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9937-C12B-4A02-ABE4-82C5D6B4F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3B47-A7A2-42F1-B3AB-2730A340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D4A0F-2320-4C65-963D-6E096B15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FBCD0-DF8E-43AF-8361-2EB043DD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EF64F-EBA6-423C-ACA9-20527B5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9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D1780-092F-4C32-8514-C2EB9167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ABFFD5-2926-4A9B-921C-2DEAE9FAE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140C5-76AF-4A11-927E-546280FB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7D7BD-7725-49C0-B0BB-F494E986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9D861-9A26-42C8-9B48-14BF49C4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92960F-4101-4416-8443-1FF89880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FC80AE-BDAC-42B9-86E4-F4A2D5DA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D6BB5C-0370-46BC-B875-1D2B3E09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FD543-31F0-4D83-9A03-66F1FA66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B83B7-8B83-4F14-B075-4295DA21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37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D0F32-8195-4361-B902-FCB6DAC5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0971B-56D6-41FF-9BD2-615786A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C824B-9BD6-4C0F-AC03-03D1644B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06CBB-A3BC-49FC-A15D-C521718B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69DA2-7FF5-44CE-9F20-D130E5A3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27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7DC6-CDE5-419E-9F5C-D228AF4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F1C02-E293-44FB-AB9D-E8258227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E5A05-79F6-4497-BA90-30EDAC3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3B415B-7936-45B5-82AC-D25AD0A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183F8C-E668-4A81-9569-27C42A48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9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2A65F-E9E2-4508-8174-1C264B37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8610C-FB44-4B1C-B062-7AB2E944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8C58F8-0554-4E4A-9870-41009D6D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CA1E-0E0F-4335-8D57-B7F8A510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972EEC-6D94-4151-9C53-12843221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41300-D475-4E02-9243-3F1BD0DE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0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54978-72BD-4298-ADD3-CD5A1D92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F9D75-65FD-42F6-A245-740FD267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ACC78E-4C45-4B7C-919A-F764DEC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6F5FBD-F960-4318-9814-3ACDDABA8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4EE3E-B455-4B42-B745-7DBF76929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15D111-460F-45D7-B5B9-D0171002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3B6E4D-F6BF-4730-AE67-4270553D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DBC973-0F32-4812-8687-3C51383C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6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303C9-9A10-4839-ADDB-959C1BB1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969476-2CBC-409B-BBA7-605B7FA5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36D9A2-2429-45A0-B545-0AC815A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D88F59-CB36-4F1D-8D1E-C521E7C0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91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0B49C7-BBEA-4E04-B315-06316D9D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FBA263-B056-4CBA-8CA7-90419A6D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E64CBF-6857-4047-BB71-59A12D9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4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F5068-8315-448D-B3A5-12C1C309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35883-D9CA-4556-807E-CC824766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BA481B-0718-45C0-A2CA-4B2F21FD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A70575-0A2F-4E3C-9832-46908C10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A569CC-4963-4655-99D0-1C1A8C91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BD40A7-9533-43B8-8420-C43378E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7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00E9-1664-4374-A6BF-677DF828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D7C19B-45CD-4591-8B59-1E7559A95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CA8278-586F-4DD1-867A-7B7930132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E159A8-2A89-4823-9078-A15B01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473F06-55EE-4DBC-B4B7-10FE15A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DDD0F-1E98-45F4-AAA2-11405A45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1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393BCB-2B2A-41A5-AFEE-DE3027B5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A0C5B-1026-4C45-9641-DB9BA40A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D4B63-F079-47D4-9730-5FA13EA99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BA1C-8ECB-4B6B-9E7B-F49135D3A8B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52872-0273-46B2-947B-E48CA2024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B1C8E-5913-4DAA-B65C-D789008B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0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08CC38-289F-4E8C-A77E-5D12F28E74CE}"/>
              </a:ext>
            </a:extLst>
          </p:cNvPr>
          <p:cNvSpPr/>
          <p:nvPr/>
        </p:nvSpPr>
        <p:spPr>
          <a:xfrm>
            <a:off x="1977189" y="226597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Apresentação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8D1EE2A-5D17-4EFB-8A2E-3CCBD10A894B}"/>
              </a:ext>
            </a:extLst>
          </p:cNvPr>
          <p:cNvSpPr/>
          <p:nvPr/>
        </p:nvSpPr>
        <p:spPr>
          <a:xfrm>
            <a:off x="733926" y="1213186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Login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CF22C6-8363-4663-9A87-57898DBBE55C}"/>
              </a:ext>
            </a:extLst>
          </p:cNvPr>
          <p:cNvSpPr/>
          <p:nvPr/>
        </p:nvSpPr>
        <p:spPr>
          <a:xfrm>
            <a:off x="2791326" y="1512771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Inicial</a:t>
            </a:r>
          </a:p>
          <a:p>
            <a:pPr algn="ctr"/>
            <a:r>
              <a:rPr lang="pt-BR" sz="1200" dirty="0">
                <a:solidFill>
                  <a:srgbClr val="FFFF00"/>
                </a:solidFill>
              </a:rPr>
              <a:t>(produtos em destaque)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3A896E6-DAAB-49E6-925B-3261E4D3F0D6}"/>
              </a:ext>
            </a:extLst>
          </p:cNvPr>
          <p:cNvSpPr/>
          <p:nvPr/>
        </p:nvSpPr>
        <p:spPr>
          <a:xfrm>
            <a:off x="733925" y="2015291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Cadastrar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2E74DA2F-BAF6-4DA1-853D-AA517E2F70D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2527486" y="713875"/>
            <a:ext cx="783654" cy="81413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2EA5250-521E-464E-B6F1-5E325D80B73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648580" y="349520"/>
            <a:ext cx="484069" cy="124326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616E2065-C1DF-40E8-940B-FD2AC7C1898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804037" y="1464446"/>
            <a:ext cx="987289" cy="2995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A518516-AA08-4855-AD34-E6D30A9B0CA2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733926" y="1464445"/>
            <a:ext cx="1" cy="802105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3A78140B-DA73-4C78-BA8E-80CAE3DDE52A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1804036" y="1764031"/>
            <a:ext cx="987290" cy="50252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0E0E0D24-4100-4D90-9B18-DFE7D1C2CD96}"/>
              </a:ext>
            </a:extLst>
          </p:cNvPr>
          <p:cNvSpPr/>
          <p:nvPr/>
        </p:nvSpPr>
        <p:spPr>
          <a:xfrm>
            <a:off x="4061008" y="2172102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Resultados pesquisa</a:t>
            </a:r>
            <a:endParaRPr lang="pt-BR" sz="1200" dirty="0">
              <a:solidFill>
                <a:srgbClr val="FFFF00"/>
              </a:solidFill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F03624B1-8A4C-4173-8A9C-C77A06E9DC97}"/>
              </a:ext>
            </a:extLst>
          </p:cNvPr>
          <p:cNvCxnSpPr>
            <a:cxnSpLocks/>
            <a:stCxn id="8" idx="2"/>
            <a:endCxn id="28" idx="1"/>
          </p:cNvCxnSpPr>
          <p:nvPr/>
        </p:nvCxnSpPr>
        <p:spPr>
          <a:xfrm rot="16200000" flipH="1">
            <a:off x="3489660" y="1852013"/>
            <a:ext cx="408071" cy="73462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B95356D8-2BA1-4325-BEED-C3C40C915522}"/>
              </a:ext>
            </a:extLst>
          </p:cNvPr>
          <p:cNvSpPr/>
          <p:nvPr/>
        </p:nvSpPr>
        <p:spPr>
          <a:xfrm>
            <a:off x="5475469" y="2172102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Detalhes do produto</a:t>
            </a:r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9065F9C-C5EB-4AD2-A112-D328709C568C}"/>
              </a:ext>
            </a:extLst>
          </p:cNvPr>
          <p:cNvSpPr/>
          <p:nvPr/>
        </p:nvSpPr>
        <p:spPr>
          <a:xfrm>
            <a:off x="6889930" y="2172102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Carrinho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E85A251-F16E-4D25-858E-085C98BF3263}"/>
              </a:ext>
            </a:extLst>
          </p:cNvPr>
          <p:cNvSpPr/>
          <p:nvPr/>
        </p:nvSpPr>
        <p:spPr>
          <a:xfrm>
            <a:off x="8228191" y="2172102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Confirmar endereço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1701444-18EA-4ED0-8C22-F056974C1422}"/>
              </a:ext>
            </a:extLst>
          </p:cNvPr>
          <p:cNvSpPr/>
          <p:nvPr/>
        </p:nvSpPr>
        <p:spPr>
          <a:xfrm>
            <a:off x="9566452" y="2172102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Pagamento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557E8A5-D14B-45B8-BCDB-090958C412B8}"/>
              </a:ext>
            </a:extLst>
          </p:cNvPr>
          <p:cNvSpPr/>
          <p:nvPr/>
        </p:nvSpPr>
        <p:spPr>
          <a:xfrm>
            <a:off x="10778032" y="2172102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Confirmação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946A2C5E-492C-4AF0-9895-A068CA6497EA}"/>
              </a:ext>
            </a:extLst>
          </p:cNvPr>
          <p:cNvCxnSpPr>
            <a:cxnSpLocks/>
            <a:stCxn id="8" idx="3"/>
            <a:endCxn id="33" idx="0"/>
          </p:cNvCxnSpPr>
          <p:nvPr/>
        </p:nvCxnSpPr>
        <p:spPr>
          <a:xfrm>
            <a:off x="3861437" y="1764031"/>
            <a:ext cx="2149088" cy="40807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EACF91E-8EB5-4D13-8B98-247884F4605A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5131119" y="2423362"/>
            <a:ext cx="34435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A36BCF91-9790-4B91-B8E9-00300631AB52}"/>
              </a:ext>
            </a:extLst>
          </p:cNvPr>
          <p:cNvCxnSpPr>
            <a:cxnSpLocks/>
          </p:cNvCxnSpPr>
          <p:nvPr/>
        </p:nvCxnSpPr>
        <p:spPr>
          <a:xfrm>
            <a:off x="6555102" y="2423362"/>
            <a:ext cx="34435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EE1761C2-6255-438A-8287-826503EC6049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7949336" y="2423362"/>
            <a:ext cx="27885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D3A06495-F2E6-4243-AF24-8B6B15BB238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307824" y="2410662"/>
            <a:ext cx="25862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4569BE9-F5A5-4D0B-ACB5-D1B61BF7D208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0648718" y="2410662"/>
            <a:ext cx="12931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5F0B0172-FADC-4A6A-8717-73F2462EB753}"/>
              </a:ext>
            </a:extLst>
          </p:cNvPr>
          <p:cNvSpPr/>
          <p:nvPr/>
        </p:nvSpPr>
        <p:spPr>
          <a:xfrm>
            <a:off x="4061007" y="3119045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Voltar a tela inicial</a:t>
            </a:r>
            <a:endParaRPr lang="pt-BR" sz="1200" dirty="0">
              <a:solidFill>
                <a:srgbClr val="FFFF00"/>
              </a:solidFill>
            </a:endParaRPr>
          </a:p>
        </p:txBody>
      </p: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3EEC02BA-9CA7-4062-B626-A52ADCE84BF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010110" y="2331563"/>
            <a:ext cx="1355014" cy="722470"/>
          </a:xfrm>
          <a:prstGeom prst="bentConnector3">
            <a:avLst>
              <a:gd name="adj1" fmla="val 9978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72B748F1-8A74-4BD9-9D87-785AD34CCC38}"/>
              </a:ext>
            </a:extLst>
          </p:cNvPr>
          <p:cNvSpPr/>
          <p:nvPr/>
        </p:nvSpPr>
        <p:spPr>
          <a:xfrm>
            <a:off x="4061007" y="3853644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Perfil de usuário</a:t>
            </a:r>
            <a:endParaRPr lang="pt-BR" sz="1200" dirty="0">
              <a:solidFill>
                <a:srgbClr val="FFFF00"/>
              </a:solidFill>
            </a:endParaRP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120531A5-82D8-4EE9-A6AB-988D956E122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2642634" y="2699038"/>
            <a:ext cx="2102120" cy="734625"/>
          </a:xfrm>
          <a:prstGeom prst="bentConnector3">
            <a:avLst>
              <a:gd name="adj1" fmla="val 9991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>
            <a:extLst>
              <a:ext uri="{FF2B5EF4-FFF2-40B4-BE49-F238E27FC236}">
                <a16:creationId xmlns:a16="http://schemas.microsoft.com/office/drawing/2014/main" id="{BB8DF346-1114-4EAD-88A1-2DC7B2D396A3}"/>
              </a:ext>
            </a:extLst>
          </p:cNvPr>
          <p:cNvSpPr/>
          <p:nvPr/>
        </p:nvSpPr>
        <p:spPr>
          <a:xfrm>
            <a:off x="4061007" y="4700588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Pedidos Realizados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7916041-8BAD-4DAE-B97E-CB86A21E60B6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2218514" y="3123159"/>
            <a:ext cx="2936558" cy="720822"/>
          </a:xfrm>
          <a:prstGeom prst="bentConnector3">
            <a:avLst>
              <a:gd name="adj1" fmla="val 10002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A19FBBB3-3A42-455F-9BBD-A9C44A50E31D}"/>
              </a:ext>
            </a:extLst>
          </p:cNvPr>
          <p:cNvSpPr/>
          <p:nvPr/>
        </p:nvSpPr>
        <p:spPr>
          <a:xfrm>
            <a:off x="4061007" y="5484928"/>
            <a:ext cx="1070111" cy="5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Carrinho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49AACB21-D1C3-4FC0-8B8C-071E6D0CA1EE}"/>
              </a:ext>
            </a:extLst>
          </p:cNvPr>
          <p:cNvCxnSpPr>
            <a:cxnSpLocks/>
            <a:stCxn id="8" idx="2"/>
            <a:endCxn id="75" idx="1"/>
          </p:cNvCxnSpPr>
          <p:nvPr/>
        </p:nvCxnSpPr>
        <p:spPr>
          <a:xfrm rot="16200000" flipH="1">
            <a:off x="1833246" y="3508426"/>
            <a:ext cx="3720897" cy="73462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30D62B64-D5A0-4A4D-8A52-7B889C38F5E4}"/>
              </a:ext>
            </a:extLst>
          </p:cNvPr>
          <p:cNvSpPr/>
          <p:nvPr/>
        </p:nvSpPr>
        <p:spPr>
          <a:xfrm>
            <a:off x="6096000" y="3853644"/>
            <a:ext cx="1354111" cy="893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bg1"/>
                </a:solidFill>
              </a:rPr>
              <a:t>Alterar foto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Alterar senha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Alterar endereço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Alterar nome</a:t>
            </a:r>
          </a:p>
          <a:p>
            <a:r>
              <a:rPr lang="pt-BR" sz="1200" dirty="0">
                <a:solidFill>
                  <a:schemeClr val="bg1"/>
                </a:solidFill>
              </a:rPr>
              <a:t>Sair(Logout)</a:t>
            </a:r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088F176E-B90F-4E3B-BD22-48F6E7F4937B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>
            <a:off x="5131118" y="4104904"/>
            <a:ext cx="964882" cy="1952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37481DE4-2537-4058-B461-83906F520923}"/>
              </a:ext>
            </a:extLst>
          </p:cNvPr>
          <p:cNvSpPr/>
          <p:nvPr/>
        </p:nvSpPr>
        <p:spPr>
          <a:xfrm>
            <a:off x="733924" y="3066350"/>
            <a:ext cx="1070111" cy="5025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Política e Termos</a:t>
            </a:r>
            <a:endParaRPr lang="pt-BR" sz="1200" dirty="0">
              <a:solidFill>
                <a:srgbClr val="FFFF00"/>
              </a:solidFill>
            </a:endParaRP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264695DA-BAD7-4AF4-A6FD-87A9D65B0DE2}"/>
              </a:ext>
            </a:extLst>
          </p:cNvPr>
          <p:cNvCxnSpPr>
            <a:stCxn id="9" idx="2"/>
            <a:endCxn id="84" idx="0"/>
          </p:cNvCxnSpPr>
          <p:nvPr/>
        </p:nvCxnSpPr>
        <p:spPr>
          <a:xfrm rot="5400000">
            <a:off x="994712" y="2792080"/>
            <a:ext cx="54853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98831896-7ACB-4BBE-A6AD-A61A92337CC1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125200" y="2674622"/>
            <a:ext cx="3638047" cy="307675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15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Edilson Jesus Da Silva</dc:creator>
  <cp:lastModifiedBy>Edilson Jesus Da Silva</cp:lastModifiedBy>
  <cp:revision>6</cp:revision>
  <dcterms:created xsi:type="dcterms:W3CDTF">2020-08-06T18:19:10Z</dcterms:created>
  <dcterms:modified xsi:type="dcterms:W3CDTF">2020-08-06T19:05:37Z</dcterms:modified>
</cp:coreProperties>
</file>