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79937-C12B-4A02-ABE4-82C5D6B4F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843B47-A7A2-42F1-B3AB-2730A3402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3D4A0F-2320-4C65-963D-6E096B151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BA1C-8ECB-4B6B-9E7B-F49135D3A8BA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EFBCD0-DF8E-43AF-8361-2EB043DD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BEF64F-EBA6-423C-ACA9-20527B54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A321-44B7-4DD3-AA35-ED51CDF0C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09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D1780-092F-4C32-8514-C2EB9167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ABFFD5-2926-4A9B-921C-2DEAE9FAE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7140C5-76AF-4A11-927E-546280FB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BA1C-8ECB-4B6B-9E7B-F49135D3A8BA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47D7BD-7725-49C0-B0BB-F494E986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69D861-9A26-42C8-9B48-14BF49C4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A321-44B7-4DD3-AA35-ED51CDF0C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5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92960F-4101-4416-8443-1FF898807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FC80AE-BDAC-42B9-86E4-F4A2D5DA6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D6BB5C-0370-46BC-B875-1D2B3E09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BA1C-8ECB-4B6B-9E7B-F49135D3A8BA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0FD543-31F0-4D83-9A03-66F1FA667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1B83B7-8B83-4F14-B075-4295DA21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A321-44B7-4DD3-AA35-ED51CDF0C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37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D0F32-8195-4361-B902-FCB6DAC5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0971B-56D6-41FF-9BD2-615786A2E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5C824B-9BD6-4C0F-AC03-03D1644B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BA1C-8ECB-4B6B-9E7B-F49135D3A8BA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606CBB-A3BC-49FC-A15D-C521718BA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F69DA2-7FF5-44CE-9F20-D130E5A3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A321-44B7-4DD3-AA35-ED51CDF0C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27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77DC6-CDE5-419E-9F5C-D228AF486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2F1C02-E293-44FB-AB9D-E82582275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1E5A05-79F6-4497-BA90-30EDAC38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BA1C-8ECB-4B6B-9E7B-F49135D3A8BA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3B415B-7936-45B5-82AC-D25AD0AD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183F8C-E668-4A81-9569-27C42A48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A321-44B7-4DD3-AA35-ED51CDF0C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79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2A65F-E9E2-4508-8174-1C264B37D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98610C-FB44-4B1C-B062-7AB2E944C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8C58F8-0554-4E4A-9870-41009D6DF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ACCA1E-0E0F-4335-8D57-B7F8A510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BA1C-8ECB-4B6B-9E7B-F49135D3A8BA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972EEC-6D94-4151-9C53-12843221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941300-D475-4E02-9243-3F1BD0DE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A321-44B7-4DD3-AA35-ED51CDF0C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06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54978-72BD-4298-ADD3-CD5A1D92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0F9D75-65FD-42F6-A245-740FD267D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ACC78E-4C45-4B7C-919A-F764DEC79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6F5FBD-F960-4318-9814-3ACDDABA8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A4EE3E-B455-4B42-B745-7DBF76929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E15D111-460F-45D7-B5B9-D0171002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BA1C-8ECB-4B6B-9E7B-F49135D3A8BA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03B6E4D-F6BF-4730-AE67-4270553D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FDBC973-0F32-4812-8687-3C51383C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A321-44B7-4DD3-AA35-ED51CDF0C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65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303C9-9A10-4839-ADDB-959C1BB14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969476-2CBC-409B-BBA7-605B7FA5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BA1C-8ECB-4B6B-9E7B-F49135D3A8BA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36D9A2-2429-45A0-B545-0AC815A8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D88F59-CB36-4F1D-8D1E-C521E7C0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A321-44B7-4DD3-AA35-ED51CDF0C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91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90B49C7-BBEA-4E04-B315-06316D9D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BA1C-8ECB-4B6B-9E7B-F49135D3A8BA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6FBA263-B056-4CBA-8CA7-90419A6D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E64CBF-6857-4047-BB71-59A12D9D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A321-44B7-4DD3-AA35-ED51CDF0C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47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F5068-8315-448D-B3A5-12C1C309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635883-D9CA-4556-807E-CC8247663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BA481B-0718-45C0-A2CA-4B2F21FDA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A70575-0A2F-4E3C-9832-46908C10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BA1C-8ECB-4B6B-9E7B-F49135D3A8BA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A569CC-4963-4655-99D0-1C1A8C91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BD40A7-9533-43B8-8420-C43378EE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A321-44B7-4DD3-AA35-ED51CDF0C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97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700E9-1664-4374-A6BF-677DF828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D7C19B-45CD-4591-8B59-1E7559A95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CA8278-586F-4DD1-867A-7B7930132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E159A8-2A89-4823-9078-A15B0178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BA1C-8ECB-4B6B-9E7B-F49135D3A8BA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473F06-55EE-4DBC-B4B7-10FE15A4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EDDD0F-1E98-45F4-AAA2-11405A45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A321-44B7-4DD3-AA35-ED51CDF0C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81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393BCB-2B2A-41A5-AFEE-DE3027B5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5A0C5B-1026-4C45-9641-DB9BA40AB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2D4B63-F079-47D4-9730-5FA13EA99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5BA1C-8ECB-4B6B-9E7B-F49135D3A8BA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D52872-0273-46B2-947B-E48CA2024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0B1C8E-5913-4DAA-B65C-D789008BD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EA321-44B7-4DD3-AA35-ED51CDF0C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04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8D1EE2A-5D17-4EFB-8A2E-3CCBD10A894B}"/>
              </a:ext>
            </a:extLst>
          </p:cNvPr>
          <p:cNvSpPr/>
          <p:nvPr/>
        </p:nvSpPr>
        <p:spPr>
          <a:xfrm>
            <a:off x="1643771" y="1067248"/>
            <a:ext cx="1070111" cy="502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Login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9CF22C6-8363-4663-9A87-57898DBBE55C}"/>
              </a:ext>
            </a:extLst>
          </p:cNvPr>
          <p:cNvSpPr/>
          <p:nvPr/>
        </p:nvSpPr>
        <p:spPr>
          <a:xfrm>
            <a:off x="2972510" y="1349068"/>
            <a:ext cx="1085538" cy="8256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Inicial</a:t>
            </a:r>
          </a:p>
          <a:p>
            <a:pPr algn="ctr"/>
            <a:r>
              <a:rPr lang="pt-BR" sz="1200" b="1" dirty="0">
                <a:solidFill>
                  <a:schemeClr val="tx1"/>
                </a:solidFill>
              </a:rPr>
              <a:t>produtos em destaque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3A896E6-DAAB-49E6-925B-3261E4D3F0D6}"/>
              </a:ext>
            </a:extLst>
          </p:cNvPr>
          <p:cNvSpPr/>
          <p:nvPr/>
        </p:nvSpPr>
        <p:spPr>
          <a:xfrm>
            <a:off x="1643771" y="2015291"/>
            <a:ext cx="1070111" cy="502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Cadastrar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32EA5250-521E-464E-B6F1-5E325D80B734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rot="10800000" flipV="1">
            <a:off x="2178827" y="515236"/>
            <a:ext cx="956204" cy="5520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616E2065-C1DF-40E8-940B-FD2AC7C1898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713882" y="1318508"/>
            <a:ext cx="258628" cy="4433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3A518516-AA08-4855-AD34-E6D30A9B0CA2}"/>
              </a:ext>
            </a:extLst>
          </p:cNvPr>
          <p:cNvCxnSpPr>
            <a:cxnSpLocks/>
            <a:stCxn id="7" idx="1"/>
            <a:endCxn id="9" idx="1"/>
          </p:cNvCxnSpPr>
          <p:nvPr/>
        </p:nvCxnSpPr>
        <p:spPr>
          <a:xfrm rot="10800000" flipV="1">
            <a:off x="1643771" y="1318507"/>
            <a:ext cx="12700" cy="948043"/>
          </a:xfrm>
          <a:prstGeom prst="bentConnector3">
            <a:avLst>
              <a:gd name="adj1" fmla="val 105981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3A78140B-DA73-4C78-BA8E-80CAE3DDE52A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2713882" y="1761906"/>
            <a:ext cx="258628" cy="5046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0E0E0D24-4100-4D90-9B18-DFE7D1C2CD96}"/>
              </a:ext>
            </a:extLst>
          </p:cNvPr>
          <p:cNvSpPr/>
          <p:nvPr/>
        </p:nvSpPr>
        <p:spPr>
          <a:xfrm>
            <a:off x="4058048" y="2333680"/>
            <a:ext cx="1070111" cy="502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Resultados pesquisa</a:t>
            </a:r>
            <a:endParaRPr lang="pt-BR" sz="1200" dirty="0">
              <a:solidFill>
                <a:srgbClr val="FFFF00"/>
              </a:solidFill>
            </a:endParaRPr>
          </a:p>
        </p:txBody>
      </p: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F03624B1-8A4C-4173-8A9C-C77A06E9DC97}"/>
              </a:ext>
            </a:extLst>
          </p:cNvPr>
          <p:cNvCxnSpPr>
            <a:cxnSpLocks/>
            <a:stCxn id="8" idx="2"/>
            <a:endCxn id="28" idx="1"/>
          </p:cNvCxnSpPr>
          <p:nvPr/>
        </p:nvCxnSpPr>
        <p:spPr>
          <a:xfrm rot="16200000" flipH="1">
            <a:off x="3581565" y="2108456"/>
            <a:ext cx="410197" cy="5427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B95356D8-2BA1-4325-BEED-C3C40C915522}"/>
              </a:ext>
            </a:extLst>
          </p:cNvPr>
          <p:cNvSpPr/>
          <p:nvPr/>
        </p:nvSpPr>
        <p:spPr>
          <a:xfrm>
            <a:off x="5452601" y="2075097"/>
            <a:ext cx="1070111" cy="502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Detalhes do produto</a:t>
            </a:r>
            <a:endParaRPr lang="pt-BR" sz="1200" dirty="0">
              <a:solidFill>
                <a:srgbClr val="FFFF00"/>
              </a:solidFill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D9065F9C-C5EB-4AD2-A112-D328709C568C}"/>
              </a:ext>
            </a:extLst>
          </p:cNvPr>
          <p:cNvSpPr/>
          <p:nvPr/>
        </p:nvSpPr>
        <p:spPr>
          <a:xfrm>
            <a:off x="5451603" y="3087186"/>
            <a:ext cx="1070111" cy="5025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Carrinho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8E85A251-F16E-4D25-858E-085C98BF3263}"/>
              </a:ext>
            </a:extLst>
          </p:cNvPr>
          <p:cNvSpPr/>
          <p:nvPr/>
        </p:nvSpPr>
        <p:spPr>
          <a:xfrm>
            <a:off x="7052437" y="3093559"/>
            <a:ext cx="1070111" cy="502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Confirmar endereço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E1701444-18EA-4ED0-8C22-F056974C1422}"/>
              </a:ext>
            </a:extLst>
          </p:cNvPr>
          <p:cNvSpPr/>
          <p:nvPr/>
        </p:nvSpPr>
        <p:spPr>
          <a:xfrm>
            <a:off x="8653271" y="3087186"/>
            <a:ext cx="1070111" cy="5025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Pagamento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1557E8A5-D14B-45B8-BCDB-090958C412B8}"/>
              </a:ext>
            </a:extLst>
          </p:cNvPr>
          <p:cNvSpPr/>
          <p:nvPr/>
        </p:nvSpPr>
        <p:spPr>
          <a:xfrm>
            <a:off x="8653270" y="2174741"/>
            <a:ext cx="1070111" cy="5025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Confirmação</a:t>
            </a:r>
          </a:p>
          <a:p>
            <a:pPr algn="ctr"/>
            <a:r>
              <a:rPr lang="pt-BR" sz="1200" b="1" dirty="0">
                <a:solidFill>
                  <a:schemeClr val="tx1"/>
                </a:solidFill>
              </a:rPr>
              <a:t>Pagamento</a:t>
            </a:r>
          </a:p>
        </p:txBody>
      </p: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946A2C5E-492C-4AF0-9895-A068CA6497EA}"/>
              </a:ext>
            </a:extLst>
          </p:cNvPr>
          <p:cNvCxnSpPr>
            <a:cxnSpLocks/>
            <a:stCxn id="8" idx="3"/>
            <a:endCxn id="33" idx="0"/>
          </p:cNvCxnSpPr>
          <p:nvPr/>
        </p:nvCxnSpPr>
        <p:spPr>
          <a:xfrm>
            <a:off x="4058048" y="1761906"/>
            <a:ext cx="1929609" cy="31319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7EACF91E-8EB5-4D13-8B98-247884F4605A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 flipV="1">
            <a:off x="5128159" y="2326357"/>
            <a:ext cx="324442" cy="2585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3" name="Retângulo 62">
            <a:extLst>
              <a:ext uri="{FF2B5EF4-FFF2-40B4-BE49-F238E27FC236}">
                <a16:creationId xmlns:a16="http://schemas.microsoft.com/office/drawing/2014/main" id="{5F0B0172-FADC-4A6A-8717-73F2462EB753}"/>
              </a:ext>
            </a:extLst>
          </p:cNvPr>
          <p:cNvSpPr/>
          <p:nvPr/>
        </p:nvSpPr>
        <p:spPr>
          <a:xfrm>
            <a:off x="5690653" y="4638746"/>
            <a:ext cx="1151055" cy="5341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Voltar a tela inicial</a:t>
            </a:r>
            <a:endParaRPr lang="pt-BR" sz="1200" dirty="0">
              <a:solidFill>
                <a:srgbClr val="FFFF00"/>
              </a:solidFill>
            </a:endParaRP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72B748F1-8A74-4BD9-9D87-785AD34CCC38}"/>
              </a:ext>
            </a:extLst>
          </p:cNvPr>
          <p:cNvSpPr/>
          <p:nvPr/>
        </p:nvSpPr>
        <p:spPr>
          <a:xfrm>
            <a:off x="2302433" y="3488351"/>
            <a:ext cx="1070111" cy="502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Perfil de usuário</a:t>
            </a:r>
            <a:endParaRPr lang="pt-BR" sz="1200" dirty="0">
              <a:solidFill>
                <a:srgbClr val="FFFF00"/>
              </a:solidFill>
            </a:endParaRP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BB8DF346-1114-4EAD-88A1-2DC7B2D396A3}"/>
              </a:ext>
            </a:extLst>
          </p:cNvPr>
          <p:cNvSpPr/>
          <p:nvPr/>
        </p:nvSpPr>
        <p:spPr>
          <a:xfrm>
            <a:off x="2302432" y="5158405"/>
            <a:ext cx="1070111" cy="502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Histórico de </a:t>
            </a:r>
          </a:p>
          <a:p>
            <a:pPr algn="ctr"/>
            <a:r>
              <a:rPr lang="pt-BR" sz="1200" dirty="0">
                <a:solidFill>
                  <a:schemeClr val="bg1"/>
                </a:solidFill>
              </a:rPr>
              <a:t>Pedidos</a:t>
            </a: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A19FBBB3-3A42-455F-9BBD-A9C44A50E31D}"/>
              </a:ext>
            </a:extLst>
          </p:cNvPr>
          <p:cNvSpPr/>
          <p:nvPr/>
        </p:nvSpPr>
        <p:spPr>
          <a:xfrm>
            <a:off x="4075069" y="3966491"/>
            <a:ext cx="1070111" cy="502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Carrinho</a:t>
            </a:r>
          </a:p>
        </p:txBody>
      </p: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49AACB21-D1C3-4FC0-8B8C-071E6D0CA1EE}"/>
              </a:ext>
            </a:extLst>
          </p:cNvPr>
          <p:cNvCxnSpPr>
            <a:cxnSpLocks/>
            <a:stCxn id="8" idx="2"/>
            <a:endCxn id="75" idx="1"/>
          </p:cNvCxnSpPr>
          <p:nvPr/>
        </p:nvCxnSpPr>
        <p:spPr>
          <a:xfrm rot="16200000" flipH="1">
            <a:off x="2773670" y="2916352"/>
            <a:ext cx="2043008" cy="5597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9" name="Retângulo 78">
            <a:extLst>
              <a:ext uri="{FF2B5EF4-FFF2-40B4-BE49-F238E27FC236}">
                <a16:creationId xmlns:a16="http://schemas.microsoft.com/office/drawing/2014/main" id="{30D62B64-D5A0-4A4D-8A52-7B889C38F5E4}"/>
              </a:ext>
            </a:extLst>
          </p:cNvPr>
          <p:cNvSpPr/>
          <p:nvPr/>
        </p:nvSpPr>
        <p:spPr>
          <a:xfrm>
            <a:off x="640758" y="3791651"/>
            <a:ext cx="1354111" cy="893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bg1"/>
                </a:solidFill>
              </a:rPr>
              <a:t>Alterar foto</a:t>
            </a:r>
          </a:p>
          <a:p>
            <a:r>
              <a:rPr lang="pt-BR" sz="1200" dirty="0">
                <a:solidFill>
                  <a:schemeClr val="bg1"/>
                </a:solidFill>
              </a:rPr>
              <a:t>Alterar senha</a:t>
            </a:r>
          </a:p>
          <a:p>
            <a:r>
              <a:rPr lang="pt-BR" sz="1200" dirty="0">
                <a:solidFill>
                  <a:schemeClr val="bg1"/>
                </a:solidFill>
              </a:rPr>
              <a:t>Alterar endereço</a:t>
            </a:r>
          </a:p>
          <a:p>
            <a:r>
              <a:rPr lang="pt-BR" sz="1200" dirty="0">
                <a:solidFill>
                  <a:schemeClr val="bg1"/>
                </a:solidFill>
              </a:rPr>
              <a:t>Sair(Logout)</a:t>
            </a:r>
          </a:p>
        </p:txBody>
      </p:sp>
      <p:cxnSp>
        <p:nvCxnSpPr>
          <p:cNvPr id="80" name="Conector: Angulado 79">
            <a:extLst>
              <a:ext uri="{FF2B5EF4-FFF2-40B4-BE49-F238E27FC236}">
                <a16:creationId xmlns:a16="http://schemas.microsoft.com/office/drawing/2014/main" id="{088F176E-B90F-4E3B-BD22-48F6E7F4937B}"/>
              </a:ext>
            </a:extLst>
          </p:cNvPr>
          <p:cNvCxnSpPr>
            <a:cxnSpLocks/>
            <a:stCxn id="67" idx="1"/>
            <a:endCxn id="79" idx="3"/>
          </p:cNvCxnSpPr>
          <p:nvPr/>
        </p:nvCxnSpPr>
        <p:spPr>
          <a:xfrm rot="10800000" flipV="1">
            <a:off x="1994869" y="3739610"/>
            <a:ext cx="307564" cy="4985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4" name="Retângulo 83">
            <a:extLst>
              <a:ext uri="{FF2B5EF4-FFF2-40B4-BE49-F238E27FC236}">
                <a16:creationId xmlns:a16="http://schemas.microsoft.com/office/drawing/2014/main" id="{37481DE4-2537-4058-B461-83906F520923}"/>
              </a:ext>
            </a:extLst>
          </p:cNvPr>
          <p:cNvSpPr/>
          <p:nvPr/>
        </p:nvSpPr>
        <p:spPr>
          <a:xfrm>
            <a:off x="733924" y="3066350"/>
            <a:ext cx="1070111" cy="5025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Política e Termos</a:t>
            </a:r>
          </a:p>
        </p:txBody>
      </p:sp>
      <p:cxnSp>
        <p:nvCxnSpPr>
          <p:cNvPr id="86" name="Conector: Angulado 85">
            <a:extLst>
              <a:ext uri="{FF2B5EF4-FFF2-40B4-BE49-F238E27FC236}">
                <a16:creationId xmlns:a16="http://schemas.microsoft.com/office/drawing/2014/main" id="{264695DA-BAD7-4AF4-A6FD-87A9D65B0DE2}"/>
              </a:ext>
            </a:extLst>
          </p:cNvPr>
          <p:cNvCxnSpPr>
            <a:cxnSpLocks/>
            <a:stCxn id="67" idx="0"/>
            <a:endCxn id="84" idx="0"/>
          </p:cNvCxnSpPr>
          <p:nvPr/>
        </p:nvCxnSpPr>
        <p:spPr>
          <a:xfrm rot="16200000" flipV="1">
            <a:off x="1842235" y="2493096"/>
            <a:ext cx="422001" cy="1568509"/>
          </a:xfrm>
          <a:prstGeom prst="bentConnector3">
            <a:avLst>
              <a:gd name="adj1" fmla="val 154170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F8A9EC08-9453-442F-8A10-D240E1702607}"/>
              </a:ext>
            </a:extLst>
          </p:cNvPr>
          <p:cNvSpPr/>
          <p:nvPr/>
        </p:nvSpPr>
        <p:spPr>
          <a:xfrm>
            <a:off x="3135031" y="102398"/>
            <a:ext cx="1880075" cy="825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Apresentação</a:t>
            </a:r>
          </a:p>
        </p:txBody>
      </p:sp>
      <p:cxnSp>
        <p:nvCxnSpPr>
          <p:cNvPr id="95" name="Conector: Angulado 94">
            <a:extLst>
              <a:ext uri="{FF2B5EF4-FFF2-40B4-BE49-F238E27FC236}">
                <a16:creationId xmlns:a16="http://schemas.microsoft.com/office/drawing/2014/main" id="{8663B7A9-DFEC-4CFA-A2A6-291EF629F724}"/>
              </a:ext>
            </a:extLst>
          </p:cNvPr>
          <p:cNvCxnSpPr>
            <a:cxnSpLocks/>
            <a:stCxn id="8" idx="2"/>
            <a:endCxn id="67" idx="3"/>
          </p:cNvCxnSpPr>
          <p:nvPr/>
        </p:nvCxnSpPr>
        <p:spPr>
          <a:xfrm rot="5400000">
            <a:off x="2661478" y="2885810"/>
            <a:ext cx="1564868" cy="1427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2" name="Conector: Angulado 111">
            <a:extLst>
              <a:ext uri="{FF2B5EF4-FFF2-40B4-BE49-F238E27FC236}">
                <a16:creationId xmlns:a16="http://schemas.microsoft.com/office/drawing/2014/main" id="{2192D7B0-A1E4-4219-BFC0-A8D16C0D3904}"/>
              </a:ext>
            </a:extLst>
          </p:cNvPr>
          <p:cNvCxnSpPr>
            <a:cxnSpLocks/>
          </p:cNvCxnSpPr>
          <p:nvPr/>
        </p:nvCxnSpPr>
        <p:spPr>
          <a:xfrm flipV="1">
            <a:off x="8122548" y="3344819"/>
            <a:ext cx="54754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6" name="Conector de Seta Reta 145">
            <a:extLst>
              <a:ext uri="{FF2B5EF4-FFF2-40B4-BE49-F238E27FC236}">
                <a16:creationId xmlns:a16="http://schemas.microsoft.com/office/drawing/2014/main" id="{D315CB4C-37A2-466D-B0F9-7D95C60680EA}"/>
              </a:ext>
            </a:extLst>
          </p:cNvPr>
          <p:cNvCxnSpPr>
            <a:cxnSpLocks/>
            <a:stCxn id="67" idx="2"/>
            <a:endCxn id="71" idx="0"/>
          </p:cNvCxnSpPr>
          <p:nvPr/>
        </p:nvCxnSpPr>
        <p:spPr>
          <a:xfrm flipH="1">
            <a:off x="2837488" y="3990871"/>
            <a:ext cx="1" cy="1167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2" name="Retângulo 161">
            <a:extLst>
              <a:ext uri="{FF2B5EF4-FFF2-40B4-BE49-F238E27FC236}">
                <a16:creationId xmlns:a16="http://schemas.microsoft.com/office/drawing/2014/main" id="{BA7C0EAD-FD71-4203-AD17-F8244E837456}"/>
              </a:ext>
            </a:extLst>
          </p:cNvPr>
          <p:cNvSpPr/>
          <p:nvPr/>
        </p:nvSpPr>
        <p:spPr>
          <a:xfrm>
            <a:off x="4044604" y="3042976"/>
            <a:ext cx="1070111" cy="502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Favoritos</a:t>
            </a:r>
          </a:p>
        </p:txBody>
      </p:sp>
      <p:cxnSp>
        <p:nvCxnSpPr>
          <p:cNvPr id="194" name="Conector: Angulado 193">
            <a:extLst>
              <a:ext uri="{FF2B5EF4-FFF2-40B4-BE49-F238E27FC236}">
                <a16:creationId xmlns:a16="http://schemas.microsoft.com/office/drawing/2014/main" id="{65CD8003-ABE1-4D91-916E-8F093190E3CB}"/>
              </a:ext>
            </a:extLst>
          </p:cNvPr>
          <p:cNvCxnSpPr>
            <a:cxnSpLocks/>
            <a:stCxn id="162" idx="3"/>
            <a:endCxn id="39" idx="1"/>
          </p:cNvCxnSpPr>
          <p:nvPr/>
        </p:nvCxnSpPr>
        <p:spPr>
          <a:xfrm>
            <a:off x="5114715" y="3294236"/>
            <a:ext cx="336888" cy="442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4" name="Conector: Angulado 203">
            <a:extLst>
              <a:ext uri="{FF2B5EF4-FFF2-40B4-BE49-F238E27FC236}">
                <a16:creationId xmlns:a16="http://schemas.microsoft.com/office/drawing/2014/main" id="{9612C6FB-C1F1-4857-A7A0-517568A525E0}"/>
              </a:ext>
            </a:extLst>
          </p:cNvPr>
          <p:cNvCxnSpPr>
            <a:cxnSpLocks/>
            <a:stCxn id="71" idx="3"/>
            <a:endCxn id="63" idx="2"/>
          </p:cNvCxnSpPr>
          <p:nvPr/>
        </p:nvCxnSpPr>
        <p:spPr>
          <a:xfrm flipV="1">
            <a:off x="3372543" y="5172851"/>
            <a:ext cx="2893638" cy="23681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6" name="Conector: Angulado 205">
            <a:extLst>
              <a:ext uri="{FF2B5EF4-FFF2-40B4-BE49-F238E27FC236}">
                <a16:creationId xmlns:a16="http://schemas.microsoft.com/office/drawing/2014/main" id="{7636BEBC-8C94-47FF-8FE2-F1D113E37125}"/>
              </a:ext>
            </a:extLst>
          </p:cNvPr>
          <p:cNvCxnSpPr>
            <a:cxnSpLocks/>
            <a:stCxn id="8" idx="2"/>
            <a:endCxn id="162" idx="1"/>
          </p:cNvCxnSpPr>
          <p:nvPr/>
        </p:nvCxnSpPr>
        <p:spPr>
          <a:xfrm rot="16200000" flipH="1">
            <a:off x="3220195" y="2469826"/>
            <a:ext cx="1119493" cy="52932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2" name="Conector de Seta Reta 211">
            <a:extLst>
              <a:ext uri="{FF2B5EF4-FFF2-40B4-BE49-F238E27FC236}">
                <a16:creationId xmlns:a16="http://schemas.microsoft.com/office/drawing/2014/main" id="{EFC30D90-8FAF-4149-8D13-FD51CB06132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 flipH="1">
            <a:off x="5986659" y="2577617"/>
            <a:ext cx="998" cy="509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7" name="Conector: Angulado 216">
            <a:extLst>
              <a:ext uri="{FF2B5EF4-FFF2-40B4-BE49-F238E27FC236}">
                <a16:creationId xmlns:a16="http://schemas.microsoft.com/office/drawing/2014/main" id="{D6FD97AD-8E6E-4C9F-A050-15CF94DA2245}"/>
              </a:ext>
            </a:extLst>
          </p:cNvPr>
          <p:cNvCxnSpPr>
            <a:cxnSpLocks/>
            <a:stCxn id="75" idx="3"/>
            <a:endCxn id="40" idx="2"/>
          </p:cNvCxnSpPr>
          <p:nvPr/>
        </p:nvCxnSpPr>
        <p:spPr>
          <a:xfrm flipV="1">
            <a:off x="5145180" y="3596079"/>
            <a:ext cx="2442313" cy="6216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0" name="Conector: Angulado 239">
            <a:extLst>
              <a:ext uri="{FF2B5EF4-FFF2-40B4-BE49-F238E27FC236}">
                <a16:creationId xmlns:a16="http://schemas.microsoft.com/office/drawing/2014/main" id="{1F4575D7-7F78-4938-9E19-9867BFC41BEE}"/>
              </a:ext>
            </a:extLst>
          </p:cNvPr>
          <p:cNvCxnSpPr>
            <a:cxnSpLocks/>
            <a:stCxn id="75" idx="2"/>
            <a:endCxn id="63" idx="1"/>
          </p:cNvCxnSpPr>
          <p:nvPr/>
        </p:nvCxnSpPr>
        <p:spPr>
          <a:xfrm rot="16200000" flipH="1">
            <a:off x="4931995" y="4147141"/>
            <a:ext cx="436788" cy="10805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8" name="Conector de Seta Reta 247">
            <a:extLst>
              <a:ext uri="{FF2B5EF4-FFF2-40B4-BE49-F238E27FC236}">
                <a16:creationId xmlns:a16="http://schemas.microsoft.com/office/drawing/2014/main" id="{8BE2D80A-1456-4C8F-8E4F-E7B30CA3180F}"/>
              </a:ext>
            </a:extLst>
          </p:cNvPr>
          <p:cNvCxnSpPr>
            <a:cxnSpLocks/>
            <a:stCxn id="41" idx="0"/>
            <a:endCxn id="42" idx="2"/>
          </p:cNvCxnSpPr>
          <p:nvPr/>
        </p:nvCxnSpPr>
        <p:spPr>
          <a:xfrm flipH="1" flipV="1">
            <a:off x="9188326" y="2677261"/>
            <a:ext cx="1" cy="409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2" name="Conector: Angulado 251">
            <a:extLst>
              <a:ext uri="{FF2B5EF4-FFF2-40B4-BE49-F238E27FC236}">
                <a16:creationId xmlns:a16="http://schemas.microsoft.com/office/drawing/2014/main" id="{BC0D238E-FBE0-4FC3-A0A7-9EB81444E966}"/>
              </a:ext>
            </a:extLst>
          </p:cNvPr>
          <p:cNvCxnSpPr>
            <a:cxnSpLocks/>
            <a:stCxn id="41" idx="2"/>
            <a:endCxn id="63" idx="3"/>
          </p:cNvCxnSpPr>
          <p:nvPr/>
        </p:nvCxnSpPr>
        <p:spPr>
          <a:xfrm rot="5400000">
            <a:off x="7356972" y="3074443"/>
            <a:ext cx="1316093" cy="234661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8" name="Conector: Angulado 257">
            <a:extLst>
              <a:ext uri="{FF2B5EF4-FFF2-40B4-BE49-F238E27FC236}">
                <a16:creationId xmlns:a16="http://schemas.microsoft.com/office/drawing/2014/main" id="{C7DF5213-63D0-450F-BCDA-39A54075B403}"/>
              </a:ext>
            </a:extLst>
          </p:cNvPr>
          <p:cNvCxnSpPr>
            <a:cxnSpLocks/>
            <a:stCxn id="2" idx="4"/>
            <a:endCxn id="8" idx="0"/>
          </p:cNvCxnSpPr>
          <p:nvPr/>
        </p:nvCxnSpPr>
        <p:spPr>
          <a:xfrm rot="5400000">
            <a:off x="3584677" y="858675"/>
            <a:ext cx="420995" cy="5597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4" name="Conector: Angulado 63">
            <a:extLst>
              <a:ext uri="{FF2B5EF4-FFF2-40B4-BE49-F238E27FC236}">
                <a16:creationId xmlns:a16="http://schemas.microsoft.com/office/drawing/2014/main" id="{83E72DCF-2280-44DE-B6A2-2FAC5576FAB3}"/>
              </a:ext>
            </a:extLst>
          </p:cNvPr>
          <p:cNvCxnSpPr>
            <a:cxnSpLocks/>
          </p:cNvCxnSpPr>
          <p:nvPr/>
        </p:nvCxnSpPr>
        <p:spPr>
          <a:xfrm flipV="1">
            <a:off x="6504895" y="3344819"/>
            <a:ext cx="54754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4" name="Conector: Angulado 73">
            <a:extLst>
              <a:ext uri="{FF2B5EF4-FFF2-40B4-BE49-F238E27FC236}">
                <a16:creationId xmlns:a16="http://schemas.microsoft.com/office/drawing/2014/main" id="{F6A2A5D6-C862-48CA-BB3E-FFDF999A85A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6841709" y="2426001"/>
            <a:ext cx="2881672" cy="2617405"/>
          </a:xfrm>
          <a:prstGeom prst="bentConnector3">
            <a:avLst>
              <a:gd name="adj1" fmla="val -7933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8151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43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Edilson Jesus Da Silva</dc:creator>
  <cp:lastModifiedBy>FRANCISCO GILSON RUFINO CAETANO</cp:lastModifiedBy>
  <cp:revision>17</cp:revision>
  <dcterms:created xsi:type="dcterms:W3CDTF">2020-08-06T18:19:10Z</dcterms:created>
  <dcterms:modified xsi:type="dcterms:W3CDTF">2020-09-01T16:11:32Z</dcterms:modified>
</cp:coreProperties>
</file>