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94"/>
    <a:srgbClr val="008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3580847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09" indent="0" algn="ctr">
              <a:buNone/>
              <a:defRPr sz="3000"/>
            </a:lvl2pPr>
            <a:lvl3pPr marL="1371417" indent="0" algn="ctr">
              <a:buNone/>
              <a:defRPr sz="2700"/>
            </a:lvl3pPr>
            <a:lvl4pPr marL="2057126" indent="0" algn="ctr">
              <a:buNone/>
              <a:defRPr sz="2400"/>
            </a:lvl4pPr>
            <a:lvl5pPr marL="2742834" indent="0" algn="ctr">
              <a:buNone/>
              <a:defRPr sz="2400"/>
            </a:lvl5pPr>
            <a:lvl6pPr marL="3428543" indent="0" algn="ctr">
              <a:buNone/>
              <a:defRPr sz="2400"/>
            </a:lvl6pPr>
            <a:lvl7pPr marL="4114251" indent="0" algn="ctr">
              <a:buNone/>
              <a:defRPr sz="2400"/>
            </a:lvl7pPr>
            <a:lvl8pPr marL="4799960" indent="0" algn="ctr">
              <a:buNone/>
              <a:defRPr sz="2400"/>
            </a:lvl8pPr>
            <a:lvl9pPr marL="5485668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54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45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03"/>
            <a:ext cx="3943350" cy="87164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03"/>
            <a:ext cx="11601450" cy="871641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98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9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212"/>
            <a:ext cx="15773400" cy="4278445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3133"/>
            <a:ext cx="15773400" cy="2249933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0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41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2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5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799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56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37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015"/>
            <a:ext cx="7772400" cy="6526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015"/>
            <a:ext cx="7772400" cy="6526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99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04"/>
            <a:ext cx="15773400" cy="19880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356"/>
            <a:ext cx="7736681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033"/>
            <a:ext cx="7736681" cy="55260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356"/>
            <a:ext cx="7774782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033"/>
            <a:ext cx="7774782" cy="55260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26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74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3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0910"/>
            <a:ext cx="9258300" cy="7309310"/>
          </a:xfrm>
        </p:spPr>
        <p:txBody>
          <a:bodyPr/>
          <a:lstStyle>
            <a:lvl1pPr>
              <a:defRPr sz="4799"/>
            </a:lvl1pPr>
            <a:lvl2pPr>
              <a:defRPr sz="4199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0910"/>
            <a:ext cx="9258300" cy="7309310"/>
          </a:xfrm>
        </p:spPr>
        <p:txBody>
          <a:bodyPr anchor="t"/>
          <a:lstStyle>
            <a:lvl1pPr marL="0" indent="0">
              <a:buNone/>
              <a:defRPr sz="4799"/>
            </a:lvl1pPr>
            <a:lvl2pPr marL="685709" indent="0">
              <a:buNone/>
              <a:defRPr sz="4199"/>
            </a:lvl2pPr>
            <a:lvl3pPr marL="1371417" indent="0">
              <a:buNone/>
              <a:defRPr sz="3600"/>
            </a:lvl3pPr>
            <a:lvl4pPr marL="2057126" indent="0">
              <a:buNone/>
              <a:defRPr sz="3000"/>
            </a:lvl4pPr>
            <a:lvl5pPr marL="2742834" indent="0">
              <a:buNone/>
              <a:defRPr sz="3000"/>
            </a:lvl5pPr>
            <a:lvl6pPr marL="3428543" indent="0">
              <a:buNone/>
              <a:defRPr sz="3000"/>
            </a:lvl6pPr>
            <a:lvl7pPr marL="4114251" indent="0">
              <a:buNone/>
              <a:defRPr sz="3000"/>
            </a:lvl7pPr>
            <a:lvl8pPr marL="4799960" indent="0">
              <a:buNone/>
              <a:defRPr sz="3000"/>
            </a:lvl8pPr>
            <a:lvl9pPr marL="5485668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86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04"/>
            <a:ext cx="15773400" cy="19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015"/>
            <a:ext cx="15773400" cy="6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5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6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1371417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funil&#10;&#10;Descrição gerada automaticamente">
            <a:extLst>
              <a:ext uri="{FF2B5EF4-FFF2-40B4-BE49-F238E27FC236}">
                <a16:creationId xmlns:a16="http://schemas.microsoft.com/office/drawing/2014/main" id="{A625F740-488B-497C-92B5-B2B8BAB2D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" y="-1"/>
            <a:ext cx="18285178" cy="1028541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2C8066A-3D4F-4606-9867-7C4F8B386342}"/>
              </a:ext>
            </a:extLst>
          </p:cNvPr>
          <p:cNvSpPr txBox="1"/>
          <p:nvPr/>
        </p:nvSpPr>
        <p:spPr>
          <a:xfrm>
            <a:off x="-215725" y="4509239"/>
            <a:ext cx="5199847" cy="133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99" b="1" dirty="0">
                <a:solidFill>
                  <a:srgbClr val="00868E"/>
                </a:solidFill>
                <a:latin typeface="Century Gothic" panose="020B0502020202020204" pitchFamily="34" charset="0"/>
              </a:rPr>
              <a:t>Inspeção</a:t>
            </a:r>
            <a:endParaRPr lang="pt-BR" sz="4799" b="1" dirty="0">
              <a:solidFill>
                <a:srgbClr val="00868E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9CB294B-895D-4D8B-ADDB-5F6485088B79}"/>
              </a:ext>
            </a:extLst>
          </p:cNvPr>
          <p:cNvSpPr/>
          <p:nvPr/>
        </p:nvSpPr>
        <p:spPr>
          <a:xfrm rot="10800000">
            <a:off x="5169632" y="2029079"/>
            <a:ext cx="11311298" cy="7022641"/>
          </a:xfrm>
          <a:prstGeom prst="rect">
            <a:avLst/>
          </a:prstGeom>
          <a:gradFill>
            <a:gsLst>
              <a:gs pos="47800">
                <a:schemeClr val="tx1">
                  <a:lumMod val="65000"/>
                  <a:lumOff val="35000"/>
                  <a:alpha val="80000"/>
                </a:schemeClr>
              </a:gs>
              <a:gs pos="0">
                <a:srgbClr val="00868E"/>
              </a:gs>
              <a:gs pos="100000">
                <a:schemeClr val="bg1">
                  <a:lumMod val="50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39" dirty="0"/>
          </a:p>
        </p:txBody>
      </p:sp>
      <p:pic>
        <p:nvPicPr>
          <p:cNvPr id="16" name="Imagem 15" descr="Homem com óculos de grau&#10;&#10;Descrição gerada automaticamente">
            <a:extLst>
              <a:ext uri="{FF2B5EF4-FFF2-40B4-BE49-F238E27FC236}">
                <a16:creationId xmlns:a16="http://schemas.microsoft.com/office/drawing/2014/main" id="{32347517-EA80-47D5-AF43-DB620BC77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80" y="3044787"/>
            <a:ext cx="4433566" cy="475441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93D457E-FDA5-4DFA-A55B-7EC8F3B0982F}"/>
              </a:ext>
            </a:extLst>
          </p:cNvPr>
          <p:cNvSpPr txBox="1"/>
          <p:nvPr/>
        </p:nvSpPr>
        <p:spPr>
          <a:xfrm>
            <a:off x="10166830" y="2363559"/>
            <a:ext cx="6485523" cy="470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998" b="1" dirty="0">
                <a:solidFill>
                  <a:schemeClr val="bg1"/>
                </a:solidFill>
                <a:latin typeface="Century Gothic" panose="020B0502020202020204" pitchFamily="34" charset="0"/>
              </a:rPr>
              <a:t>Fábio,</a:t>
            </a:r>
          </a:p>
          <a:p>
            <a:pPr algn="ctr"/>
            <a:r>
              <a:rPr lang="pt-BR" sz="8999" b="1" dirty="0">
                <a:solidFill>
                  <a:schemeClr val="bg1"/>
                </a:solidFill>
                <a:latin typeface="Century Gothic" panose="020B0502020202020204" pitchFamily="34" charset="0"/>
              </a:rPr>
              <a:t>seja bem vindo!</a:t>
            </a:r>
            <a:endParaRPr lang="pt-BR" sz="5399" b="1" dirty="0">
              <a:solidFill>
                <a:srgbClr val="CB157E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F3A566E-CFB3-4625-8209-314F49A3E07C}"/>
              </a:ext>
            </a:extLst>
          </p:cNvPr>
          <p:cNvSpPr txBox="1"/>
          <p:nvPr/>
        </p:nvSpPr>
        <p:spPr>
          <a:xfrm>
            <a:off x="10538959" y="7493876"/>
            <a:ext cx="6027682" cy="73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199" b="1" dirty="0">
                <a:solidFill>
                  <a:schemeClr val="bg1"/>
                </a:solidFill>
                <a:latin typeface="Century Gothic" panose="020B0502020202020204" pitchFamily="34" charset="0"/>
              </a:rPr>
              <a:t>Período: 16 a 18/11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E9F9AB6-D810-4811-B09E-661C68D1B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96" y="1549699"/>
            <a:ext cx="14981920" cy="878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12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Laura Sanches</dc:creator>
  <cp:lastModifiedBy>MGE MEDICOES ELETRICAS LTDA</cp:lastModifiedBy>
  <cp:revision>16</cp:revision>
  <dcterms:created xsi:type="dcterms:W3CDTF">2020-10-31T21:00:02Z</dcterms:created>
  <dcterms:modified xsi:type="dcterms:W3CDTF">2020-10-31T23:58:47Z</dcterms:modified>
</cp:coreProperties>
</file>