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94"/>
    <a:srgbClr val="008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22A3-7F60-4F7C-BD91-46B43561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437722-DA3B-4E5B-8DE1-D1621B4E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4E224-9678-460E-B240-658B60B0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03601-4F3F-46C7-8EBF-5C0563AB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C5CC3-797B-4D97-9850-AEB89CB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CF14-FAF6-40AE-B2AA-9AC2221B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4D51E-F0E7-4781-92BF-00BE4FA54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60336-5701-42B4-A2E6-49DEAFBF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2BB75-780D-4EC2-86BC-AE2FD93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D2DA0-0FE2-47DD-BA1B-39B2B76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4C017-45CD-45F7-97FD-F94419771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A6889D-7F9D-4E96-A32E-01BC59E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333C9-A48E-4D88-8BF5-6F5D094F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E3983-A5B4-4E62-9BD5-1A1142D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A32B1-A670-4A9D-ACCC-DB63B894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57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66172-8AD9-4A6F-9D0B-5D0029BC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0A5DC-5F3B-4BAC-A56E-823117A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C1D77-B3E6-4FE3-BB8D-2D702AF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78F5-0CCA-495D-8741-71D93DC1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DD35B-D074-44C3-9406-102929E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5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D712-67CE-4EAC-8DE9-CAB8DA8A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690F8-7D54-49A6-80E0-65F3BF80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74BD49-7F6A-4A6E-A987-C6276F9A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CEA01-2F52-4873-825C-B32B5A1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64EC4-3B88-403D-BBBE-FCB035CE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40E3-F856-49BA-87C2-3AC9EFCA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DDC39-BC31-405C-9753-D8F3450A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D175A-E8A8-4CCE-ADBD-F6273E889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E07BE5-4124-409B-9BBC-031AC349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735EF-E2D1-4C68-8738-2A9CFE5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03B885-F976-44F2-A64C-4AFDBDE5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E7FF3-B791-4545-9AE5-545E9298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606AF-1792-405F-B6D4-E8A1376D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EE3EE-E6C5-4372-AA52-4D2E259F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AA2F3-C0A0-4CDF-AA2B-0B5C57644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0E8F43-33FE-47B1-B1EB-0706F835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F57701-D95B-4F9D-A59F-B8DA030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87AEB1-CE8C-4871-9451-97DF5DBD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BF5D-C00D-412D-9D29-59490453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9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85C63-4A2E-46C3-9CAB-A383B73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84227F-99C7-4735-A524-98CDDF86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062282-DB94-4335-9C52-A6155854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F8D3BD-EC66-4246-920B-7F11606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2DBD61-E677-44DA-B365-AC2B873A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C463CC-1DA0-4478-8207-82B9B33D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26D5D-1730-4CA5-BD72-7CE7788B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0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9431E-ACF5-4CEB-A1DE-98FBB85C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4800F-F4E3-47BD-8B25-3016C21D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804C47-3D5F-49E0-813D-EF3A5FE2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6E1F0-99C9-47B1-A993-B24379AB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0DBF67-4B75-4FF7-BA09-3AC6E94B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E86FE-9020-4D79-95B6-9B5D7094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445E5-FC74-46D9-9E99-8606A7F4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895C6D-C124-410F-91B7-E6A941943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FE3F59-D7B2-426B-B449-03FDFE14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0FDD9-3C57-4EA5-9D22-35E93ED8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59038-EACF-47C9-B379-3156E139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0F6C7-83C4-45AD-96C7-DF6F0802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7AFA4D-F48D-4272-9338-EC5C0EF6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CE23A-C309-4371-8007-55065F33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A016D-F219-45BA-9CA8-60DCC2D67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C57A-66A7-4472-A959-76505E740E27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DEDAA-66F4-4E1B-A878-3634D925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93DE9-2B72-4545-984B-B0300FBD1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17A-2F5D-4062-8D61-6A52212E02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A625F740-488B-497C-92B5-B2B8BAB2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C8066A-3D4F-4606-9867-7C4F8B386342}"/>
              </a:ext>
            </a:extLst>
          </p:cNvPr>
          <p:cNvSpPr txBox="1"/>
          <p:nvPr/>
        </p:nvSpPr>
        <p:spPr>
          <a:xfrm>
            <a:off x="-144780" y="3006623"/>
            <a:ext cx="3467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00868E"/>
                </a:solidFill>
                <a:latin typeface="Century Gothic" panose="020B0502020202020204" pitchFamily="34" charset="0"/>
              </a:rPr>
              <a:t>Inspeção</a:t>
            </a:r>
            <a:endParaRPr lang="pt-BR" sz="3200" b="1" dirty="0">
              <a:solidFill>
                <a:srgbClr val="00868E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CB294B-895D-4D8B-ADDB-5F6485088B79}"/>
              </a:ext>
            </a:extLst>
          </p:cNvPr>
          <p:cNvSpPr/>
          <p:nvPr/>
        </p:nvSpPr>
        <p:spPr>
          <a:xfrm rot="10800000">
            <a:off x="3446011" y="1352928"/>
            <a:ext cx="7542029" cy="4682483"/>
          </a:xfrm>
          <a:prstGeom prst="rect">
            <a:avLst/>
          </a:prstGeom>
          <a:gradFill>
            <a:gsLst>
              <a:gs pos="47800">
                <a:schemeClr val="tx1">
                  <a:lumMod val="65000"/>
                  <a:lumOff val="35000"/>
                  <a:alpha val="80000"/>
                </a:schemeClr>
              </a:gs>
              <a:gs pos="0">
                <a:srgbClr val="00868E"/>
              </a:gs>
              <a:gs pos="100000">
                <a:schemeClr val="bg1">
                  <a:lumMod val="5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Homem com óculos de grau&#10;&#10;Descrição gerada automaticamente">
            <a:extLst>
              <a:ext uri="{FF2B5EF4-FFF2-40B4-BE49-F238E27FC236}">
                <a16:creationId xmlns:a16="http://schemas.microsoft.com/office/drawing/2014/main" id="{32347517-EA80-47D5-AF43-DB620BC7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82" y="2030172"/>
            <a:ext cx="2956167" cy="31701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93D457E-FDA5-4DFA-A55B-7EC8F3B0982F}"/>
              </a:ext>
            </a:extLst>
          </p:cNvPr>
          <p:cNvSpPr txBox="1"/>
          <p:nvPr/>
        </p:nvSpPr>
        <p:spPr>
          <a:xfrm>
            <a:off x="6777991" y="1575949"/>
            <a:ext cx="43243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Fábio,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seja bem vindo!</a:t>
            </a:r>
            <a:endParaRPr lang="pt-BR" sz="3600" b="1" dirty="0">
              <a:solidFill>
                <a:srgbClr val="CB157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3A566E-CFB3-4625-8209-314F49A3E07C}"/>
              </a:ext>
            </a:extLst>
          </p:cNvPr>
          <p:cNvSpPr txBox="1"/>
          <p:nvPr/>
        </p:nvSpPr>
        <p:spPr>
          <a:xfrm>
            <a:off x="7026115" y="4996688"/>
            <a:ext cx="401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Período: 16 a 18/11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E9F9AB6-D810-4811-B09E-661C68D1B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38" y="1033292"/>
            <a:ext cx="9989488" cy="58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Sanches</dc:creator>
  <cp:lastModifiedBy>Laura Sanches</cp:lastModifiedBy>
  <cp:revision>14</cp:revision>
  <dcterms:created xsi:type="dcterms:W3CDTF">2020-10-31T21:00:02Z</dcterms:created>
  <dcterms:modified xsi:type="dcterms:W3CDTF">2020-10-31T23:13:10Z</dcterms:modified>
</cp:coreProperties>
</file>