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846425" cy="8913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94"/>
    <a:srgbClr val="008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803" y="1458812"/>
            <a:ext cx="11884819" cy="3103327"/>
          </a:xfrm>
        </p:spPr>
        <p:txBody>
          <a:bodyPr anchor="b"/>
          <a:lstStyle>
            <a:lvl1pPr algn="ctr">
              <a:defRPr sz="77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03" y="4681816"/>
            <a:ext cx="11884819" cy="2152107"/>
          </a:xfrm>
        </p:spPr>
        <p:txBody>
          <a:bodyPr/>
          <a:lstStyle>
            <a:lvl1pPr marL="0" indent="0" algn="ctr">
              <a:buNone/>
              <a:defRPr sz="3119"/>
            </a:lvl1pPr>
            <a:lvl2pPr marL="594223" indent="0" algn="ctr">
              <a:buNone/>
              <a:defRPr sz="2599"/>
            </a:lvl2pPr>
            <a:lvl3pPr marL="1188446" indent="0" algn="ctr">
              <a:buNone/>
              <a:defRPr sz="2339"/>
            </a:lvl3pPr>
            <a:lvl4pPr marL="1782669" indent="0" algn="ctr">
              <a:buNone/>
              <a:defRPr sz="2080"/>
            </a:lvl4pPr>
            <a:lvl5pPr marL="2376891" indent="0" algn="ctr">
              <a:buNone/>
              <a:defRPr sz="2080"/>
            </a:lvl5pPr>
            <a:lvl6pPr marL="2971114" indent="0" algn="ctr">
              <a:buNone/>
              <a:defRPr sz="2080"/>
            </a:lvl6pPr>
            <a:lvl7pPr marL="3565337" indent="0" algn="ctr">
              <a:buNone/>
              <a:defRPr sz="2080"/>
            </a:lvl7pPr>
            <a:lvl8pPr marL="4159560" indent="0" algn="ctr">
              <a:buNone/>
              <a:defRPr sz="2080"/>
            </a:lvl8pPr>
            <a:lvl9pPr marL="4753783" indent="0" algn="ctr">
              <a:buNone/>
              <a:defRPr sz="20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3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68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0098" y="474578"/>
            <a:ext cx="3416885" cy="75540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442" y="474578"/>
            <a:ext cx="10052576" cy="75540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26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8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88" y="2222264"/>
            <a:ext cx="13667542" cy="3707898"/>
          </a:xfrm>
        </p:spPr>
        <p:txBody>
          <a:bodyPr anchor="b"/>
          <a:lstStyle>
            <a:lvl1pPr>
              <a:defRPr sz="77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188" y="5965240"/>
            <a:ext cx="13667542" cy="1949896"/>
          </a:xfrm>
        </p:spPr>
        <p:txBody>
          <a:bodyPr/>
          <a:lstStyle>
            <a:lvl1pPr marL="0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1pPr>
            <a:lvl2pPr marL="594223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188446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3pPr>
            <a:lvl4pPr marL="1782669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689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114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5337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595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378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27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442" y="2372890"/>
            <a:ext cx="6734731" cy="565573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52" y="2372890"/>
            <a:ext cx="6734731" cy="565573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71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5" y="474579"/>
            <a:ext cx="13667542" cy="17229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06" y="2185123"/>
            <a:ext cx="6703780" cy="1070895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506" y="3256018"/>
            <a:ext cx="6703780" cy="47891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2252" y="2185123"/>
            <a:ext cx="6736795" cy="1070895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2252" y="3256018"/>
            <a:ext cx="6736795" cy="47891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76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98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36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254"/>
            <a:ext cx="5110884" cy="207989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794" y="1283425"/>
            <a:ext cx="8022253" cy="6334585"/>
          </a:xfrm>
        </p:spPr>
        <p:txBody>
          <a:bodyPr/>
          <a:lstStyle>
            <a:lvl1pPr>
              <a:defRPr sz="4159"/>
            </a:lvl1pPr>
            <a:lvl2pPr>
              <a:defRPr sz="3639"/>
            </a:lvl2pPr>
            <a:lvl3pPr>
              <a:defRPr sz="3119"/>
            </a:lvl3pPr>
            <a:lvl4pPr>
              <a:defRPr sz="2599"/>
            </a:lvl4pPr>
            <a:lvl5pPr>
              <a:defRPr sz="2599"/>
            </a:lvl5pPr>
            <a:lvl6pPr>
              <a:defRPr sz="2599"/>
            </a:lvl6pPr>
            <a:lvl7pPr>
              <a:defRPr sz="2599"/>
            </a:lvl7pPr>
            <a:lvl8pPr>
              <a:defRPr sz="2599"/>
            </a:lvl8pPr>
            <a:lvl9pPr>
              <a:defRPr sz="25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144"/>
            <a:ext cx="5110884" cy="4954182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04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254"/>
            <a:ext cx="5110884" cy="207989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6794" y="1283425"/>
            <a:ext cx="8022253" cy="6334585"/>
          </a:xfrm>
        </p:spPr>
        <p:txBody>
          <a:bodyPr anchor="t"/>
          <a:lstStyle>
            <a:lvl1pPr marL="0" indent="0">
              <a:buNone/>
              <a:defRPr sz="4159"/>
            </a:lvl1pPr>
            <a:lvl2pPr marL="594223" indent="0">
              <a:buNone/>
              <a:defRPr sz="3639"/>
            </a:lvl2pPr>
            <a:lvl3pPr marL="1188446" indent="0">
              <a:buNone/>
              <a:defRPr sz="3119"/>
            </a:lvl3pPr>
            <a:lvl4pPr marL="1782669" indent="0">
              <a:buNone/>
              <a:defRPr sz="2599"/>
            </a:lvl4pPr>
            <a:lvl5pPr marL="2376891" indent="0">
              <a:buNone/>
              <a:defRPr sz="2599"/>
            </a:lvl5pPr>
            <a:lvl6pPr marL="2971114" indent="0">
              <a:buNone/>
              <a:defRPr sz="2599"/>
            </a:lvl6pPr>
            <a:lvl7pPr marL="3565337" indent="0">
              <a:buNone/>
              <a:defRPr sz="2599"/>
            </a:lvl7pPr>
            <a:lvl8pPr marL="4159560" indent="0">
              <a:buNone/>
              <a:defRPr sz="2599"/>
            </a:lvl8pPr>
            <a:lvl9pPr marL="4753783" indent="0">
              <a:buNone/>
              <a:defRPr sz="25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144"/>
            <a:ext cx="5110884" cy="4954182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76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442" y="474579"/>
            <a:ext cx="13667542" cy="172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442" y="2372890"/>
            <a:ext cx="13667542" cy="5655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442" y="8261785"/>
            <a:ext cx="3565446" cy="47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C57A-66A7-4472-A959-76505E740E2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9129" y="8261785"/>
            <a:ext cx="5348168" cy="47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1537" y="8261785"/>
            <a:ext cx="3565446" cy="47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3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446" rtl="0" eaLnBrk="1" latinLnBrk="0" hangingPunct="1">
        <a:lnSpc>
          <a:spcPct val="90000"/>
        </a:lnSpc>
        <a:spcBef>
          <a:spcPct val="0"/>
        </a:spcBef>
        <a:buNone/>
        <a:defRPr sz="5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11" indent="-297111" algn="l" defTabSz="1188446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9" kern="1200">
          <a:solidFill>
            <a:schemeClr val="tx1"/>
          </a:solidFill>
          <a:latin typeface="+mn-lt"/>
          <a:ea typeface="+mn-ea"/>
          <a:cs typeface="+mn-cs"/>
        </a:defRPr>
      </a:lvl1pPr>
      <a:lvl2pPr marL="89133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2pPr>
      <a:lvl3pPr marL="1485557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2079780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674003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3268226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862448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456671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505089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22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446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669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891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1114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5337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956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378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funil&#10;&#10;Descrição gerada automaticamente">
            <a:extLst>
              <a:ext uri="{FF2B5EF4-FFF2-40B4-BE49-F238E27FC236}">
                <a16:creationId xmlns:a16="http://schemas.microsoft.com/office/drawing/2014/main" id="{A625F740-488B-497C-92B5-B2B8BAB2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"/>
            <a:ext cx="15846425" cy="891361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2C8066A-3D4F-4606-9867-7C4F8B386342}"/>
              </a:ext>
            </a:extLst>
          </p:cNvPr>
          <p:cNvSpPr txBox="1"/>
          <p:nvPr/>
        </p:nvSpPr>
        <p:spPr>
          <a:xfrm>
            <a:off x="-188177" y="3907927"/>
            <a:ext cx="4506327" cy="1172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18" b="1" dirty="0">
                <a:solidFill>
                  <a:srgbClr val="00868E"/>
                </a:solidFill>
                <a:latin typeface="Century Gothic" panose="020B0502020202020204" pitchFamily="34" charset="0"/>
              </a:rPr>
              <a:t>Inspeção</a:t>
            </a:r>
            <a:endParaRPr lang="pt-BR" sz="4159" b="1" dirty="0">
              <a:solidFill>
                <a:srgbClr val="00868E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CB294B-895D-4D8B-ADDB-5F6485088B79}"/>
              </a:ext>
            </a:extLst>
          </p:cNvPr>
          <p:cNvSpPr/>
          <p:nvPr/>
        </p:nvSpPr>
        <p:spPr>
          <a:xfrm rot="10800000">
            <a:off x="4478917" y="1758553"/>
            <a:ext cx="9802674" cy="6086009"/>
          </a:xfrm>
          <a:prstGeom prst="rect">
            <a:avLst/>
          </a:prstGeom>
          <a:gradFill>
            <a:gsLst>
              <a:gs pos="47800">
                <a:schemeClr val="tx1">
                  <a:lumMod val="65000"/>
                  <a:lumOff val="35000"/>
                  <a:alpha val="80000"/>
                </a:schemeClr>
              </a:gs>
              <a:gs pos="0">
                <a:srgbClr val="00868E"/>
              </a:gs>
              <a:gs pos="100000">
                <a:schemeClr val="bg1">
                  <a:lumMod val="5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40" dirty="0"/>
          </a:p>
        </p:txBody>
      </p:sp>
      <p:pic>
        <p:nvPicPr>
          <p:cNvPr id="16" name="Imagem 15" descr="Homem com óculos de grau&#10;&#10;Descrição gerada automaticamente">
            <a:extLst>
              <a:ext uri="{FF2B5EF4-FFF2-40B4-BE49-F238E27FC236}">
                <a16:creationId xmlns:a16="http://schemas.microsoft.com/office/drawing/2014/main" id="{32347517-EA80-47D5-AF43-DB620BC77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99" y="2638794"/>
            <a:ext cx="3842247" cy="412030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93D457E-FDA5-4DFA-A55B-7EC8F3B0982F}"/>
              </a:ext>
            </a:extLst>
          </p:cNvPr>
          <p:cNvSpPr txBox="1"/>
          <p:nvPr/>
        </p:nvSpPr>
        <p:spPr>
          <a:xfrm>
            <a:off x="8809623" y="2048422"/>
            <a:ext cx="5620528" cy="409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398" b="1" dirty="0">
                <a:solidFill>
                  <a:schemeClr val="bg1"/>
                </a:solidFill>
                <a:latin typeface="Century Gothic" panose="020B0502020202020204" pitchFamily="34" charset="0"/>
              </a:rPr>
              <a:t>Fábio,</a:t>
            </a:r>
          </a:p>
          <a:p>
            <a:pPr algn="ctr"/>
            <a:r>
              <a:rPr lang="pt-BR" sz="7798" b="1" dirty="0">
                <a:solidFill>
                  <a:schemeClr val="bg1"/>
                </a:solidFill>
                <a:latin typeface="Century Gothic" panose="020B0502020202020204" pitchFamily="34" charset="0"/>
              </a:rPr>
              <a:t>seja bem vindo!</a:t>
            </a:r>
            <a:endParaRPr lang="pt-BR" sz="4679" b="1" dirty="0">
              <a:solidFill>
                <a:srgbClr val="CB157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3A566E-CFB3-4625-8209-314F49A3E07C}"/>
              </a:ext>
            </a:extLst>
          </p:cNvPr>
          <p:cNvSpPr txBox="1"/>
          <p:nvPr/>
        </p:nvSpPr>
        <p:spPr>
          <a:xfrm>
            <a:off x="9132120" y="6494493"/>
            <a:ext cx="5223751" cy="652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39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Período: 16 a 18/11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E9F9AB6-D810-4811-B09E-661C68D1B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13" y="1343110"/>
            <a:ext cx="12983733" cy="76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12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Laura Sanches</dc:creator>
  <cp:lastModifiedBy>MGE MEDICOES ELETRICAS LTDA</cp:lastModifiedBy>
  <cp:revision>15</cp:revision>
  <dcterms:created xsi:type="dcterms:W3CDTF">2020-10-31T21:00:02Z</dcterms:created>
  <dcterms:modified xsi:type="dcterms:W3CDTF">2020-11-01T13:40:59Z</dcterms:modified>
</cp:coreProperties>
</file>