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24"/>
  </p:notesMasterIdLst>
  <p:handoutMasterIdLst>
    <p:handoutMasterId r:id="rId25"/>
  </p:handoutMasterIdLst>
  <p:sldIdLst>
    <p:sldId id="318" r:id="rId3"/>
    <p:sldId id="321" r:id="rId4"/>
    <p:sldId id="349" r:id="rId5"/>
    <p:sldId id="389" r:id="rId6"/>
    <p:sldId id="390" r:id="rId7"/>
    <p:sldId id="391" r:id="rId8"/>
    <p:sldId id="392" r:id="rId9"/>
    <p:sldId id="384" r:id="rId10"/>
    <p:sldId id="385" r:id="rId11"/>
    <p:sldId id="352" r:id="rId12"/>
    <p:sldId id="379" r:id="rId13"/>
    <p:sldId id="353" r:id="rId14"/>
    <p:sldId id="380" r:id="rId15"/>
    <p:sldId id="354" r:id="rId16"/>
    <p:sldId id="355" r:id="rId17"/>
    <p:sldId id="356" r:id="rId18"/>
    <p:sldId id="373" r:id="rId19"/>
    <p:sldId id="374" r:id="rId20"/>
    <p:sldId id="393" r:id="rId21"/>
    <p:sldId id="376" r:id="rId22"/>
    <p:sldId id="29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0" d="100"/>
          <a:sy n="160" d="100"/>
        </p:scale>
        <p:origin x="2285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3schools.com/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E5A1BC-D88D-4E34-967F-9387ECEE984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D0A4E-3093-4891-8A29-656761284BBF}">
      <dgm:prSet/>
      <dgm:spPr/>
      <dgm:t>
        <a:bodyPr/>
        <a:lstStyle/>
        <a:p>
          <a:r>
            <a:rPr lang="en-US" dirty="0"/>
            <a:t>AP – Access point</a:t>
          </a:r>
        </a:p>
      </dgm:t>
    </dgm:pt>
    <dgm:pt modelId="{455F1500-F4C2-434A-B7CF-7B7C07E1FD92}" type="parTrans" cxnId="{CAB59351-E865-46AE-822C-191C68ED6E49}">
      <dgm:prSet/>
      <dgm:spPr/>
      <dgm:t>
        <a:bodyPr/>
        <a:lstStyle/>
        <a:p>
          <a:endParaRPr lang="en-US"/>
        </a:p>
      </dgm:t>
    </dgm:pt>
    <dgm:pt modelId="{C1ADB4D6-89FA-453C-BB18-2D18CFBFDED9}" type="sibTrans" cxnId="{CAB59351-E865-46AE-822C-191C68ED6E49}">
      <dgm:prSet/>
      <dgm:spPr/>
      <dgm:t>
        <a:bodyPr/>
        <a:lstStyle/>
        <a:p>
          <a:endParaRPr lang="en-US"/>
        </a:p>
      </dgm:t>
    </dgm:pt>
    <dgm:pt modelId="{3850F52D-F8A8-4C86-AD0D-EE42BFF9DCD0}">
      <dgm:prSet/>
      <dgm:spPr/>
      <dgm:t>
        <a:bodyPr/>
        <a:lstStyle/>
        <a:p>
          <a:r>
            <a:rPr lang="en-US" dirty="0"/>
            <a:t>STA – Station</a:t>
          </a:r>
        </a:p>
      </dgm:t>
    </dgm:pt>
    <dgm:pt modelId="{AE571FD5-B39B-4327-A824-D91CD48ECBA2}" type="parTrans" cxnId="{3F241A61-46B7-473B-A893-A80C3A1A6147}">
      <dgm:prSet/>
      <dgm:spPr/>
      <dgm:t>
        <a:bodyPr/>
        <a:lstStyle/>
        <a:p>
          <a:endParaRPr lang="en-US"/>
        </a:p>
      </dgm:t>
    </dgm:pt>
    <dgm:pt modelId="{9874650C-8C06-4650-ADC1-69CEE7FD4191}" type="sibTrans" cxnId="{3F241A61-46B7-473B-A893-A80C3A1A6147}">
      <dgm:prSet/>
      <dgm:spPr/>
      <dgm:t>
        <a:bodyPr/>
        <a:lstStyle/>
        <a:p>
          <a:endParaRPr lang="en-US"/>
        </a:p>
      </dgm:t>
    </dgm:pt>
    <dgm:pt modelId="{876406C1-47B4-46AE-9B6E-DFADA2A2C446}">
      <dgm:prSet/>
      <dgm:spPr/>
      <dgm:t>
        <a:bodyPr/>
        <a:lstStyle/>
        <a:p>
          <a:r>
            <a:rPr lang="en-US"/>
            <a:t>An end point device </a:t>
          </a:r>
          <a:endParaRPr lang="en-US" dirty="0"/>
        </a:p>
      </dgm:t>
    </dgm:pt>
    <dgm:pt modelId="{3F0CA73F-CEE1-4011-84ED-ED0DF749AED2}" type="parTrans" cxnId="{4B81C570-7BEE-4BD0-8D14-D68D39191F91}">
      <dgm:prSet/>
      <dgm:spPr/>
      <dgm:t>
        <a:bodyPr/>
        <a:lstStyle/>
        <a:p>
          <a:endParaRPr lang="en-US"/>
        </a:p>
      </dgm:t>
    </dgm:pt>
    <dgm:pt modelId="{92ACAAF2-0544-44B2-808C-FD306F51627B}" type="sibTrans" cxnId="{4B81C570-7BEE-4BD0-8D14-D68D39191F91}">
      <dgm:prSet/>
      <dgm:spPr/>
      <dgm:t>
        <a:bodyPr/>
        <a:lstStyle/>
        <a:p>
          <a:endParaRPr lang="en-US"/>
        </a:p>
      </dgm:t>
    </dgm:pt>
    <dgm:pt modelId="{A66DEE85-B1E7-4BC9-8A6D-C269088C7814}">
      <dgm:prSet/>
      <dgm:spPr/>
      <dgm:t>
        <a:bodyPr/>
        <a:lstStyle/>
        <a:p>
          <a:r>
            <a:rPr lang="en-US" dirty="0"/>
            <a:t>Enable the creation of a local Wi-Fi network</a:t>
          </a:r>
        </a:p>
      </dgm:t>
    </dgm:pt>
    <dgm:pt modelId="{04B9140B-EBE8-423B-9443-79BD8FAE43A6}" type="parTrans" cxnId="{12C9E041-EADF-43CB-8F70-FB1F0687EE82}">
      <dgm:prSet/>
      <dgm:spPr/>
      <dgm:t>
        <a:bodyPr/>
        <a:lstStyle/>
        <a:p>
          <a:endParaRPr lang="en-US"/>
        </a:p>
      </dgm:t>
    </dgm:pt>
    <dgm:pt modelId="{DF0DEE6A-EDC6-41D5-9FFA-A1DB8FDF8F44}" type="sibTrans" cxnId="{12C9E041-EADF-43CB-8F70-FB1F0687EE82}">
      <dgm:prSet/>
      <dgm:spPr/>
      <dgm:t>
        <a:bodyPr/>
        <a:lstStyle/>
        <a:p>
          <a:endParaRPr lang="en-US"/>
        </a:p>
      </dgm:t>
    </dgm:pt>
    <dgm:pt modelId="{33397C76-71C2-4DEE-9686-D63CBB990AFF}">
      <dgm:prSet/>
      <dgm:spPr/>
      <dgm:t>
        <a:bodyPr/>
        <a:lstStyle/>
        <a:p>
          <a:r>
            <a:rPr lang="en-US" dirty="0"/>
            <a:t>We connect to access point</a:t>
          </a:r>
        </a:p>
      </dgm:t>
    </dgm:pt>
    <dgm:pt modelId="{5A318120-FECB-4E9E-AC70-7BF8A9B5A2F7}" type="parTrans" cxnId="{9CF306CD-3DFF-4326-8DDF-F53B54B95582}">
      <dgm:prSet/>
      <dgm:spPr/>
      <dgm:t>
        <a:bodyPr/>
        <a:lstStyle/>
        <a:p>
          <a:endParaRPr lang="en-US"/>
        </a:p>
      </dgm:t>
    </dgm:pt>
    <dgm:pt modelId="{C1A7DF9F-2412-47D9-88B5-622BF5F8C9BF}" type="sibTrans" cxnId="{9CF306CD-3DFF-4326-8DDF-F53B54B95582}">
      <dgm:prSet/>
      <dgm:spPr/>
      <dgm:t>
        <a:bodyPr/>
        <a:lstStyle/>
        <a:p>
          <a:endParaRPr lang="en-US"/>
        </a:p>
      </dgm:t>
    </dgm:pt>
    <dgm:pt modelId="{49014773-50C6-4286-B1FD-163B05849F8E}">
      <dgm:prSet/>
      <dgm:spPr/>
      <dgm:t>
        <a:bodyPr/>
        <a:lstStyle/>
        <a:p>
          <a:r>
            <a:rPr lang="en-US" b="1" u="sng"/>
            <a:t>With or without</a:t>
          </a:r>
          <a:r>
            <a:rPr lang="en-US"/>
            <a:t> access to the internet</a:t>
          </a:r>
          <a:endParaRPr lang="en-US" dirty="0"/>
        </a:p>
      </dgm:t>
    </dgm:pt>
    <dgm:pt modelId="{3C980BB8-594F-4376-9AFB-667FF6E5B882}" type="parTrans" cxnId="{EA40BB2B-BD6F-4AF9-A87A-134A5B2AD146}">
      <dgm:prSet/>
      <dgm:spPr/>
      <dgm:t>
        <a:bodyPr/>
        <a:lstStyle/>
        <a:p>
          <a:endParaRPr lang="en-US"/>
        </a:p>
      </dgm:t>
    </dgm:pt>
    <dgm:pt modelId="{C37D21C8-F87B-417E-BBAF-91343F5026DE}" type="sibTrans" cxnId="{EA40BB2B-BD6F-4AF9-A87A-134A5B2AD146}">
      <dgm:prSet/>
      <dgm:spPr/>
      <dgm:t>
        <a:bodyPr/>
        <a:lstStyle/>
        <a:p>
          <a:endParaRPr lang="en-US"/>
        </a:p>
      </dgm:t>
    </dgm:pt>
    <dgm:pt modelId="{17B85BC9-19B9-4714-87AA-15A0BBD8B7EF}">
      <dgm:prSet/>
      <dgm:spPr/>
      <dgm:t>
        <a:bodyPr/>
        <a:lstStyle/>
        <a:p>
          <a:r>
            <a:rPr lang="en-US" dirty="0"/>
            <a:t>Uses a specific channel which can be modified while operating</a:t>
          </a:r>
        </a:p>
      </dgm:t>
    </dgm:pt>
    <dgm:pt modelId="{A42E2C60-077C-4C60-BCAF-B936ED3B756D}" type="parTrans" cxnId="{0F9A4113-7631-46CB-80B7-C0E3C2106183}">
      <dgm:prSet/>
      <dgm:spPr/>
      <dgm:t>
        <a:bodyPr/>
        <a:lstStyle/>
        <a:p>
          <a:endParaRPr lang="en-US"/>
        </a:p>
      </dgm:t>
    </dgm:pt>
    <dgm:pt modelId="{ABCAC637-CDB8-47BA-B100-D57A1E603005}" type="sibTrans" cxnId="{0F9A4113-7631-46CB-80B7-C0E3C2106183}">
      <dgm:prSet/>
      <dgm:spPr/>
      <dgm:t>
        <a:bodyPr/>
        <a:lstStyle/>
        <a:p>
          <a:endParaRPr lang="en-US"/>
        </a:p>
      </dgm:t>
    </dgm:pt>
    <dgm:pt modelId="{8B93C79F-9BD7-4F0F-A485-F26F6F4565B8}">
      <dgm:prSet/>
      <dgm:spPr/>
      <dgm:t>
        <a:bodyPr/>
        <a:lstStyle/>
        <a:p>
          <a:r>
            <a:rPr lang="en-US"/>
            <a:t>Has limitation for number of connected devices</a:t>
          </a:r>
          <a:endParaRPr lang="en-US" dirty="0"/>
        </a:p>
      </dgm:t>
    </dgm:pt>
    <dgm:pt modelId="{BBD12821-3985-4A88-B14E-D5715059CE97}" type="parTrans" cxnId="{06421CA7-3B35-4C1B-9926-0CF9B2CC6AFD}">
      <dgm:prSet/>
      <dgm:spPr/>
      <dgm:t>
        <a:bodyPr/>
        <a:lstStyle/>
        <a:p>
          <a:endParaRPr lang="en-US"/>
        </a:p>
      </dgm:t>
    </dgm:pt>
    <dgm:pt modelId="{284CB801-564D-45E3-AE42-F2D5A52DA2F1}" type="sibTrans" cxnId="{06421CA7-3B35-4C1B-9926-0CF9B2CC6AFD}">
      <dgm:prSet/>
      <dgm:spPr/>
      <dgm:t>
        <a:bodyPr/>
        <a:lstStyle/>
        <a:p>
          <a:endParaRPr lang="en-US"/>
        </a:p>
      </dgm:t>
    </dgm:pt>
    <dgm:pt modelId="{4DB0153E-4829-47D5-BA17-958FD914245B}">
      <dgm:prSet/>
      <dgm:spPr/>
      <dgm:t>
        <a:bodyPr/>
        <a:lstStyle/>
        <a:p>
          <a:r>
            <a:rPr lang="en-US" dirty="0"/>
            <a:t>Has a name and an optional password</a:t>
          </a:r>
        </a:p>
      </dgm:t>
    </dgm:pt>
    <dgm:pt modelId="{170F29F3-5447-4DBE-9B54-3B211620FC23}" type="parTrans" cxnId="{57F03889-5A2C-4530-A77B-B61EA7BDDDCE}">
      <dgm:prSet/>
      <dgm:spPr/>
      <dgm:t>
        <a:bodyPr/>
        <a:lstStyle/>
        <a:p>
          <a:endParaRPr lang="en-US"/>
        </a:p>
      </dgm:t>
    </dgm:pt>
    <dgm:pt modelId="{1E8BF5BE-E649-4524-A0A7-1DB7875F3860}" type="sibTrans" cxnId="{57F03889-5A2C-4530-A77B-B61EA7BDDDCE}">
      <dgm:prSet/>
      <dgm:spPr/>
      <dgm:t>
        <a:bodyPr/>
        <a:lstStyle/>
        <a:p>
          <a:endParaRPr lang="en-US"/>
        </a:p>
      </dgm:t>
    </dgm:pt>
    <dgm:pt modelId="{A69816B9-E275-4094-B400-CD6B2DB7A935}">
      <dgm:prSet/>
      <dgm:spPr/>
      <dgm:t>
        <a:bodyPr/>
        <a:lstStyle/>
        <a:p>
          <a:r>
            <a:rPr lang="en-US" dirty="0"/>
            <a:t>Can use an encrypted communication protocol</a:t>
          </a:r>
        </a:p>
      </dgm:t>
    </dgm:pt>
    <dgm:pt modelId="{5AD264D2-587D-41D7-9421-8AD8EAE6E5BA}" type="parTrans" cxnId="{CFEAAF32-E303-4511-8778-0EDAF56C8B3A}">
      <dgm:prSet/>
      <dgm:spPr/>
      <dgm:t>
        <a:bodyPr/>
        <a:lstStyle/>
        <a:p>
          <a:endParaRPr lang="en-US"/>
        </a:p>
      </dgm:t>
    </dgm:pt>
    <dgm:pt modelId="{E60745B2-CEED-4904-8B8D-D25499BF480B}" type="sibTrans" cxnId="{CFEAAF32-E303-4511-8778-0EDAF56C8B3A}">
      <dgm:prSet/>
      <dgm:spPr/>
      <dgm:t>
        <a:bodyPr/>
        <a:lstStyle/>
        <a:p>
          <a:endParaRPr lang="en-US"/>
        </a:p>
      </dgm:t>
    </dgm:pt>
    <dgm:pt modelId="{B661A532-744C-4C6B-879B-971100410342}">
      <dgm:prSet/>
      <dgm:spPr/>
      <dgm:t>
        <a:bodyPr/>
        <a:lstStyle/>
        <a:p>
          <a:r>
            <a:rPr lang="en-US"/>
            <a:t>Connects to an AP</a:t>
          </a:r>
          <a:endParaRPr lang="en-US" dirty="0"/>
        </a:p>
      </dgm:t>
    </dgm:pt>
    <dgm:pt modelId="{BE0047A6-F4E0-4773-8409-66E887FCD5B1}" type="parTrans" cxnId="{52A7122A-7A0B-4C8A-9739-0CFD9F0744BC}">
      <dgm:prSet/>
      <dgm:spPr/>
      <dgm:t>
        <a:bodyPr/>
        <a:lstStyle/>
        <a:p>
          <a:endParaRPr lang="en-US"/>
        </a:p>
      </dgm:t>
    </dgm:pt>
    <dgm:pt modelId="{C26CC9B4-A587-4566-9D19-567C013D294C}" type="sibTrans" cxnId="{52A7122A-7A0B-4C8A-9739-0CFD9F0744BC}">
      <dgm:prSet/>
      <dgm:spPr/>
      <dgm:t>
        <a:bodyPr/>
        <a:lstStyle/>
        <a:p>
          <a:endParaRPr lang="en-US"/>
        </a:p>
      </dgm:t>
    </dgm:pt>
    <dgm:pt modelId="{CB1F10DA-256C-4468-A7B9-CB3CFEA457F4}">
      <dgm:prSet/>
      <dgm:spPr/>
      <dgm:t>
        <a:bodyPr/>
        <a:lstStyle/>
        <a:p>
          <a:r>
            <a:rPr lang="en-US"/>
            <a:t>While searching for an AP needs to scan different channels until found</a:t>
          </a:r>
          <a:endParaRPr lang="en-US" dirty="0"/>
        </a:p>
      </dgm:t>
    </dgm:pt>
    <dgm:pt modelId="{0500297E-5C8B-4F3A-9D14-B5023658D92C}" type="parTrans" cxnId="{5A821070-9F5D-4828-9F0E-9039ADBC68E8}">
      <dgm:prSet/>
      <dgm:spPr/>
      <dgm:t>
        <a:bodyPr/>
        <a:lstStyle/>
        <a:p>
          <a:endParaRPr lang="en-US"/>
        </a:p>
      </dgm:t>
    </dgm:pt>
    <dgm:pt modelId="{40AA5A50-2E03-4264-91A5-8DA05A846428}" type="sibTrans" cxnId="{5A821070-9F5D-4828-9F0E-9039ADBC68E8}">
      <dgm:prSet/>
      <dgm:spPr/>
      <dgm:t>
        <a:bodyPr/>
        <a:lstStyle/>
        <a:p>
          <a:endParaRPr lang="en-US"/>
        </a:p>
      </dgm:t>
    </dgm:pt>
    <dgm:pt modelId="{E8DF993A-5DD8-405E-9404-1D5C46DAC542}">
      <dgm:prSet/>
      <dgm:spPr/>
      <dgm:t>
        <a:bodyPr/>
        <a:lstStyle/>
        <a:p>
          <a:r>
            <a:rPr lang="en-US" dirty="0"/>
            <a:t>Station name and password can be saved on EEPROM, SPIFFS or SDCARD</a:t>
          </a:r>
        </a:p>
      </dgm:t>
    </dgm:pt>
    <dgm:pt modelId="{79E96997-B4D5-49D5-9847-987C2C8832A3}" type="parTrans" cxnId="{369E67DE-4302-4B31-8E80-48A5D7BACC46}">
      <dgm:prSet/>
      <dgm:spPr/>
      <dgm:t>
        <a:bodyPr/>
        <a:lstStyle/>
        <a:p>
          <a:endParaRPr lang="en-US"/>
        </a:p>
      </dgm:t>
    </dgm:pt>
    <dgm:pt modelId="{93111BAC-6964-4F77-8BDB-1FFFB7235119}" type="sibTrans" cxnId="{369E67DE-4302-4B31-8E80-48A5D7BACC46}">
      <dgm:prSet/>
      <dgm:spPr/>
      <dgm:t>
        <a:bodyPr/>
        <a:lstStyle/>
        <a:p>
          <a:endParaRPr lang="en-US"/>
        </a:p>
      </dgm:t>
    </dgm:pt>
    <dgm:pt modelId="{2B1A7AB1-452C-4F17-804F-51EF7643856A}" type="pres">
      <dgm:prSet presAssocID="{36E5A1BC-D88D-4E34-967F-9387ECEE9845}" presName="linear" presStyleCnt="0">
        <dgm:presLayoutVars>
          <dgm:dir/>
          <dgm:animLvl val="lvl"/>
          <dgm:resizeHandles val="exact"/>
        </dgm:presLayoutVars>
      </dgm:prSet>
      <dgm:spPr/>
    </dgm:pt>
    <dgm:pt modelId="{30054EC6-5400-4095-B6A2-EC7F578253BA}" type="pres">
      <dgm:prSet presAssocID="{A9ED0A4E-3093-4891-8A29-656761284BBF}" presName="parentLin" presStyleCnt="0"/>
      <dgm:spPr/>
    </dgm:pt>
    <dgm:pt modelId="{8247D276-D821-4C54-A2B2-7ECB18B5A064}" type="pres">
      <dgm:prSet presAssocID="{A9ED0A4E-3093-4891-8A29-656761284BBF}" presName="parentLeftMargin" presStyleLbl="node1" presStyleIdx="0" presStyleCnt="2"/>
      <dgm:spPr/>
    </dgm:pt>
    <dgm:pt modelId="{121A5784-CE72-4EB1-9D3A-2756AD1017DF}" type="pres">
      <dgm:prSet presAssocID="{A9ED0A4E-3093-4891-8A29-656761284B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61EB5-DBEF-4B2D-8443-CA2774619749}" type="pres">
      <dgm:prSet presAssocID="{A9ED0A4E-3093-4891-8A29-656761284BBF}" presName="negativeSpace" presStyleCnt="0"/>
      <dgm:spPr/>
    </dgm:pt>
    <dgm:pt modelId="{CFA7AF1E-C57A-4B3B-9CDB-34318E109D2E}" type="pres">
      <dgm:prSet presAssocID="{A9ED0A4E-3093-4891-8A29-656761284BBF}" presName="childText" presStyleLbl="conFgAcc1" presStyleIdx="0" presStyleCnt="2">
        <dgm:presLayoutVars>
          <dgm:bulletEnabled val="1"/>
        </dgm:presLayoutVars>
      </dgm:prSet>
      <dgm:spPr/>
    </dgm:pt>
    <dgm:pt modelId="{06B33FF7-54FC-407F-8667-0C1F6075FCD9}" type="pres">
      <dgm:prSet presAssocID="{C1ADB4D6-89FA-453C-BB18-2D18CFBFDED9}" presName="spaceBetweenRectangles" presStyleCnt="0"/>
      <dgm:spPr/>
    </dgm:pt>
    <dgm:pt modelId="{DC498748-E136-47DD-98C6-1ABAD7C3C066}" type="pres">
      <dgm:prSet presAssocID="{3850F52D-F8A8-4C86-AD0D-EE42BFF9DCD0}" presName="parentLin" presStyleCnt="0"/>
      <dgm:spPr/>
    </dgm:pt>
    <dgm:pt modelId="{BCCF8B9E-51BD-416B-AEB3-B89E8E254AE0}" type="pres">
      <dgm:prSet presAssocID="{3850F52D-F8A8-4C86-AD0D-EE42BFF9DCD0}" presName="parentLeftMargin" presStyleLbl="node1" presStyleIdx="0" presStyleCnt="2"/>
      <dgm:spPr/>
    </dgm:pt>
    <dgm:pt modelId="{1A6A3A3E-229B-45DC-A347-3E0A6737BD20}" type="pres">
      <dgm:prSet presAssocID="{3850F52D-F8A8-4C86-AD0D-EE42BFF9DC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C28B8E-4ADF-497F-A091-4529711A49B9}" type="pres">
      <dgm:prSet presAssocID="{3850F52D-F8A8-4C86-AD0D-EE42BFF9DCD0}" presName="negativeSpace" presStyleCnt="0"/>
      <dgm:spPr/>
    </dgm:pt>
    <dgm:pt modelId="{13FF2CB2-1F48-4689-A4B8-9EE4C980D470}" type="pres">
      <dgm:prSet presAssocID="{3850F52D-F8A8-4C86-AD0D-EE42BFF9DC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B475800-1E3D-4E95-AC67-1A11FD009FA1}" type="presOf" srcId="{4DB0153E-4829-47D5-BA17-958FD914245B}" destId="{CFA7AF1E-C57A-4B3B-9CDB-34318E109D2E}" srcOrd="0" destOrd="5" presId="urn:microsoft.com/office/officeart/2005/8/layout/list1"/>
    <dgm:cxn modelId="{0F9A4113-7631-46CB-80B7-C0E3C2106183}" srcId="{A9ED0A4E-3093-4891-8A29-656761284BBF}" destId="{17B85BC9-19B9-4714-87AA-15A0BBD8B7EF}" srcOrd="3" destOrd="0" parTransId="{A42E2C60-077C-4C60-BCAF-B936ED3B756D}" sibTransId="{ABCAC637-CDB8-47BA-B100-D57A1E603005}"/>
    <dgm:cxn modelId="{81F18221-CE05-4D80-8800-5C3EA8D1FEDD}" type="presOf" srcId="{33397C76-71C2-4DEE-9686-D63CBB990AFF}" destId="{CFA7AF1E-C57A-4B3B-9CDB-34318E109D2E}" srcOrd="0" destOrd="1" presId="urn:microsoft.com/office/officeart/2005/8/layout/list1"/>
    <dgm:cxn modelId="{52A7122A-7A0B-4C8A-9739-0CFD9F0744BC}" srcId="{3850F52D-F8A8-4C86-AD0D-EE42BFF9DCD0}" destId="{B661A532-744C-4C6B-879B-971100410342}" srcOrd="1" destOrd="0" parTransId="{BE0047A6-F4E0-4773-8409-66E887FCD5B1}" sibTransId="{C26CC9B4-A587-4566-9D19-567C013D294C}"/>
    <dgm:cxn modelId="{EA40BB2B-BD6F-4AF9-A87A-134A5B2AD146}" srcId="{A9ED0A4E-3093-4891-8A29-656761284BBF}" destId="{49014773-50C6-4286-B1FD-163B05849F8E}" srcOrd="2" destOrd="0" parTransId="{3C980BB8-594F-4376-9AFB-667FF6E5B882}" sibTransId="{C37D21C8-F87B-417E-BBAF-91343F5026DE}"/>
    <dgm:cxn modelId="{8C8B9A30-B66A-43E5-B5EE-ECAEEE4E6B49}" type="presOf" srcId="{8B93C79F-9BD7-4F0F-A485-F26F6F4565B8}" destId="{CFA7AF1E-C57A-4B3B-9CDB-34318E109D2E}" srcOrd="0" destOrd="4" presId="urn:microsoft.com/office/officeart/2005/8/layout/list1"/>
    <dgm:cxn modelId="{CFEAAF32-E303-4511-8778-0EDAF56C8B3A}" srcId="{A9ED0A4E-3093-4891-8A29-656761284BBF}" destId="{A69816B9-E275-4094-B400-CD6B2DB7A935}" srcOrd="6" destOrd="0" parTransId="{5AD264D2-587D-41D7-9421-8AD8EAE6E5BA}" sibTransId="{E60745B2-CEED-4904-8B8D-D25499BF480B}"/>
    <dgm:cxn modelId="{C497E05E-9717-47F1-9BA4-54E8278288F7}" type="presOf" srcId="{B661A532-744C-4C6B-879B-971100410342}" destId="{13FF2CB2-1F48-4689-A4B8-9EE4C980D470}" srcOrd="0" destOrd="1" presId="urn:microsoft.com/office/officeart/2005/8/layout/list1"/>
    <dgm:cxn modelId="{3F241A61-46B7-473B-A893-A80C3A1A6147}" srcId="{36E5A1BC-D88D-4E34-967F-9387ECEE9845}" destId="{3850F52D-F8A8-4C86-AD0D-EE42BFF9DCD0}" srcOrd="1" destOrd="0" parTransId="{AE571FD5-B39B-4327-A824-D91CD48ECBA2}" sibTransId="{9874650C-8C06-4650-ADC1-69CEE7FD4191}"/>
    <dgm:cxn modelId="{12C9E041-EADF-43CB-8F70-FB1F0687EE82}" srcId="{A9ED0A4E-3093-4891-8A29-656761284BBF}" destId="{A66DEE85-B1E7-4BC9-8A6D-C269088C7814}" srcOrd="0" destOrd="0" parTransId="{04B9140B-EBE8-423B-9443-79BD8FAE43A6}" sibTransId="{DF0DEE6A-EDC6-41D5-9FFA-A1DB8FDF8F44}"/>
    <dgm:cxn modelId="{5545C863-EED4-41D4-80AC-A28EF3463D59}" type="presOf" srcId="{49014773-50C6-4286-B1FD-163B05849F8E}" destId="{CFA7AF1E-C57A-4B3B-9CDB-34318E109D2E}" srcOrd="0" destOrd="2" presId="urn:microsoft.com/office/officeart/2005/8/layout/list1"/>
    <dgm:cxn modelId="{A49E5F64-7CD3-4F71-AFD5-047B1C180CD7}" type="presOf" srcId="{876406C1-47B4-46AE-9B6E-DFADA2A2C446}" destId="{13FF2CB2-1F48-4689-A4B8-9EE4C980D470}" srcOrd="0" destOrd="0" presId="urn:microsoft.com/office/officeart/2005/8/layout/list1"/>
    <dgm:cxn modelId="{EAA15264-88A4-4BE9-BD10-430835EC36AC}" type="presOf" srcId="{17B85BC9-19B9-4714-87AA-15A0BBD8B7EF}" destId="{CFA7AF1E-C57A-4B3B-9CDB-34318E109D2E}" srcOrd="0" destOrd="3" presId="urn:microsoft.com/office/officeart/2005/8/layout/list1"/>
    <dgm:cxn modelId="{3CD5686B-D045-4243-B192-D5427420164F}" type="presOf" srcId="{A9ED0A4E-3093-4891-8A29-656761284BBF}" destId="{8247D276-D821-4C54-A2B2-7ECB18B5A064}" srcOrd="0" destOrd="0" presId="urn:microsoft.com/office/officeart/2005/8/layout/list1"/>
    <dgm:cxn modelId="{45407A4B-F3C5-492D-9C4A-7B5EAD323EFF}" type="presOf" srcId="{A69816B9-E275-4094-B400-CD6B2DB7A935}" destId="{CFA7AF1E-C57A-4B3B-9CDB-34318E109D2E}" srcOrd="0" destOrd="6" presId="urn:microsoft.com/office/officeart/2005/8/layout/list1"/>
    <dgm:cxn modelId="{7B44BA6B-6D3F-46F6-BC23-36EB2BB7C38D}" type="presOf" srcId="{A9ED0A4E-3093-4891-8A29-656761284BBF}" destId="{121A5784-CE72-4EB1-9D3A-2756AD1017DF}" srcOrd="1" destOrd="0" presId="urn:microsoft.com/office/officeart/2005/8/layout/list1"/>
    <dgm:cxn modelId="{88D5544D-887E-49EB-BE03-9231ED38935C}" type="presOf" srcId="{CB1F10DA-256C-4468-A7B9-CB3CFEA457F4}" destId="{13FF2CB2-1F48-4689-A4B8-9EE4C980D470}" srcOrd="0" destOrd="2" presId="urn:microsoft.com/office/officeart/2005/8/layout/list1"/>
    <dgm:cxn modelId="{5A821070-9F5D-4828-9F0E-9039ADBC68E8}" srcId="{3850F52D-F8A8-4C86-AD0D-EE42BFF9DCD0}" destId="{CB1F10DA-256C-4468-A7B9-CB3CFEA457F4}" srcOrd="2" destOrd="0" parTransId="{0500297E-5C8B-4F3A-9D14-B5023658D92C}" sibTransId="{40AA5A50-2E03-4264-91A5-8DA05A846428}"/>
    <dgm:cxn modelId="{4B81C570-7BEE-4BD0-8D14-D68D39191F91}" srcId="{3850F52D-F8A8-4C86-AD0D-EE42BFF9DCD0}" destId="{876406C1-47B4-46AE-9B6E-DFADA2A2C446}" srcOrd="0" destOrd="0" parTransId="{3F0CA73F-CEE1-4011-84ED-ED0DF749AED2}" sibTransId="{92ACAAF2-0544-44B2-808C-FD306F51627B}"/>
    <dgm:cxn modelId="{CAB59351-E865-46AE-822C-191C68ED6E49}" srcId="{36E5A1BC-D88D-4E34-967F-9387ECEE9845}" destId="{A9ED0A4E-3093-4891-8A29-656761284BBF}" srcOrd="0" destOrd="0" parTransId="{455F1500-F4C2-434A-B7CF-7B7C07E1FD92}" sibTransId="{C1ADB4D6-89FA-453C-BB18-2D18CFBFDED9}"/>
    <dgm:cxn modelId="{D87A9B76-9A07-4D0D-851B-0B1A2299F692}" type="presOf" srcId="{3850F52D-F8A8-4C86-AD0D-EE42BFF9DCD0}" destId="{BCCF8B9E-51BD-416B-AEB3-B89E8E254AE0}" srcOrd="0" destOrd="0" presId="urn:microsoft.com/office/officeart/2005/8/layout/list1"/>
    <dgm:cxn modelId="{57F03889-5A2C-4530-A77B-B61EA7BDDDCE}" srcId="{A9ED0A4E-3093-4891-8A29-656761284BBF}" destId="{4DB0153E-4829-47D5-BA17-958FD914245B}" srcOrd="5" destOrd="0" parTransId="{170F29F3-5447-4DBE-9B54-3B211620FC23}" sibTransId="{1E8BF5BE-E649-4524-A0A7-1DB7875F3860}"/>
    <dgm:cxn modelId="{F3063DA1-6711-421B-B168-E2AE3A79F045}" type="presOf" srcId="{3850F52D-F8A8-4C86-AD0D-EE42BFF9DCD0}" destId="{1A6A3A3E-229B-45DC-A347-3E0A6737BD20}" srcOrd="1" destOrd="0" presId="urn:microsoft.com/office/officeart/2005/8/layout/list1"/>
    <dgm:cxn modelId="{06421CA7-3B35-4C1B-9926-0CF9B2CC6AFD}" srcId="{A9ED0A4E-3093-4891-8A29-656761284BBF}" destId="{8B93C79F-9BD7-4F0F-A485-F26F6F4565B8}" srcOrd="4" destOrd="0" parTransId="{BBD12821-3985-4A88-B14E-D5715059CE97}" sibTransId="{284CB801-564D-45E3-AE42-F2D5A52DA2F1}"/>
    <dgm:cxn modelId="{9CF306CD-3DFF-4326-8DDF-F53B54B95582}" srcId="{A9ED0A4E-3093-4891-8A29-656761284BBF}" destId="{33397C76-71C2-4DEE-9686-D63CBB990AFF}" srcOrd="1" destOrd="0" parTransId="{5A318120-FECB-4E9E-AC70-7BF8A9B5A2F7}" sibTransId="{C1A7DF9F-2412-47D9-88B5-622BF5F8C9BF}"/>
    <dgm:cxn modelId="{369E67DE-4302-4B31-8E80-48A5D7BACC46}" srcId="{3850F52D-F8A8-4C86-AD0D-EE42BFF9DCD0}" destId="{E8DF993A-5DD8-405E-9404-1D5C46DAC542}" srcOrd="3" destOrd="0" parTransId="{79E96997-B4D5-49D5-9847-987C2C8832A3}" sibTransId="{93111BAC-6964-4F77-8BDB-1FFFB7235119}"/>
    <dgm:cxn modelId="{5FB34FE3-DA56-40C1-81BC-6E283ADEA828}" type="presOf" srcId="{A66DEE85-B1E7-4BC9-8A6D-C269088C7814}" destId="{CFA7AF1E-C57A-4B3B-9CDB-34318E109D2E}" srcOrd="0" destOrd="0" presId="urn:microsoft.com/office/officeart/2005/8/layout/list1"/>
    <dgm:cxn modelId="{1218EFEA-974B-4FE2-A43B-ED40231A618A}" type="presOf" srcId="{E8DF993A-5DD8-405E-9404-1D5C46DAC542}" destId="{13FF2CB2-1F48-4689-A4B8-9EE4C980D470}" srcOrd="0" destOrd="3" presId="urn:microsoft.com/office/officeart/2005/8/layout/list1"/>
    <dgm:cxn modelId="{633EDEF3-72D6-4395-B73C-F1C8B9E1B8FF}" type="presOf" srcId="{36E5A1BC-D88D-4E34-967F-9387ECEE9845}" destId="{2B1A7AB1-452C-4F17-804F-51EF7643856A}" srcOrd="0" destOrd="0" presId="urn:microsoft.com/office/officeart/2005/8/layout/list1"/>
    <dgm:cxn modelId="{979DAD36-8081-435E-97EE-6632B16EDBAE}" type="presParOf" srcId="{2B1A7AB1-452C-4F17-804F-51EF7643856A}" destId="{30054EC6-5400-4095-B6A2-EC7F578253BA}" srcOrd="0" destOrd="0" presId="urn:microsoft.com/office/officeart/2005/8/layout/list1"/>
    <dgm:cxn modelId="{4A4700D4-A432-4E2A-B17D-B9652645C5E9}" type="presParOf" srcId="{30054EC6-5400-4095-B6A2-EC7F578253BA}" destId="{8247D276-D821-4C54-A2B2-7ECB18B5A064}" srcOrd="0" destOrd="0" presId="urn:microsoft.com/office/officeart/2005/8/layout/list1"/>
    <dgm:cxn modelId="{342777AA-0A50-4DBE-ACEF-F478AAEB1E18}" type="presParOf" srcId="{30054EC6-5400-4095-B6A2-EC7F578253BA}" destId="{121A5784-CE72-4EB1-9D3A-2756AD1017DF}" srcOrd="1" destOrd="0" presId="urn:microsoft.com/office/officeart/2005/8/layout/list1"/>
    <dgm:cxn modelId="{45304AC7-5E28-4983-8D49-5723A0E8C620}" type="presParOf" srcId="{2B1A7AB1-452C-4F17-804F-51EF7643856A}" destId="{53661EB5-DBEF-4B2D-8443-CA2774619749}" srcOrd="1" destOrd="0" presId="urn:microsoft.com/office/officeart/2005/8/layout/list1"/>
    <dgm:cxn modelId="{799F7D05-7384-42E3-BAB5-0C63DC0121A7}" type="presParOf" srcId="{2B1A7AB1-452C-4F17-804F-51EF7643856A}" destId="{CFA7AF1E-C57A-4B3B-9CDB-34318E109D2E}" srcOrd="2" destOrd="0" presId="urn:microsoft.com/office/officeart/2005/8/layout/list1"/>
    <dgm:cxn modelId="{1865697E-658A-4397-BF71-44BD76A8778E}" type="presParOf" srcId="{2B1A7AB1-452C-4F17-804F-51EF7643856A}" destId="{06B33FF7-54FC-407F-8667-0C1F6075FCD9}" srcOrd="3" destOrd="0" presId="urn:microsoft.com/office/officeart/2005/8/layout/list1"/>
    <dgm:cxn modelId="{E881CEE8-5B8D-4168-AF4D-6E5FA65CFC59}" type="presParOf" srcId="{2B1A7AB1-452C-4F17-804F-51EF7643856A}" destId="{DC498748-E136-47DD-98C6-1ABAD7C3C066}" srcOrd="4" destOrd="0" presId="urn:microsoft.com/office/officeart/2005/8/layout/list1"/>
    <dgm:cxn modelId="{1182C853-2333-4081-AF63-938875241AAF}" type="presParOf" srcId="{DC498748-E136-47DD-98C6-1ABAD7C3C066}" destId="{BCCF8B9E-51BD-416B-AEB3-B89E8E254AE0}" srcOrd="0" destOrd="0" presId="urn:microsoft.com/office/officeart/2005/8/layout/list1"/>
    <dgm:cxn modelId="{10C0CF23-D945-4A86-9E6D-E744E81C0155}" type="presParOf" srcId="{DC498748-E136-47DD-98C6-1ABAD7C3C066}" destId="{1A6A3A3E-229B-45DC-A347-3E0A6737BD20}" srcOrd="1" destOrd="0" presId="urn:microsoft.com/office/officeart/2005/8/layout/list1"/>
    <dgm:cxn modelId="{6EC53E4B-FC8D-464A-B392-55354BAE1366}" type="presParOf" srcId="{2B1A7AB1-452C-4F17-804F-51EF7643856A}" destId="{15C28B8E-4ADF-497F-A091-4529711A49B9}" srcOrd="5" destOrd="0" presId="urn:microsoft.com/office/officeart/2005/8/layout/list1"/>
    <dgm:cxn modelId="{B4DB8AB0-764A-46A1-9C68-7F107188B6E5}" type="presParOf" srcId="{2B1A7AB1-452C-4F17-804F-51EF7643856A}" destId="{13FF2CB2-1F48-4689-A4B8-9EE4C980D47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E5A1BC-D88D-4E34-967F-9387ECEE984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ED0A4E-3093-4891-8A29-656761284BBF}">
      <dgm:prSet/>
      <dgm:spPr/>
      <dgm:t>
        <a:bodyPr/>
        <a:lstStyle/>
        <a:p>
          <a:r>
            <a:rPr lang="en-US" dirty="0"/>
            <a:t>Hyper Text Markup Language</a:t>
          </a:r>
        </a:p>
      </dgm:t>
    </dgm:pt>
    <dgm:pt modelId="{455F1500-F4C2-434A-B7CF-7B7C07E1FD92}" type="parTrans" cxnId="{CAB59351-E865-46AE-822C-191C68ED6E49}">
      <dgm:prSet/>
      <dgm:spPr/>
      <dgm:t>
        <a:bodyPr/>
        <a:lstStyle/>
        <a:p>
          <a:endParaRPr lang="en-US"/>
        </a:p>
      </dgm:t>
    </dgm:pt>
    <dgm:pt modelId="{C1ADB4D6-89FA-453C-BB18-2D18CFBFDED9}" type="sibTrans" cxnId="{CAB59351-E865-46AE-822C-191C68ED6E49}">
      <dgm:prSet/>
      <dgm:spPr/>
      <dgm:t>
        <a:bodyPr/>
        <a:lstStyle/>
        <a:p>
          <a:endParaRPr lang="en-US"/>
        </a:p>
      </dgm:t>
    </dgm:pt>
    <dgm:pt modelId="{A66DEE85-B1E7-4BC9-8A6D-C269088C7814}">
      <dgm:prSet/>
      <dgm:spPr/>
      <dgm:t>
        <a:bodyPr/>
        <a:lstStyle/>
        <a:p>
          <a:r>
            <a:rPr lang="en-US"/>
            <a:t>Is the standard markup language for documents designed to be displayed in a web browser</a:t>
          </a:r>
          <a:endParaRPr lang="en-US" dirty="0"/>
        </a:p>
      </dgm:t>
    </dgm:pt>
    <dgm:pt modelId="{04B9140B-EBE8-423B-9443-79BD8FAE43A6}" type="parTrans" cxnId="{12C9E041-EADF-43CB-8F70-FB1F0687EE82}">
      <dgm:prSet/>
      <dgm:spPr/>
      <dgm:t>
        <a:bodyPr/>
        <a:lstStyle/>
        <a:p>
          <a:endParaRPr lang="en-US"/>
        </a:p>
      </dgm:t>
    </dgm:pt>
    <dgm:pt modelId="{DF0DEE6A-EDC6-41D5-9FFA-A1DB8FDF8F44}" type="sibTrans" cxnId="{12C9E041-EADF-43CB-8F70-FB1F0687EE82}">
      <dgm:prSet/>
      <dgm:spPr/>
      <dgm:t>
        <a:bodyPr/>
        <a:lstStyle/>
        <a:p>
          <a:endParaRPr lang="en-US"/>
        </a:p>
      </dgm:t>
    </dgm:pt>
    <dgm:pt modelId="{19D15F59-6F20-436B-A228-8E94D920CDC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It can be assisted by technologies such as </a:t>
          </a:r>
          <a:r>
            <a:rPr lang="en-US" b="1"/>
            <a:t>Cascading Style Sheets (CSS)</a:t>
          </a:r>
          <a:r>
            <a:rPr lang="en-US"/>
            <a:t> and scripting languages such as </a:t>
          </a:r>
          <a:r>
            <a:rPr lang="en-US" b="1"/>
            <a:t>JavaScript</a:t>
          </a:r>
          <a:endParaRPr lang="en-US" b="1" dirty="0"/>
        </a:p>
      </dgm:t>
    </dgm:pt>
    <dgm:pt modelId="{E8DBBB0A-2476-49B9-885A-3169B2972798}" type="parTrans" cxnId="{F2D0C280-7362-4F83-B12F-A5D6BCD3A154}">
      <dgm:prSet/>
      <dgm:spPr/>
      <dgm:t>
        <a:bodyPr/>
        <a:lstStyle/>
        <a:p>
          <a:endParaRPr lang="en-US"/>
        </a:p>
      </dgm:t>
    </dgm:pt>
    <dgm:pt modelId="{F49D7445-4F3F-4DE2-9C8D-BF04A708937E}" type="sibTrans" cxnId="{F2D0C280-7362-4F83-B12F-A5D6BCD3A154}">
      <dgm:prSet/>
      <dgm:spPr/>
      <dgm:t>
        <a:bodyPr/>
        <a:lstStyle/>
        <a:p>
          <a:endParaRPr lang="en-US"/>
        </a:p>
      </dgm:t>
    </dgm:pt>
    <dgm:pt modelId="{5EFA3724-D8ED-43CF-A9C4-161F82BD43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hlinkClick xmlns:r="http://schemas.openxmlformats.org/officeDocument/2006/relationships" r:id="rId1"/>
            </a:rPr>
            <a:t>https://www.w3schools.com/</a:t>
          </a:r>
          <a:r>
            <a:rPr lang="en-US" b="1" dirty="0"/>
            <a:t> - great site for learning and designing web pages</a:t>
          </a:r>
        </a:p>
      </dgm:t>
    </dgm:pt>
    <dgm:pt modelId="{6DE42EF0-D53B-4326-865D-615ADEAD7B31}" type="parTrans" cxnId="{D086FB20-CD5E-49B3-8C46-E169F4C6D4CD}">
      <dgm:prSet/>
      <dgm:spPr/>
      <dgm:t>
        <a:bodyPr/>
        <a:lstStyle/>
        <a:p>
          <a:endParaRPr lang="en-US"/>
        </a:p>
      </dgm:t>
    </dgm:pt>
    <dgm:pt modelId="{01ED83A4-AFBF-48B7-89A0-585ED8B79917}" type="sibTrans" cxnId="{D086FB20-CD5E-49B3-8C46-E169F4C6D4CD}">
      <dgm:prSet/>
      <dgm:spPr/>
      <dgm:t>
        <a:bodyPr/>
        <a:lstStyle/>
        <a:p>
          <a:endParaRPr lang="en-US"/>
        </a:p>
      </dgm:t>
    </dgm:pt>
    <dgm:pt modelId="{2B1A7AB1-452C-4F17-804F-51EF7643856A}" type="pres">
      <dgm:prSet presAssocID="{36E5A1BC-D88D-4E34-967F-9387ECEE9845}" presName="linear" presStyleCnt="0">
        <dgm:presLayoutVars>
          <dgm:dir/>
          <dgm:animLvl val="lvl"/>
          <dgm:resizeHandles val="exact"/>
        </dgm:presLayoutVars>
      </dgm:prSet>
      <dgm:spPr/>
    </dgm:pt>
    <dgm:pt modelId="{30054EC6-5400-4095-B6A2-EC7F578253BA}" type="pres">
      <dgm:prSet presAssocID="{A9ED0A4E-3093-4891-8A29-656761284BBF}" presName="parentLin" presStyleCnt="0"/>
      <dgm:spPr/>
    </dgm:pt>
    <dgm:pt modelId="{8247D276-D821-4C54-A2B2-7ECB18B5A064}" type="pres">
      <dgm:prSet presAssocID="{A9ED0A4E-3093-4891-8A29-656761284BBF}" presName="parentLeftMargin" presStyleLbl="node1" presStyleIdx="0" presStyleCnt="1"/>
      <dgm:spPr/>
    </dgm:pt>
    <dgm:pt modelId="{121A5784-CE72-4EB1-9D3A-2756AD1017DF}" type="pres">
      <dgm:prSet presAssocID="{A9ED0A4E-3093-4891-8A29-656761284B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3661EB5-DBEF-4B2D-8443-CA2774619749}" type="pres">
      <dgm:prSet presAssocID="{A9ED0A4E-3093-4891-8A29-656761284BBF}" presName="negativeSpace" presStyleCnt="0"/>
      <dgm:spPr/>
    </dgm:pt>
    <dgm:pt modelId="{CFA7AF1E-C57A-4B3B-9CDB-34318E109D2E}" type="pres">
      <dgm:prSet presAssocID="{A9ED0A4E-3093-4891-8A29-656761284BB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D086FB20-CD5E-49B3-8C46-E169F4C6D4CD}" srcId="{A9ED0A4E-3093-4891-8A29-656761284BBF}" destId="{5EFA3724-D8ED-43CF-A9C4-161F82BD4334}" srcOrd="2" destOrd="0" parTransId="{6DE42EF0-D53B-4326-865D-615ADEAD7B31}" sibTransId="{01ED83A4-AFBF-48B7-89A0-585ED8B79917}"/>
    <dgm:cxn modelId="{D9E87E3C-EACC-47CA-B17C-0F3818F74772}" type="presOf" srcId="{5EFA3724-D8ED-43CF-A9C4-161F82BD4334}" destId="{CFA7AF1E-C57A-4B3B-9CDB-34318E109D2E}" srcOrd="0" destOrd="2" presId="urn:microsoft.com/office/officeart/2005/8/layout/list1"/>
    <dgm:cxn modelId="{12C9E041-EADF-43CB-8F70-FB1F0687EE82}" srcId="{A9ED0A4E-3093-4891-8A29-656761284BBF}" destId="{A66DEE85-B1E7-4BC9-8A6D-C269088C7814}" srcOrd="0" destOrd="0" parTransId="{04B9140B-EBE8-423B-9443-79BD8FAE43A6}" sibTransId="{DF0DEE6A-EDC6-41D5-9FFA-A1DB8FDF8F44}"/>
    <dgm:cxn modelId="{3CD5686B-D045-4243-B192-D5427420164F}" type="presOf" srcId="{A9ED0A4E-3093-4891-8A29-656761284BBF}" destId="{8247D276-D821-4C54-A2B2-7ECB18B5A064}" srcOrd="0" destOrd="0" presId="urn:microsoft.com/office/officeart/2005/8/layout/list1"/>
    <dgm:cxn modelId="{7B44BA6B-6D3F-46F6-BC23-36EB2BB7C38D}" type="presOf" srcId="{A9ED0A4E-3093-4891-8A29-656761284BBF}" destId="{121A5784-CE72-4EB1-9D3A-2756AD1017DF}" srcOrd="1" destOrd="0" presId="urn:microsoft.com/office/officeart/2005/8/layout/list1"/>
    <dgm:cxn modelId="{CAB59351-E865-46AE-822C-191C68ED6E49}" srcId="{36E5A1BC-D88D-4E34-967F-9387ECEE9845}" destId="{A9ED0A4E-3093-4891-8A29-656761284BBF}" srcOrd="0" destOrd="0" parTransId="{455F1500-F4C2-434A-B7CF-7B7C07E1FD92}" sibTransId="{C1ADB4D6-89FA-453C-BB18-2D18CFBFDED9}"/>
    <dgm:cxn modelId="{F2D0C280-7362-4F83-B12F-A5D6BCD3A154}" srcId="{A9ED0A4E-3093-4891-8A29-656761284BBF}" destId="{19D15F59-6F20-436B-A228-8E94D920CDCA}" srcOrd="1" destOrd="0" parTransId="{E8DBBB0A-2476-49B9-885A-3169B2972798}" sibTransId="{F49D7445-4F3F-4DE2-9C8D-BF04A708937E}"/>
    <dgm:cxn modelId="{4C4C98C9-EA3B-4557-B74D-8EA31B720226}" type="presOf" srcId="{19D15F59-6F20-436B-A228-8E94D920CDCA}" destId="{CFA7AF1E-C57A-4B3B-9CDB-34318E109D2E}" srcOrd="0" destOrd="1" presId="urn:microsoft.com/office/officeart/2005/8/layout/list1"/>
    <dgm:cxn modelId="{5FB34FE3-DA56-40C1-81BC-6E283ADEA828}" type="presOf" srcId="{A66DEE85-B1E7-4BC9-8A6D-C269088C7814}" destId="{CFA7AF1E-C57A-4B3B-9CDB-34318E109D2E}" srcOrd="0" destOrd="0" presId="urn:microsoft.com/office/officeart/2005/8/layout/list1"/>
    <dgm:cxn modelId="{633EDEF3-72D6-4395-B73C-F1C8B9E1B8FF}" type="presOf" srcId="{36E5A1BC-D88D-4E34-967F-9387ECEE9845}" destId="{2B1A7AB1-452C-4F17-804F-51EF7643856A}" srcOrd="0" destOrd="0" presId="urn:microsoft.com/office/officeart/2005/8/layout/list1"/>
    <dgm:cxn modelId="{979DAD36-8081-435E-97EE-6632B16EDBAE}" type="presParOf" srcId="{2B1A7AB1-452C-4F17-804F-51EF7643856A}" destId="{30054EC6-5400-4095-B6A2-EC7F578253BA}" srcOrd="0" destOrd="0" presId="urn:microsoft.com/office/officeart/2005/8/layout/list1"/>
    <dgm:cxn modelId="{4A4700D4-A432-4E2A-B17D-B9652645C5E9}" type="presParOf" srcId="{30054EC6-5400-4095-B6A2-EC7F578253BA}" destId="{8247D276-D821-4C54-A2B2-7ECB18B5A064}" srcOrd="0" destOrd="0" presId="urn:microsoft.com/office/officeart/2005/8/layout/list1"/>
    <dgm:cxn modelId="{342777AA-0A50-4DBE-ACEF-F478AAEB1E18}" type="presParOf" srcId="{30054EC6-5400-4095-B6A2-EC7F578253BA}" destId="{121A5784-CE72-4EB1-9D3A-2756AD1017DF}" srcOrd="1" destOrd="0" presId="urn:microsoft.com/office/officeart/2005/8/layout/list1"/>
    <dgm:cxn modelId="{45304AC7-5E28-4983-8D49-5723A0E8C620}" type="presParOf" srcId="{2B1A7AB1-452C-4F17-804F-51EF7643856A}" destId="{53661EB5-DBEF-4B2D-8443-CA2774619749}" srcOrd="1" destOrd="0" presId="urn:microsoft.com/office/officeart/2005/8/layout/list1"/>
    <dgm:cxn modelId="{799F7D05-7384-42E3-BAB5-0C63DC0121A7}" type="presParOf" srcId="{2B1A7AB1-452C-4F17-804F-51EF7643856A}" destId="{CFA7AF1E-C57A-4B3B-9CDB-34318E109D2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43A6A-FE20-4EA0-A230-E90AB56AA741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CEB29C-A267-44C6-9560-6A7C56AF3196}">
      <dgm:prSet/>
      <dgm:spPr/>
      <dgm:t>
        <a:bodyPr/>
        <a:lstStyle/>
        <a:p>
          <a:r>
            <a:rPr lang="en-US"/>
            <a:t>Have</a:t>
          </a:r>
        </a:p>
      </dgm:t>
    </dgm:pt>
    <dgm:pt modelId="{7062DF94-8360-40EB-8DA4-BD6A90B8E311}" type="parTrans" cxnId="{2BB3E53B-6217-4464-9D9F-4CECF151AB37}">
      <dgm:prSet/>
      <dgm:spPr/>
      <dgm:t>
        <a:bodyPr/>
        <a:lstStyle/>
        <a:p>
          <a:endParaRPr lang="en-US"/>
        </a:p>
      </dgm:t>
    </dgm:pt>
    <dgm:pt modelId="{067C5571-D58B-4FBA-8F58-CA5F68DF9C56}" type="sibTrans" cxnId="{2BB3E53B-6217-4464-9D9F-4CECF151AB37}">
      <dgm:prSet/>
      <dgm:spPr/>
      <dgm:t>
        <a:bodyPr/>
        <a:lstStyle/>
        <a:p>
          <a:endParaRPr lang="en-US"/>
        </a:p>
      </dgm:t>
    </dgm:pt>
    <dgm:pt modelId="{B3921D91-29C8-430E-B9B8-3C8F2C593861}">
      <dgm:prSet/>
      <dgm:spPr/>
      <dgm:t>
        <a:bodyPr/>
        <a:lstStyle/>
        <a:p>
          <a:pPr algn="ctr"/>
          <a:r>
            <a:rPr lang="en-US" dirty="0"/>
            <a:t>a nice GUI to communicate with the ESP32 using a browser</a:t>
          </a:r>
        </a:p>
      </dgm:t>
    </dgm:pt>
    <dgm:pt modelId="{B61873A7-58B3-4203-9EB8-21C42C5239D9}" type="parTrans" cxnId="{63E0DA77-B8C3-416B-A2F0-20A475A81815}">
      <dgm:prSet/>
      <dgm:spPr/>
      <dgm:t>
        <a:bodyPr/>
        <a:lstStyle/>
        <a:p>
          <a:endParaRPr lang="en-US"/>
        </a:p>
      </dgm:t>
    </dgm:pt>
    <dgm:pt modelId="{29085A24-7DC9-4FC3-A7DF-697B36904BB0}" type="sibTrans" cxnId="{63E0DA77-B8C3-416B-A2F0-20A475A81815}">
      <dgm:prSet/>
      <dgm:spPr/>
      <dgm:t>
        <a:bodyPr/>
        <a:lstStyle/>
        <a:p>
          <a:endParaRPr lang="en-US"/>
        </a:p>
      </dgm:t>
    </dgm:pt>
    <dgm:pt modelId="{46EA0E8C-0D49-4F07-85E8-A6E4F6B85F45}">
      <dgm:prSet/>
      <dgm:spPr/>
      <dgm:t>
        <a:bodyPr/>
        <a:lstStyle/>
        <a:p>
          <a:r>
            <a:rPr lang="en-US"/>
            <a:t>Control</a:t>
          </a:r>
        </a:p>
      </dgm:t>
    </dgm:pt>
    <dgm:pt modelId="{54ADED58-F4CB-4524-BE04-AFD0FD27A4F5}" type="parTrans" cxnId="{A434962E-AC8C-41EF-90B0-14563FF90381}">
      <dgm:prSet/>
      <dgm:spPr/>
      <dgm:t>
        <a:bodyPr/>
        <a:lstStyle/>
        <a:p>
          <a:endParaRPr lang="en-US"/>
        </a:p>
      </dgm:t>
    </dgm:pt>
    <dgm:pt modelId="{A1BC6123-C619-4F91-9518-BFBDEFCC8D48}" type="sibTrans" cxnId="{A434962E-AC8C-41EF-90B0-14563FF90381}">
      <dgm:prSet/>
      <dgm:spPr/>
      <dgm:t>
        <a:bodyPr/>
        <a:lstStyle/>
        <a:p>
          <a:endParaRPr lang="en-US"/>
        </a:p>
      </dgm:t>
    </dgm:pt>
    <dgm:pt modelId="{F602CBA8-6F58-472C-BF71-ECC177E875CA}">
      <dgm:prSet/>
      <dgm:spPr/>
      <dgm:t>
        <a:bodyPr/>
        <a:lstStyle/>
        <a:p>
          <a:pPr algn="ctr"/>
          <a:r>
            <a:rPr lang="en-US" dirty="0"/>
            <a:t>IOs</a:t>
          </a:r>
        </a:p>
      </dgm:t>
    </dgm:pt>
    <dgm:pt modelId="{54C419EC-8053-472C-8E7E-AA38A307E9D6}" type="parTrans" cxnId="{D35206AF-286C-4D0E-9532-A11DA6E11D7C}">
      <dgm:prSet/>
      <dgm:spPr/>
      <dgm:t>
        <a:bodyPr/>
        <a:lstStyle/>
        <a:p>
          <a:endParaRPr lang="en-US"/>
        </a:p>
      </dgm:t>
    </dgm:pt>
    <dgm:pt modelId="{74C28298-4DD0-4C0C-8AFC-24496CD0B1CE}" type="sibTrans" cxnId="{D35206AF-286C-4D0E-9532-A11DA6E11D7C}">
      <dgm:prSet/>
      <dgm:spPr/>
      <dgm:t>
        <a:bodyPr/>
        <a:lstStyle/>
        <a:p>
          <a:endParaRPr lang="en-US"/>
        </a:p>
      </dgm:t>
    </dgm:pt>
    <dgm:pt modelId="{281B5978-2560-49C7-96A2-97D25D22448E}">
      <dgm:prSet/>
      <dgm:spPr/>
      <dgm:t>
        <a:bodyPr/>
        <a:lstStyle/>
        <a:p>
          <a:r>
            <a:rPr lang="en-US"/>
            <a:t>Get</a:t>
          </a:r>
        </a:p>
      </dgm:t>
    </dgm:pt>
    <dgm:pt modelId="{BD242DBC-4B63-4F70-82FA-738E060A43E8}" type="parTrans" cxnId="{1DF89063-2ADC-4DFE-B6CB-8CFA2D044DDD}">
      <dgm:prSet/>
      <dgm:spPr/>
      <dgm:t>
        <a:bodyPr/>
        <a:lstStyle/>
        <a:p>
          <a:endParaRPr lang="en-US"/>
        </a:p>
      </dgm:t>
    </dgm:pt>
    <dgm:pt modelId="{4333E57C-C470-447B-8B78-03BF9C318BFD}" type="sibTrans" cxnId="{1DF89063-2ADC-4DFE-B6CB-8CFA2D044DDD}">
      <dgm:prSet/>
      <dgm:spPr/>
      <dgm:t>
        <a:bodyPr/>
        <a:lstStyle/>
        <a:p>
          <a:endParaRPr lang="en-US"/>
        </a:p>
      </dgm:t>
    </dgm:pt>
    <dgm:pt modelId="{13671323-AA72-4CCC-960D-028A9D34FB7F}">
      <dgm:prSet/>
      <dgm:spPr/>
      <dgm:t>
        <a:bodyPr/>
        <a:lstStyle/>
        <a:p>
          <a:pPr algn="ctr"/>
          <a:r>
            <a:rPr lang="en-US" dirty="0"/>
            <a:t>information from our ESP32</a:t>
          </a:r>
        </a:p>
      </dgm:t>
    </dgm:pt>
    <dgm:pt modelId="{4421368C-FF62-4935-9615-076A30247FF1}" type="parTrans" cxnId="{C492FF51-9A82-4C9A-91AE-8DAEA9177FC4}">
      <dgm:prSet/>
      <dgm:spPr/>
      <dgm:t>
        <a:bodyPr/>
        <a:lstStyle/>
        <a:p>
          <a:endParaRPr lang="en-US"/>
        </a:p>
      </dgm:t>
    </dgm:pt>
    <dgm:pt modelId="{0F18AD4D-FAAE-4DC7-9E6E-895EEFCDEDE7}" type="sibTrans" cxnId="{C492FF51-9A82-4C9A-91AE-8DAEA9177FC4}">
      <dgm:prSet/>
      <dgm:spPr/>
      <dgm:t>
        <a:bodyPr/>
        <a:lstStyle/>
        <a:p>
          <a:endParaRPr lang="en-US"/>
        </a:p>
      </dgm:t>
    </dgm:pt>
    <dgm:pt modelId="{B4F58B17-7914-43B1-9A09-E4D3497EF7F3}">
      <dgm:prSet/>
      <dgm:spPr/>
      <dgm:t>
        <a:bodyPr/>
        <a:lstStyle/>
        <a:p>
          <a:pPr algn="l"/>
          <a:r>
            <a:rPr lang="en-US"/>
            <a:t>Such as temperature, humidity depending on what we connected </a:t>
          </a:r>
        </a:p>
      </dgm:t>
    </dgm:pt>
    <dgm:pt modelId="{37D998F6-70CB-495B-B502-BEDB7B50D5C0}" type="parTrans" cxnId="{B4F534BA-D138-4245-A364-49DC20443113}">
      <dgm:prSet/>
      <dgm:spPr/>
      <dgm:t>
        <a:bodyPr/>
        <a:lstStyle/>
        <a:p>
          <a:endParaRPr lang="en-US"/>
        </a:p>
      </dgm:t>
    </dgm:pt>
    <dgm:pt modelId="{76A79D0B-9B4B-4D13-BA26-4BDCA365F66D}" type="sibTrans" cxnId="{B4F534BA-D138-4245-A364-49DC20443113}">
      <dgm:prSet/>
      <dgm:spPr/>
      <dgm:t>
        <a:bodyPr/>
        <a:lstStyle/>
        <a:p>
          <a:endParaRPr lang="en-US"/>
        </a:p>
      </dgm:t>
    </dgm:pt>
    <dgm:pt modelId="{0C23561C-055F-45B3-A513-4C17B2AF5098}">
      <dgm:prSet/>
      <dgm:spPr/>
      <dgm:t>
        <a:bodyPr/>
        <a:lstStyle/>
        <a:p>
          <a:r>
            <a:rPr lang="en-US"/>
            <a:t>Send</a:t>
          </a:r>
        </a:p>
      </dgm:t>
    </dgm:pt>
    <dgm:pt modelId="{3A231910-F044-4787-91AD-E95E9BAB5A18}" type="parTrans" cxnId="{FF6E48EF-4E77-40BA-8F30-AF31BA338B32}">
      <dgm:prSet/>
      <dgm:spPr/>
      <dgm:t>
        <a:bodyPr/>
        <a:lstStyle/>
        <a:p>
          <a:endParaRPr lang="en-US"/>
        </a:p>
      </dgm:t>
    </dgm:pt>
    <dgm:pt modelId="{42FEDF95-B9EB-4377-8ABF-71FA10972B09}" type="sibTrans" cxnId="{FF6E48EF-4E77-40BA-8F30-AF31BA338B32}">
      <dgm:prSet/>
      <dgm:spPr/>
      <dgm:t>
        <a:bodyPr/>
        <a:lstStyle/>
        <a:p>
          <a:endParaRPr lang="en-US"/>
        </a:p>
      </dgm:t>
    </dgm:pt>
    <dgm:pt modelId="{3468000F-8121-49B6-B89E-E070FD5E1B76}">
      <dgm:prSet/>
      <dgm:spPr/>
      <dgm:t>
        <a:bodyPr/>
        <a:lstStyle/>
        <a:p>
          <a:pPr algn="ctr"/>
          <a:r>
            <a:rPr lang="en-US" dirty="0"/>
            <a:t>data to the ESP32</a:t>
          </a:r>
        </a:p>
      </dgm:t>
    </dgm:pt>
    <dgm:pt modelId="{C6A6B600-DBB1-4BD3-BEC4-15704C1D9660}" type="parTrans" cxnId="{63201283-E55C-4026-8EEC-9494566F116C}">
      <dgm:prSet/>
      <dgm:spPr/>
      <dgm:t>
        <a:bodyPr/>
        <a:lstStyle/>
        <a:p>
          <a:endParaRPr lang="en-US"/>
        </a:p>
      </dgm:t>
    </dgm:pt>
    <dgm:pt modelId="{27E9F7DF-3917-4B66-8E93-08EF01D6391F}" type="sibTrans" cxnId="{63201283-E55C-4026-8EEC-9494566F116C}">
      <dgm:prSet/>
      <dgm:spPr/>
      <dgm:t>
        <a:bodyPr/>
        <a:lstStyle/>
        <a:p>
          <a:endParaRPr lang="en-US"/>
        </a:p>
      </dgm:t>
    </dgm:pt>
    <dgm:pt modelId="{8A3C48DD-DBD2-4A83-A773-10EA3177F5D0}">
      <dgm:prSet/>
      <dgm:spPr/>
      <dgm:t>
        <a:bodyPr/>
        <a:lstStyle/>
        <a:p>
          <a:pPr algn="ctr"/>
          <a:r>
            <a:rPr lang="en-US"/>
            <a:t>Files</a:t>
          </a:r>
        </a:p>
      </dgm:t>
    </dgm:pt>
    <dgm:pt modelId="{C9755784-B246-472B-B607-E9EF2C1E0AC0}" type="parTrans" cxnId="{49762EB4-3979-413B-A58F-994309C9DF54}">
      <dgm:prSet/>
      <dgm:spPr/>
      <dgm:t>
        <a:bodyPr/>
        <a:lstStyle/>
        <a:p>
          <a:endParaRPr lang="en-US"/>
        </a:p>
      </dgm:t>
    </dgm:pt>
    <dgm:pt modelId="{12F6E8F2-B5C9-4FFD-9A02-3277DCF7EF27}" type="sibTrans" cxnId="{49762EB4-3979-413B-A58F-994309C9DF54}">
      <dgm:prSet/>
      <dgm:spPr/>
      <dgm:t>
        <a:bodyPr/>
        <a:lstStyle/>
        <a:p>
          <a:endParaRPr lang="en-US"/>
        </a:p>
      </dgm:t>
    </dgm:pt>
    <dgm:pt modelId="{E742AAB6-66EF-4215-AC1D-E80B246FF4E4}">
      <dgm:prSet/>
      <dgm:spPr/>
      <dgm:t>
        <a:bodyPr/>
        <a:lstStyle/>
        <a:p>
          <a:pPr algn="ctr"/>
          <a:r>
            <a:rPr lang="en-US" dirty="0"/>
            <a:t>Raw data</a:t>
          </a:r>
        </a:p>
      </dgm:t>
    </dgm:pt>
    <dgm:pt modelId="{58A502DC-5DC4-4225-8C8A-75E69852FD7F}" type="parTrans" cxnId="{930BD2A9-3311-4C16-A8FA-1B095E3EC514}">
      <dgm:prSet/>
      <dgm:spPr/>
      <dgm:t>
        <a:bodyPr/>
        <a:lstStyle/>
        <a:p>
          <a:endParaRPr lang="en-US"/>
        </a:p>
      </dgm:t>
    </dgm:pt>
    <dgm:pt modelId="{A685FA9E-2901-42E6-A93C-13139BA0E5CC}" type="sibTrans" cxnId="{930BD2A9-3311-4C16-A8FA-1B095E3EC514}">
      <dgm:prSet/>
      <dgm:spPr/>
      <dgm:t>
        <a:bodyPr/>
        <a:lstStyle/>
        <a:p>
          <a:endParaRPr lang="en-US"/>
        </a:p>
      </dgm:t>
    </dgm:pt>
    <dgm:pt modelId="{5EAE6D45-2C5C-4B9F-A37B-00FACF848DB4}" type="pres">
      <dgm:prSet presAssocID="{23443A6A-FE20-4EA0-A230-E90AB56AA741}" presName="Name0" presStyleCnt="0">
        <dgm:presLayoutVars>
          <dgm:dir/>
          <dgm:animLvl val="lvl"/>
          <dgm:resizeHandles val="exact"/>
        </dgm:presLayoutVars>
      </dgm:prSet>
      <dgm:spPr/>
    </dgm:pt>
    <dgm:pt modelId="{6D72CCC3-D98C-4C5C-914C-E0A42F429824}" type="pres">
      <dgm:prSet presAssocID="{DBCEB29C-A267-44C6-9560-6A7C56AF3196}" presName="composite" presStyleCnt="0"/>
      <dgm:spPr/>
    </dgm:pt>
    <dgm:pt modelId="{C270E107-BF8E-44DA-8F0E-4ECA4AEE57CB}" type="pres">
      <dgm:prSet presAssocID="{DBCEB29C-A267-44C6-9560-6A7C56AF3196}" presName="parTx" presStyleLbl="alignNode1" presStyleIdx="0" presStyleCnt="4">
        <dgm:presLayoutVars>
          <dgm:chMax val="0"/>
          <dgm:chPref val="0"/>
        </dgm:presLayoutVars>
      </dgm:prSet>
      <dgm:spPr/>
    </dgm:pt>
    <dgm:pt modelId="{ED15FE02-1FE8-4961-94BC-E0023D7C0A53}" type="pres">
      <dgm:prSet presAssocID="{DBCEB29C-A267-44C6-9560-6A7C56AF3196}" presName="desTx" presStyleLbl="alignAccFollowNode1" presStyleIdx="0" presStyleCnt="4">
        <dgm:presLayoutVars/>
      </dgm:prSet>
      <dgm:spPr/>
    </dgm:pt>
    <dgm:pt modelId="{ADD05357-2D2F-4E03-8D6B-08AFD2AC12AB}" type="pres">
      <dgm:prSet presAssocID="{067C5571-D58B-4FBA-8F58-CA5F68DF9C56}" presName="space" presStyleCnt="0"/>
      <dgm:spPr/>
    </dgm:pt>
    <dgm:pt modelId="{66829FD7-F3D1-4832-ACBD-4800873D9884}" type="pres">
      <dgm:prSet presAssocID="{46EA0E8C-0D49-4F07-85E8-A6E4F6B85F45}" presName="composite" presStyleCnt="0"/>
      <dgm:spPr/>
    </dgm:pt>
    <dgm:pt modelId="{34E1FFE3-9279-4141-8E07-D7AF519EA293}" type="pres">
      <dgm:prSet presAssocID="{46EA0E8C-0D49-4F07-85E8-A6E4F6B85F45}" presName="parTx" presStyleLbl="alignNode1" presStyleIdx="1" presStyleCnt="4">
        <dgm:presLayoutVars>
          <dgm:chMax val="0"/>
          <dgm:chPref val="0"/>
        </dgm:presLayoutVars>
      </dgm:prSet>
      <dgm:spPr/>
    </dgm:pt>
    <dgm:pt modelId="{BDE804F9-97B8-4A98-A7DC-20E26E4560A0}" type="pres">
      <dgm:prSet presAssocID="{46EA0E8C-0D49-4F07-85E8-A6E4F6B85F45}" presName="desTx" presStyleLbl="alignAccFollowNode1" presStyleIdx="1" presStyleCnt="4">
        <dgm:presLayoutVars/>
      </dgm:prSet>
      <dgm:spPr/>
    </dgm:pt>
    <dgm:pt modelId="{F7A396C6-506F-4593-95C1-6CEE02F9838E}" type="pres">
      <dgm:prSet presAssocID="{A1BC6123-C619-4F91-9518-BFBDEFCC8D48}" presName="space" presStyleCnt="0"/>
      <dgm:spPr/>
    </dgm:pt>
    <dgm:pt modelId="{42FB214C-337B-4699-B90B-5F8494AB4898}" type="pres">
      <dgm:prSet presAssocID="{281B5978-2560-49C7-96A2-97D25D22448E}" presName="composite" presStyleCnt="0"/>
      <dgm:spPr/>
    </dgm:pt>
    <dgm:pt modelId="{DF6AAD58-C979-4479-BCA3-5C3A3805CF89}" type="pres">
      <dgm:prSet presAssocID="{281B5978-2560-49C7-96A2-97D25D22448E}" presName="parTx" presStyleLbl="alignNode1" presStyleIdx="2" presStyleCnt="4">
        <dgm:presLayoutVars>
          <dgm:chMax val="0"/>
          <dgm:chPref val="0"/>
        </dgm:presLayoutVars>
      </dgm:prSet>
      <dgm:spPr/>
    </dgm:pt>
    <dgm:pt modelId="{AAF9C5D3-086F-4D4A-B73F-F3BEA3B7EB09}" type="pres">
      <dgm:prSet presAssocID="{281B5978-2560-49C7-96A2-97D25D22448E}" presName="desTx" presStyleLbl="alignAccFollowNode1" presStyleIdx="2" presStyleCnt="4">
        <dgm:presLayoutVars/>
      </dgm:prSet>
      <dgm:spPr/>
    </dgm:pt>
    <dgm:pt modelId="{6DDE65AB-EB12-47D1-8E6B-7503E88CB6DB}" type="pres">
      <dgm:prSet presAssocID="{4333E57C-C470-447B-8B78-03BF9C318BFD}" presName="space" presStyleCnt="0"/>
      <dgm:spPr/>
    </dgm:pt>
    <dgm:pt modelId="{16EC8460-62C5-4C70-8AB6-D42F30236018}" type="pres">
      <dgm:prSet presAssocID="{0C23561C-055F-45B3-A513-4C17B2AF5098}" presName="composite" presStyleCnt="0"/>
      <dgm:spPr/>
    </dgm:pt>
    <dgm:pt modelId="{FE7A8C4D-62F7-4962-83B3-FD83AB4E160E}" type="pres">
      <dgm:prSet presAssocID="{0C23561C-055F-45B3-A513-4C17B2AF5098}" presName="parTx" presStyleLbl="alignNode1" presStyleIdx="3" presStyleCnt="4">
        <dgm:presLayoutVars>
          <dgm:chMax val="0"/>
          <dgm:chPref val="0"/>
        </dgm:presLayoutVars>
      </dgm:prSet>
      <dgm:spPr/>
    </dgm:pt>
    <dgm:pt modelId="{8C7B649D-9015-47CC-814D-2B552357949D}" type="pres">
      <dgm:prSet presAssocID="{0C23561C-055F-45B3-A513-4C17B2AF5098}" presName="desTx" presStyleLbl="alignAccFollowNode1" presStyleIdx="3" presStyleCnt="4">
        <dgm:presLayoutVars/>
      </dgm:prSet>
      <dgm:spPr/>
    </dgm:pt>
  </dgm:ptLst>
  <dgm:cxnLst>
    <dgm:cxn modelId="{6F147612-BD51-43EB-A74B-9D511D6240D8}" type="presOf" srcId="{F602CBA8-6F58-472C-BF71-ECC177E875CA}" destId="{BDE804F9-97B8-4A98-A7DC-20E26E4560A0}" srcOrd="0" destOrd="0" presId="urn:microsoft.com/office/officeart/2016/7/layout/HorizontalActionList"/>
    <dgm:cxn modelId="{0B6A2022-8DCB-4D40-BDA1-0D198688397D}" type="presOf" srcId="{0C23561C-055F-45B3-A513-4C17B2AF5098}" destId="{FE7A8C4D-62F7-4962-83B3-FD83AB4E160E}" srcOrd="0" destOrd="0" presId="urn:microsoft.com/office/officeart/2016/7/layout/HorizontalActionList"/>
    <dgm:cxn modelId="{D5414627-A171-4410-8D15-9E187786B702}" type="presOf" srcId="{281B5978-2560-49C7-96A2-97D25D22448E}" destId="{DF6AAD58-C979-4479-BCA3-5C3A3805CF89}" srcOrd="0" destOrd="0" presId="urn:microsoft.com/office/officeart/2016/7/layout/HorizontalActionList"/>
    <dgm:cxn modelId="{A434962E-AC8C-41EF-90B0-14563FF90381}" srcId="{23443A6A-FE20-4EA0-A230-E90AB56AA741}" destId="{46EA0E8C-0D49-4F07-85E8-A6E4F6B85F45}" srcOrd="1" destOrd="0" parTransId="{54ADED58-F4CB-4524-BE04-AFD0FD27A4F5}" sibTransId="{A1BC6123-C619-4F91-9518-BFBDEFCC8D48}"/>
    <dgm:cxn modelId="{2BB3E53B-6217-4464-9D9F-4CECF151AB37}" srcId="{23443A6A-FE20-4EA0-A230-E90AB56AA741}" destId="{DBCEB29C-A267-44C6-9560-6A7C56AF3196}" srcOrd="0" destOrd="0" parTransId="{7062DF94-8360-40EB-8DA4-BD6A90B8E311}" sibTransId="{067C5571-D58B-4FBA-8F58-CA5F68DF9C56}"/>
    <dgm:cxn modelId="{A5B08B5F-7DEE-4406-8A22-C52C60EC18E0}" type="presOf" srcId="{46EA0E8C-0D49-4F07-85E8-A6E4F6B85F45}" destId="{34E1FFE3-9279-4141-8E07-D7AF519EA293}" srcOrd="0" destOrd="0" presId="urn:microsoft.com/office/officeart/2016/7/layout/HorizontalActionList"/>
    <dgm:cxn modelId="{1DF89063-2ADC-4DFE-B6CB-8CFA2D044DDD}" srcId="{23443A6A-FE20-4EA0-A230-E90AB56AA741}" destId="{281B5978-2560-49C7-96A2-97D25D22448E}" srcOrd="2" destOrd="0" parTransId="{BD242DBC-4B63-4F70-82FA-738E060A43E8}" sibTransId="{4333E57C-C470-447B-8B78-03BF9C318BFD}"/>
    <dgm:cxn modelId="{59C9524A-356B-4B40-A5B8-B9B83FD249E6}" type="presOf" srcId="{B3921D91-29C8-430E-B9B8-3C8F2C593861}" destId="{ED15FE02-1FE8-4961-94BC-E0023D7C0A53}" srcOrd="0" destOrd="0" presId="urn:microsoft.com/office/officeart/2016/7/layout/HorizontalActionList"/>
    <dgm:cxn modelId="{E0783A51-6F55-4638-A60A-603518D11DE1}" type="presOf" srcId="{8A3C48DD-DBD2-4A83-A773-10EA3177F5D0}" destId="{8C7B649D-9015-47CC-814D-2B552357949D}" srcOrd="0" destOrd="1" presId="urn:microsoft.com/office/officeart/2016/7/layout/HorizontalActionList"/>
    <dgm:cxn modelId="{C492FF51-9A82-4C9A-91AE-8DAEA9177FC4}" srcId="{281B5978-2560-49C7-96A2-97D25D22448E}" destId="{13671323-AA72-4CCC-960D-028A9D34FB7F}" srcOrd="0" destOrd="0" parTransId="{4421368C-FF62-4935-9615-076A30247FF1}" sibTransId="{0F18AD4D-FAAE-4DC7-9E6E-895EEFCDEDE7}"/>
    <dgm:cxn modelId="{63E0DA77-B8C3-416B-A2F0-20A475A81815}" srcId="{DBCEB29C-A267-44C6-9560-6A7C56AF3196}" destId="{B3921D91-29C8-430E-B9B8-3C8F2C593861}" srcOrd="0" destOrd="0" parTransId="{B61873A7-58B3-4203-9EB8-21C42C5239D9}" sibTransId="{29085A24-7DC9-4FC3-A7DF-697B36904BB0}"/>
    <dgm:cxn modelId="{63201283-E55C-4026-8EEC-9494566F116C}" srcId="{0C23561C-055F-45B3-A513-4C17B2AF5098}" destId="{3468000F-8121-49B6-B89E-E070FD5E1B76}" srcOrd="0" destOrd="0" parTransId="{C6A6B600-DBB1-4BD3-BEC4-15704C1D9660}" sibTransId="{27E9F7DF-3917-4B66-8E93-08EF01D6391F}"/>
    <dgm:cxn modelId="{188C8085-4C9F-4E7F-B54C-7519468E95E2}" type="presOf" srcId="{3468000F-8121-49B6-B89E-E070FD5E1B76}" destId="{8C7B649D-9015-47CC-814D-2B552357949D}" srcOrd="0" destOrd="0" presId="urn:microsoft.com/office/officeart/2016/7/layout/HorizontalActionList"/>
    <dgm:cxn modelId="{930BD2A9-3311-4C16-A8FA-1B095E3EC514}" srcId="{3468000F-8121-49B6-B89E-E070FD5E1B76}" destId="{E742AAB6-66EF-4215-AC1D-E80B246FF4E4}" srcOrd="1" destOrd="0" parTransId="{58A502DC-5DC4-4225-8C8A-75E69852FD7F}" sibTransId="{A685FA9E-2901-42E6-A93C-13139BA0E5CC}"/>
    <dgm:cxn modelId="{D35206AF-286C-4D0E-9532-A11DA6E11D7C}" srcId="{46EA0E8C-0D49-4F07-85E8-A6E4F6B85F45}" destId="{F602CBA8-6F58-472C-BF71-ECC177E875CA}" srcOrd="0" destOrd="0" parTransId="{54C419EC-8053-472C-8E7E-AA38A307E9D6}" sibTransId="{74C28298-4DD0-4C0C-8AFC-24496CD0B1CE}"/>
    <dgm:cxn modelId="{79B053B0-B181-453B-A8C1-215A3370E281}" type="presOf" srcId="{B4F58B17-7914-43B1-9A09-E4D3497EF7F3}" destId="{AAF9C5D3-086F-4D4A-B73F-F3BEA3B7EB09}" srcOrd="0" destOrd="1" presId="urn:microsoft.com/office/officeart/2016/7/layout/HorizontalActionList"/>
    <dgm:cxn modelId="{49762EB4-3979-413B-A58F-994309C9DF54}" srcId="{3468000F-8121-49B6-B89E-E070FD5E1B76}" destId="{8A3C48DD-DBD2-4A83-A773-10EA3177F5D0}" srcOrd="0" destOrd="0" parTransId="{C9755784-B246-472B-B607-E9EF2C1E0AC0}" sibTransId="{12F6E8F2-B5C9-4FFD-9A02-3277DCF7EF27}"/>
    <dgm:cxn modelId="{B4F534BA-D138-4245-A364-49DC20443113}" srcId="{13671323-AA72-4CCC-960D-028A9D34FB7F}" destId="{B4F58B17-7914-43B1-9A09-E4D3497EF7F3}" srcOrd="0" destOrd="0" parTransId="{37D998F6-70CB-495B-B502-BEDB7B50D5C0}" sibTransId="{76A79D0B-9B4B-4D13-BA26-4BDCA365F66D}"/>
    <dgm:cxn modelId="{59A643DC-5D3A-4A54-9F69-E9105DECD0E9}" type="presOf" srcId="{DBCEB29C-A267-44C6-9560-6A7C56AF3196}" destId="{C270E107-BF8E-44DA-8F0E-4ECA4AEE57CB}" srcOrd="0" destOrd="0" presId="urn:microsoft.com/office/officeart/2016/7/layout/HorizontalActionList"/>
    <dgm:cxn modelId="{FF6E48EF-4E77-40BA-8F30-AF31BA338B32}" srcId="{23443A6A-FE20-4EA0-A230-E90AB56AA741}" destId="{0C23561C-055F-45B3-A513-4C17B2AF5098}" srcOrd="3" destOrd="0" parTransId="{3A231910-F044-4787-91AD-E95E9BAB5A18}" sibTransId="{42FEDF95-B9EB-4377-8ABF-71FA10972B09}"/>
    <dgm:cxn modelId="{D182BDF1-72C1-42EF-8769-38BA802A5987}" type="presOf" srcId="{13671323-AA72-4CCC-960D-028A9D34FB7F}" destId="{AAF9C5D3-086F-4D4A-B73F-F3BEA3B7EB09}" srcOrd="0" destOrd="0" presId="urn:microsoft.com/office/officeart/2016/7/layout/HorizontalActionList"/>
    <dgm:cxn modelId="{806D16F4-19F7-4D77-9342-E08CE8BE5B32}" type="presOf" srcId="{E742AAB6-66EF-4215-AC1D-E80B246FF4E4}" destId="{8C7B649D-9015-47CC-814D-2B552357949D}" srcOrd="0" destOrd="2" presId="urn:microsoft.com/office/officeart/2016/7/layout/HorizontalActionList"/>
    <dgm:cxn modelId="{125E3DF4-E49F-4F91-902E-FD641EE457FC}" type="presOf" srcId="{23443A6A-FE20-4EA0-A230-E90AB56AA741}" destId="{5EAE6D45-2C5C-4B9F-A37B-00FACF848DB4}" srcOrd="0" destOrd="0" presId="urn:microsoft.com/office/officeart/2016/7/layout/HorizontalActionList"/>
    <dgm:cxn modelId="{2B971720-8D9B-4DA2-BAD6-892D3C818541}" type="presParOf" srcId="{5EAE6D45-2C5C-4B9F-A37B-00FACF848DB4}" destId="{6D72CCC3-D98C-4C5C-914C-E0A42F429824}" srcOrd="0" destOrd="0" presId="urn:microsoft.com/office/officeart/2016/7/layout/HorizontalActionList"/>
    <dgm:cxn modelId="{62BCED44-E180-4325-91B8-4C8B492EDE69}" type="presParOf" srcId="{6D72CCC3-D98C-4C5C-914C-E0A42F429824}" destId="{C270E107-BF8E-44DA-8F0E-4ECA4AEE57CB}" srcOrd="0" destOrd="0" presId="urn:microsoft.com/office/officeart/2016/7/layout/HorizontalActionList"/>
    <dgm:cxn modelId="{C341C377-3F85-4179-A1CD-23A9451FD76D}" type="presParOf" srcId="{6D72CCC3-D98C-4C5C-914C-E0A42F429824}" destId="{ED15FE02-1FE8-4961-94BC-E0023D7C0A53}" srcOrd="1" destOrd="0" presId="urn:microsoft.com/office/officeart/2016/7/layout/HorizontalActionList"/>
    <dgm:cxn modelId="{B5B7525C-8A83-4F40-87EB-63A806C0BF74}" type="presParOf" srcId="{5EAE6D45-2C5C-4B9F-A37B-00FACF848DB4}" destId="{ADD05357-2D2F-4E03-8D6B-08AFD2AC12AB}" srcOrd="1" destOrd="0" presId="urn:microsoft.com/office/officeart/2016/7/layout/HorizontalActionList"/>
    <dgm:cxn modelId="{394B772E-300E-4FAE-ACD5-40A86F2AE46D}" type="presParOf" srcId="{5EAE6D45-2C5C-4B9F-A37B-00FACF848DB4}" destId="{66829FD7-F3D1-4832-ACBD-4800873D9884}" srcOrd="2" destOrd="0" presId="urn:microsoft.com/office/officeart/2016/7/layout/HorizontalActionList"/>
    <dgm:cxn modelId="{9D4DC447-0397-4AC6-95BB-C8A4208E0A3C}" type="presParOf" srcId="{66829FD7-F3D1-4832-ACBD-4800873D9884}" destId="{34E1FFE3-9279-4141-8E07-D7AF519EA293}" srcOrd="0" destOrd="0" presId="urn:microsoft.com/office/officeart/2016/7/layout/HorizontalActionList"/>
    <dgm:cxn modelId="{3DEF5A9F-10B7-4BA6-9B24-40F72C24B2F3}" type="presParOf" srcId="{66829FD7-F3D1-4832-ACBD-4800873D9884}" destId="{BDE804F9-97B8-4A98-A7DC-20E26E4560A0}" srcOrd="1" destOrd="0" presId="urn:microsoft.com/office/officeart/2016/7/layout/HorizontalActionList"/>
    <dgm:cxn modelId="{9DA1AE6B-21B3-4A28-A684-1BCB0965140F}" type="presParOf" srcId="{5EAE6D45-2C5C-4B9F-A37B-00FACF848DB4}" destId="{F7A396C6-506F-4593-95C1-6CEE02F9838E}" srcOrd="3" destOrd="0" presId="urn:microsoft.com/office/officeart/2016/7/layout/HorizontalActionList"/>
    <dgm:cxn modelId="{B49994C8-7B93-412B-B6BA-721969EB929F}" type="presParOf" srcId="{5EAE6D45-2C5C-4B9F-A37B-00FACF848DB4}" destId="{42FB214C-337B-4699-B90B-5F8494AB4898}" srcOrd="4" destOrd="0" presId="urn:microsoft.com/office/officeart/2016/7/layout/HorizontalActionList"/>
    <dgm:cxn modelId="{0574EA0E-DC33-4208-B046-B3C184598FE4}" type="presParOf" srcId="{42FB214C-337B-4699-B90B-5F8494AB4898}" destId="{DF6AAD58-C979-4479-BCA3-5C3A3805CF89}" srcOrd="0" destOrd="0" presId="urn:microsoft.com/office/officeart/2016/7/layout/HorizontalActionList"/>
    <dgm:cxn modelId="{7376AF06-D692-4858-881E-476172A69970}" type="presParOf" srcId="{42FB214C-337B-4699-B90B-5F8494AB4898}" destId="{AAF9C5D3-086F-4D4A-B73F-F3BEA3B7EB09}" srcOrd="1" destOrd="0" presId="urn:microsoft.com/office/officeart/2016/7/layout/HorizontalActionList"/>
    <dgm:cxn modelId="{50BF6352-3900-4BAC-98D7-8EECA8961F98}" type="presParOf" srcId="{5EAE6D45-2C5C-4B9F-A37B-00FACF848DB4}" destId="{6DDE65AB-EB12-47D1-8E6B-7503E88CB6DB}" srcOrd="5" destOrd="0" presId="urn:microsoft.com/office/officeart/2016/7/layout/HorizontalActionList"/>
    <dgm:cxn modelId="{A684B5E7-4A0D-4BB0-8982-2AED96DB8F1C}" type="presParOf" srcId="{5EAE6D45-2C5C-4B9F-A37B-00FACF848DB4}" destId="{16EC8460-62C5-4C70-8AB6-D42F30236018}" srcOrd="6" destOrd="0" presId="urn:microsoft.com/office/officeart/2016/7/layout/HorizontalActionList"/>
    <dgm:cxn modelId="{2E2F87CF-D43A-482F-8757-3DE1E5FD480D}" type="presParOf" srcId="{16EC8460-62C5-4C70-8AB6-D42F30236018}" destId="{FE7A8C4D-62F7-4962-83B3-FD83AB4E160E}" srcOrd="0" destOrd="0" presId="urn:microsoft.com/office/officeart/2016/7/layout/HorizontalActionList"/>
    <dgm:cxn modelId="{0765F6EA-E023-461C-8A5D-0CE06D883E7B}" type="presParOf" srcId="{16EC8460-62C5-4C70-8AB6-D42F30236018}" destId="{8C7B649D-9015-47CC-814D-2B552357949D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A368E-2007-448D-9892-DF4AD056D7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B1AC8C1-3751-49EF-ACB0-E8BC6CCAC7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We need to initialize:</a:t>
          </a:r>
          <a:endParaRPr lang="en-US"/>
        </a:p>
      </dgm:t>
    </dgm:pt>
    <dgm:pt modelId="{000D19A1-3023-4AB2-B3CD-35A2C12D25D2}" type="parTrans" cxnId="{8D7BC769-929E-47E8-BE3C-C2F57E40B287}">
      <dgm:prSet/>
      <dgm:spPr/>
      <dgm:t>
        <a:bodyPr/>
        <a:lstStyle/>
        <a:p>
          <a:endParaRPr lang="en-US"/>
        </a:p>
      </dgm:t>
    </dgm:pt>
    <dgm:pt modelId="{C97867E4-0F26-4B01-A746-F3B91C6B3EFF}" type="sibTrans" cxnId="{8D7BC769-929E-47E8-BE3C-C2F57E40B287}">
      <dgm:prSet/>
      <dgm:spPr/>
      <dgm:t>
        <a:bodyPr/>
        <a:lstStyle/>
        <a:p>
          <a:endParaRPr lang="en-US"/>
        </a:p>
      </dgm:t>
    </dgm:pt>
    <dgm:pt modelId="{12B34901-51F1-42C3-B147-625FABB1EF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WiFi</a:t>
          </a:r>
          <a:endParaRPr lang="en-US"/>
        </a:p>
      </dgm:t>
    </dgm:pt>
    <dgm:pt modelId="{8EB8B839-8425-4221-A422-3CF57A03183B}" type="parTrans" cxnId="{9CA44A3E-F625-4003-940B-76980BA36BB7}">
      <dgm:prSet/>
      <dgm:spPr/>
      <dgm:t>
        <a:bodyPr/>
        <a:lstStyle/>
        <a:p>
          <a:endParaRPr lang="en-US"/>
        </a:p>
      </dgm:t>
    </dgm:pt>
    <dgm:pt modelId="{C7C43A80-1DF3-43EE-9E21-45A31AF9D8AB}" type="sibTrans" cxnId="{9CA44A3E-F625-4003-940B-76980BA36BB7}">
      <dgm:prSet/>
      <dgm:spPr/>
      <dgm:t>
        <a:bodyPr/>
        <a:lstStyle/>
        <a:p>
          <a:endParaRPr lang="en-US"/>
        </a:p>
      </dgm:t>
    </dgm:pt>
    <dgm:pt modelId="{61D0B53A-F4A6-4AB7-BA59-4E5753F919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Webserver</a:t>
          </a:r>
          <a:endParaRPr lang="en-US"/>
        </a:p>
      </dgm:t>
    </dgm:pt>
    <dgm:pt modelId="{5A44E528-C723-4A12-AE03-9D2D0DB7639B}" type="parTrans" cxnId="{ED4F84B5-28CC-4FD0-AF01-EABED4870659}">
      <dgm:prSet/>
      <dgm:spPr/>
      <dgm:t>
        <a:bodyPr/>
        <a:lstStyle/>
        <a:p>
          <a:endParaRPr lang="en-US"/>
        </a:p>
      </dgm:t>
    </dgm:pt>
    <dgm:pt modelId="{12B68905-2803-4E2A-B52B-773C9AD6CB4B}" type="sibTrans" cxnId="{ED4F84B5-28CC-4FD0-AF01-EABED4870659}">
      <dgm:prSet/>
      <dgm:spPr/>
      <dgm:t>
        <a:bodyPr/>
        <a:lstStyle/>
        <a:p>
          <a:endParaRPr lang="en-US"/>
        </a:p>
      </dgm:t>
    </dgm:pt>
    <dgm:pt modelId="{74FF74C6-2D3A-49BE-BA4B-A627A5D8DE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Prepare the HTML for the pages</a:t>
          </a:r>
          <a:endParaRPr lang="en-US"/>
        </a:p>
      </dgm:t>
    </dgm:pt>
    <dgm:pt modelId="{6A79391A-396F-4884-B392-D7A5B76F14A1}" type="parTrans" cxnId="{626F335B-2F5A-4E2B-9363-A84A1D9AB9BD}">
      <dgm:prSet/>
      <dgm:spPr/>
      <dgm:t>
        <a:bodyPr/>
        <a:lstStyle/>
        <a:p>
          <a:endParaRPr lang="en-US"/>
        </a:p>
      </dgm:t>
    </dgm:pt>
    <dgm:pt modelId="{227A0C7C-F30E-43E3-94A4-DEA8F618172D}" type="sibTrans" cxnId="{626F335B-2F5A-4E2B-9363-A84A1D9AB9BD}">
      <dgm:prSet/>
      <dgm:spPr/>
      <dgm:t>
        <a:bodyPr/>
        <a:lstStyle/>
        <a:p>
          <a:endParaRPr lang="en-US"/>
        </a:p>
      </dgm:t>
    </dgm:pt>
    <dgm:pt modelId="{47D3FC64-02FC-4797-9025-C8A7A8D718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Handle the client which interacts with the browser</a:t>
          </a:r>
          <a:endParaRPr lang="en-US"/>
        </a:p>
      </dgm:t>
    </dgm:pt>
    <dgm:pt modelId="{6BE0F68F-6D48-4CEC-B156-B18FECFD726C}" type="parTrans" cxnId="{289F8ED5-DEF0-4A43-B367-F74638B86A60}">
      <dgm:prSet/>
      <dgm:spPr/>
      <dgm:t>
        <a:bodyPr/>
        <a:lstStyle/>
        <a:p>
          <a:endParaRPr lang="en-US"/>
        </a:p>
      </dgm:t>
    </dgm:pt>
    <dgm:pt modelId="{CD4EEEFB-4A79-4709-B7D6-E7C5AB9F7B04}" type="sibTrans" cxnId="{289F8ED5-DEF0-4A43-B367-F74638B86A60}">
      <dgm:prSet/>
      <dgm:spPr/>
      <dgm:t>
        <a:bodyPr/>
        <a:lstStyle/>
        <a:p>
          <a:endParaRPr lang="en-US"/>
        </a:p>
      </dgm:t>
    </dgm:pt>
    <dgm:pt modelId="{59102FE3-F81A-4CFE-A6C8-36518463CF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Process the incoming data from the browser to perform actions on the ESP</a:t>
          </a:r>
          <a:endParaRPr lang="en-US"/>
        </a:p>
      </dgm:t>
    </dgm:pt>
    <dgm:pt modelId="{5897D35D-8652-4FE4-8B56-4F7D11287C2D}" type="parTrans" cxnId="{DD7C867D-6DD4-45EF-932A-A14C95466152}">
      <dgm:prSet/>
      <dgm:spPr/>
      <dgm:t>
        <a:bodyPr/>
        <a:lstStyle/>
        <a:p>
          <a:endParaRPr lang="en-US"/>
        </a:p>
      </dgm:t>
    </dgm:pt>
    <dgm:pt modelId="{ED0B0EBC-83E3-4D01-A262-C4D315BD77E0}" type="sibTrans" cxnId="{DD7C867D-6DD4-45EF-932A-A14C95466152}">
      <dgm:prSet/>
      <dgm:spPr/>
      <dgm:t>
        <a:bodyPr/>
        <a:lstStyle/>
        <a:p>
          <a:endParaRPr lang="en-US"/>
        </a:p>
      </dgm:t>
    </dgm:pt>
    <dgm:pt modelId="{5D36AFA2-0022-439C-8441-42FFD4D7C74E}" type="pres">
      <dgm:prSet presAssocID="{DAEA368E-2007-448D-9892-DF4AD056D76D}" presName="root" presStyleCnt="0">
        <dgm:presLayoutVars>
          <dgm:dir/>
          <dgm:resizeHandles val="exact"/>
        </dgm:presLayoutVars>
      </dgm:prSet>
      <dgm:spPr/>
    </dgm:pt>
    <dgm:pt modelId="{04680231-FE39-4650-9569-B145A814FC3A}" type="pres">
      <dgm:prSet presAssocID="{5B1AC8C1-3751-49EF-ACB0-E8BC6CCAC79F}" presName="compNode" presStyleCnt="0"/>
      <dgm:spPr/>
    </dgm:pt>
    <dgm:pt modelId="{01AB7994-06BF-49AD-BEA8-2943DD620637}" type="pres">
      <dgm:prSet presAssocID="{5B1AC8C1-3751-49EF-ACB0-E8BC6CCAC79F}" presName="bgRect" presStyleLbl="bgShp" presStyleIdx="0" presStyleCnt="4"/>
      <dgm:spPr/>
    </dgm:pt>
    <dgm:pt modelId="{BCD3BD06-F314-4FFC-ABB5-5E40DB0BC189}" type="pres">
      <dgm:prSet presAssocID="{5B1AC8C1-3751-49EF-ACB0-E8BC6CCAC7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4612B02-4DF4-4371-9E26-F7148A5C0C9C}" type="pres">
      <dgm:prSet presAssocID="{5B1AC8C1-3751-49EF-ACB0-E8BC6CCAC79F}" presName="spaceRect" presStyleCnt="0"/>
      <dgm:spPr/>
    </dgm:pt>
    <dgm:pt modelId="{AAB264D9-1CD4-40B7-8F54-1D5FB85D5907}" type="pres">
      <dgm:prSet presAssocID="{5B1AC8C1-3751-49EF-ACB0-E8BC6CCAC79F}" presName="parTx" presStyleLbl="revTx" presStyleIdx="0" presStyleCnt="5">
        <dgm:presLayoutVars>
          <dgm:chMax val="0"/>
          <dgm:chPref val="0"/>
        </dgm:presLayoutVars>
      </dgm:prSet>
      <dgm:spPr/>
    </dgm:pt>
    <dgm:pt modelId="{02D2DD9E-7B41-4C16-AD78-BCB671C6CA63}" type="pres">
      <dgm:prSet presAssocID="{5B1AC8C1-3751-49EF-ACB0-E8BC6CCAC79F}" presName="desTx" presStyleLbl="revTx" presStyleIdx="1" presStyleCnt="5">
        <dgm:presLayoutVars/>
      </dgm:prSet>
      <dgm:spPr/>
    </dgm:pt>
    <dgm:pt modelId="{B095D429-ECC4-464F-89E6-C7DB75552F69}" type="pres">
      <dgm:prSet presAssocID="{C97867E4-0F26-4B01-A746-F3B91C6B3EFF}" presName="sibTrans" presStyleCnt="0"/>
      <dgm:spPr/>
    </dgm:pt>
    <dgm:pt modelId="{7814351D-FA7B-4667-9247-99B896E6ECFB}" type="pres">
      <dgm:prSet presAssocID="{74FF74C6-2D3A-49BE-BA4B-A627A5D8DEAB}" presName="compNode" presStyleCnt="0"/>
      <dgm:spPr/>
    </dgm:pt>
    <dgm:pt modelId="{594F56AF-46F8-41C6-B538-00D15326494C}" type="pres">
      <dgm:prSet presAssocID="{74FF74C6-2D3A-49BE-BA4B-A627A5D8DEAB}" presName="bgRect" presStyleLbl="bgShp" presStyleIdx="1" presStyleCnt="4"/>
      <dgm:spPr/>
    </dgm:pt>
    <dgm:pt modelId="{0CB45BCD-7CE7-48FA-9390-85E40F193705}" type="pres">
      <dgm:prSet presAssocID="{74FF74C6-2D3A-49BE-BA4B-A627A5D8DE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FE20E6F-4D29-47C2-B4F3-5212892D35E8}" type="pres">
      <dgm:prSet presAssocID="{74FF74C6-2D3A-49BE-BA4B-A627A5D8DEAB}" presName="spaceRect" presStyleCnt="0"/>
      <dgm:spPr/>
    </dgm:pt>
    <dgm:pt modelId="{6DCE31CE-C0C0-4F89-9FBA-AE728A8ECCEA}" type="pres">
      <dgm:prSet presAssocID="{74FF74C6-2D3A-49BE-BA4B-A627A5D8DEAB}" presName="parTx" presStyleLbl="revTx" presStyleIdx="2" presStyleCnt="5">
        <dgm:presLayoutVars>
          <dgm:chMax val="0"/>
          <dgm:chPref val="0"/>
        </dgm:presLayoutVars>
      </dgm:prSet>
      <dgm:spPr/>
    </dgm:pt>
    <dgm:pt modelId="{B836BB4D-60AB-4F58-B434-515D75A4EC74}" type="pres">
      <dgm:prSet presAssocID="{227A0C7C-F30E-43E3-94A4-DEA8F618172D}" presName="sibTrans" presStyleCnt="0"/>
      <dgm:spPr/>
    </dgm:pt>
    <dgm:pt modelId="{F41CF988-66F4-4EA5-9D78-4826069BB9BD}" type="pres">
      <dgm:prSet presAssocID="{47D3FC64-02FC-4797-9025-C8A7A8D71897}" presName="compNode" presStyleCnt="0"/>
      <dgm:spPr/>
    </dgm:pt>
    <dgm:pt modelId="{753CCC68-BB3D-41E7-9978-61FAAF5D1808}" type="pres">
      <dgm:prSet presAssocID="{47D3FC64-02FC-4797-9025-C8A7A8D71897}" presName="bgRect" presStyleLbl="bgShp" presStyleIdx="2" presStyleCnt="4"/>
      <dgm:spPr/>
    </dgm:pt>
    <dgm:pt modelId="{BA47D5C5-1078-4580-902F-ABC29169153C}" type="pres">
      <dgm:prSet presAssocID="{47D3FC64-02FC-4797-9025-C8A7A8D7189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BC05845-EF96-4DC8-A822-351E2B2F5A1B}" type="pres">
      <dgm:prSet presAssocID="{47D3FC64-02FC-4797-9025-C8A7A8D71897}" presName="spaceRect" presStyleCnt="0"/>
      <dgm:spPr/>
    </dgm:pt>
    <dgm:pt modelId="{6E4A0A68-BCBF-43A2-AC9F-D7056F211BB9}" type="pres">
      <dgm:prSet presAssocID="{47D3FC64-02FC-4797-9025-C8A7A8D71897}" presName="parTx" presStyleLbl="revTx" presStyleIdx="3" presStyleCnt="5">
        <dgm:presLayoutVars>
          <dgm:chMax val="0"/>
          <dgm:chPref val="0"/>
        </dgm:presLayoutVars>
      </dgm:prSet>
      <dgm:spPr/>
    </dgm:pt>
    <dgm:pt modelId="{9B57F707-9B42-498C-82E2-FFEAB4E496C4}" type="pres">
      <dgm:prSet presAssocID="{CD4EEEFB-4A79-4709-B7D6-E7C5AB9F7B04}" presName="sibTrans" presStyleCnt="0"/>
      <dgm:spPr/>
    </dgm:pt>
    <dgm:pt modelId="{4FD4B14B-FF25-422E-8044-9DDA22B36F2A}" type="pres">
      <dgm:prSet presAssocID="{59102FE3-F81A-4CFE-A6C8-36518463CF6B}" presName="compNode" presStyleCnt="0"/>
      <dgm:spPr/>
    </dgm:pt>
    <dgm:pt modelId="{251E840D-FA90-4B3A-B3CC-D055ABF927E1}" type="pres">
      <dgm:prSet presAssocID="{59102FE3-F81A-4CFE-A6C8-36518463CF6B}" presName="bgRect" presStyleLbl="bgShp" presStyleIdx="3" presStyleCnt="4"/>
      <dgm:spPr/>
    </dgm:pt>
    <dgm:pt modelId="{E625954D-C489-444F-934B-239AE80565A4}" type="pres">
      <dgm:prSet presAssocID="{59102FE3-F81A-4CFE-A6C8-36518463CF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8DB7704-11F1-4D05-B45E-C788B73D4D2A}" type="pres">
      <dgm:prSet presAssocID="{59102FE3-F81A-4CFE-A6C8-36518463CF6B}" presName="spaceRect" presStyleCnt="0"/>
      <dgm:spPr/>
    </dgm:pt>
    <dgm:pt modelId="{8283E2F8-6946-43D0-83FB-8CBB06DD2E7A}" type="pres">
      <dgm:prSet presAssocID="{59102FE3-F81A-4CFE-A6C8-36518463CF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3E3803-53DB-4F88-AFDA-2CF2695C45BD}" type="presOf" srcId="{5B1AC8C1-3751-49EF-ACB0-E8BC6CCAC79F}" destId="{AAB264D9-1CD4-40B7-8F54-1D5FB85D5907}" srcOrd="0" destOrd="0" presId="urn:microsoft.com/office/officeart/2018/2/layout/IconVerticalSolidList"/>
    <dgm:cxn modelId="{29951128-97EC-4601-BF61-C045B2752667}" type="presOf" srcId="{74FF74C6-2D3A-49BE-BA4B-A627A5D8DEAB}" destId="{6DCE31CE-C0C0-4F89-9FBA-AE728A8ECCEA}" srcOrd="0" destOrd="0" presId="urn:microsoft.com/office/officeart/2018/2/layout/IconVerticalSolidList"/>
    <dgm:cxn modelId="{A5927733-ABF5-4EFD-B8A3-1EF51CAA42DB}" type="presOf" srcId="{DAEA368E-2007-448D-9892-DF4AD056D76D}" destId="{5D36AFA2-0022-439C-8441-42FFD4D7C74E}" srcOrd="0" destOrd="0" presId="urn:microsoft.com/office/officeart/2018/2/layout/IconVerticalSolidList"/>
    <dgm:cxn modelId="{9CA44A3E-F625-4003-940B-76980BA36BB7}" srcId="{5B1AC8C1-3751-49EF-ACB0-E8BC6CCAC79F}" destId="{12B34901-51F1-42C3-B147-625FABB1EFD7}" srcOrd="0" destOrd="0" parTransId="{8EB8B839-8425-4221-A422-3CF57A03183B}" sibTransId="{C7C43A80-1DF3-43EE-9E21-45A31AF9D8AB}"/>
    <dgm:cxn modelId="{626F335B-2F5A-4E2B-9363-A84A1D9AB9BD}" srcId="{DAEA368E-2007-448D-9892-DF4AD056D76D}" destId="{74FF74C6-2D3A-49BE-BA4B-A627A5D8DEAB}" srcOrd="1" destOrd="0" parTransId="{6A79391A-396F-4884-B392-D7A5B76F14A1}" sibTransId="{227A0C7C-F30E-43E3-94A4-DEA8F618172D}"/>
    <dgm:cxn modelId="{D6B2F962-B9A7-47B5-AFEB-787A6D6B45DB}" type="presOf" srcId="{61D0B53A-F4A6-4AB7-BA59-4E5753F91916}" destId="{02D2DD9E-7B41-4C16-AD78-BCB671C6CA63}" srcOrd="0" destOrd="1" presId="urn:microsoft.com/office/officeart/2018/2/layout/IconVerticalSolidList"/>
    <dgm:cxn modelId="{8D7BC769-929E-47E8-BE3C-C2F57E40B287}" srcId="{DAEA368E-2007-448D-9892-DF4AD056D76D}" destId="{5B1AC8C1-3751-49EF-ACB0-E8BC6CCAC79F}" srcOrd="0" destOrd="0" parTransId="{000D19A1-3023-4AB2-B3CD-35A2C12D25D2}" sibTransId="{C97867E4-0F26-4B01-A746-F3B91C6B3EFF}"/>
    <dgm:cxn modelId="{141A8879-3C6D-4E2F-96E7-75F439807394}" type="presOf" srcId="{12B34901-51F1-42C3-B147-625FABB1EFD7}" destId="{02D2DD9E-7B41-4C16-AD78-BCB671C6CA63}" srcOrd="0" destOrd="0" presId="urn:microsoft.com/office/officeart/2018/2/layout/IconVerticalSolidList"/>
    <dgm:cxn modelId="{DD7C867D-6DD4-45EF-932A-A14C95466152}" srcId="{DAEA368E-2007-448D-9892-DF4AD056D76D}" destId="{59102FE3-F81A-4CFE-A6C8-36518463CF6B}" srcOrd="3" destOrd="0" parTransId="{5897D35D-8652-4FE4-8B56-4F7D11287C2D}" sibTransId="{ED0B0EBC-83E3-4D01-A262-C4D315BD77E0}"/>
    <dgm:cxn modelId="{366915AF-7568-4DF8-9681-A4CD17E6F979}" type="presOf" srcId="{47D3FC64-02FC-4797-9025-C8A7A8D71897}" destId="{6E4A0A68-BCBF-43A2-AC9F-D7056F211BB9}" srcOrd="0" destOrd="0" presId="urn:microsoft.com/office/officeart/2018/2/layout/IconVerticalSolidList"/>
    <dgm:cxn modelId="{ED4F84B5-28CC-4FD0-AF01-EABED4870659}" srcId="{5B1AC8C1-3751-49EF-ACB0-E8BC6CCAC79F}" destId="{61D0B53A-F4A6-4AB7-BA59-4E5753F91916}" srcOrd="1" destOrd="0" parTransId="{5A44E528-C723-4A12-AE03-9D2D0DB7639B}" sibTransId="{12B68905-2803-4E2A-B52B-773C9AD6CB4B}"/>
    <dgm:cxn modelId="{289F8ED5-DEF0-4A43-B367-F74638B86A60}" srcId="{DAEA368E-2007-448D-9892-DF4AD056D76D}" destId="{47D3FC64-02FC-4797-9025-C8A7A8D71897}" srcOrd="2" destOrd="0" parTransId="{6BE0F68F-6D48-4CEC-B156-B18FECFD726C}" sibTransId="{CD4EEEFB-4A79-4709-B7D6-E7C5AB9F7B04}"/>
    <dgm:cxn modelId="{3F1DDBEA-9E88-4A54-A97D-996B37EE3691}" type="presOf" srcId="{59102FE3-F81A-4CFE-A6C8-36518463CF6B}" destId="{8283E2F8-6946-43D0-83FB-8CBB06DD2E7A}" srcOrd="0" destOrd="0" presId="urn:microsoft.com/office/officeart/2018/2/layout/IconVerticalSolidList"/>
    <dgm:cxn modelId="{817E3FBE-F2EB-411F-B97D-E672ABE1C7BA}" type="presParOf" srcId="{5D36AFA2-0022-439C-8441-42FFD4D7C74E}" destId="{04680231-FE39-4650-9569-B145A814FC3A}" srcOrd="0" destOrd="0" presId="urn:microsoft.com/office/officeart/2018/2/layout/IconVerticalSolidList"/>
    <dgm:cxn modelId="{0A82823F-30CF-4ED5-9CE1-1030D4ED3A7D}" type="presParOf" srcId="{04680231-FE39-4650-9569-B145A814FC3A}" destId="{01AB7994-06BF-49AD-BEA8-2943DD620637}" srcOrd="0" destOrd="0" presId="urn:microsoft.com/office/officeart/2018/2/layout/IconVerticalSolidList"/>
    <dgm:cxn modelId="{5D91CEAE-29C2-4CB5-8BAF-564537A8A97D}" type="presParOf" srcId="{04680231-FE39-4650-9569-B145A814FC3A}" destId="{BCD3BD06-F314-4FFC-ABB5-5E40DB0BC189}" srcOrd="1" destOrd="0" presId="urn:microsoft.com/office/officeart/2018/2/layout/IconVerticalSolidList"/>
    <dgm:cxn modelId="{14560D65-3A09-47B4-9BF1-1FD8A63198F6}" type="presParOf" srcId="{04680231-FE39-4650-9569-B145A814FC3A}" destId="{64612B02-4DF4-4371-9E26-F7148A5C0C9C}" srcOrd="2" destOrd="0" presId="urn:microsoft.com/office/officeart/2018/2/layout/IconVerticalSolidList"/>
    <dgm:cxn modelId="{BF3ED697-2D88-4055-BE95-D0E58ADFFDAF}" type="presParOf" srcId="{04680231-FE39-4650-9569-B145A814FC3A}" destId="{AAB264D9-1CD4-40B7-8F54-1D5FB85D5907}" srcOrd="3" destOrd="0" presId="urn:microsoft.com/office/officeart/2018/2/layout/IconVerticalSolidList"/>
    <dgm:cxn modelId="{C4D5CDFA-6018-46CE-BADF-C68A62927BD5}" type="presParOf" srcId="{04680231-FE39-4650-9569-B145A814FC3A}" destId="{02D2DD9E-7B41-4C16-AD78-BCB671C6CA63}" srcOrd="4" destOrd="0" presId="urn:microsoft.com/office/officeart/2018/2/layout/IconVerticalSolidList"/>
    <dgm:cxn modelId="{6C051533-23F3-4C50-B64C-91506F4CE1B0}" type="presParOf" srcId="{5D36AFA2-0022-439C-8441-42FFD4D7C74E}" destId="{B095D429-ECC4-464F-89E6-C7DB75552F69}" srcOrd="1" destOrd="0" presId="urn:microsoft.com/office/officeart/2018/2/layout/IconVerticalSolidList"/>
    <dgm:cxn modelId="{4B744299-0B01-40D3-BA7D-10617179513F}" type="presParOf" srcId="{5D36AFA2-0022-439C-8441-42FFD4D7C74E}" destId="{7814351D-FA7B-4667-9247-99B896E6ECFB}" srcOrd="2" destOrd="0" presId="urn:microsoft.com/office/officeart/2018/2/layout/IconVerticalSolidList"/>
    <dgm:cxn modelId="{866EB644-AF7A-4AEA-B616-822AFD41EF38}" type="presParOf" srcId="{7814351D-FA7B-4667-9247-99B896E6ECFB}" destId="{594F56AF-46F8-41C6-B538-00D15326494C}" srcOrd="0" destOrd="0" presId="urn:microsoft.com/office/officeart/2018/2/layout/IconVerticalSolidList"/>
    <dgm:cxn modelId="{B4FDD2B7-5A94-447C-B6EE-7ACFA0F0E1D5}" type="presParOf" srcId="{7814351D-FA7B-4667-9247-99B896E6ECFB}" destId="{0CB45BCD-7CE7-48FA-9390-85E40F193705}" srcOrd="1" destOrd="0" presId="urn:microsoft.com/office/officeart/2018/2/layout/IconVerticalSolidList"/>
    <dgm:cxn modelId="{02642EF1-B002-4911-B91D-96EDD6E5CDBE}" type="presParOf" srcId="{7814351D-FA7B-4667-9247-99B896E6ECFB}" destId="{9FE20E6F-4D29-47C2-B4F3-5212892D35E8}" srcOrd="2" destOrd="0" presId="urn:microsoft.com/office/officeart/2018/2/layout/IconVerticalSolidList"/>
    <dgm:cxn modelId="{FE4DF7F7-42A8-48EB-B40D-E9A8F71043CA}" type="presParOf" srcId="{7814351D-FA7B-4667-9247-99B896E6ECFB}" destId="{6DCE31CE-C0C0-4F89-9FBA-AE728A8ECCEA}" srcOrd="3" destOrd="0" presId="urn:microsoft.com/office/officeart/2018/2/layout/IconVerticalSolidList"/>
    <dgm:cxn modelId="{464A71F2-8C77-46EE-9316-CF5A85565B39}" type="presParOf" srcId="{5D36AFA2-0022-439C-8441-42FFD4D7C74E}" destId="{B836BB4D-60AB-4F58-B434-515D75A4EC74}" srcOrd="3" destOrd="0" presId="urn:microsoft.com/office/officeart/2018/2/layout/IconVerticalSolidList"/>
    <dgm:cxn modelId="{58AF0632-CD75-45AB-AA95-D60BF93698B5}" type="presParOf" srcId="{5D36AFA2-0022-439C-8441-42FFD4D7C74E}" destId="{F41CF988-66F4-4EA5-9D78-4826069BB9BD}" srcOrd="4" destOrd="0" presId="urn:microsoft.com/office/officeart/2018/2/layout/IconVerticalSolidList"/>
    <dgm:cxn modelId="{2F3636B3-7287-46A9-A80D-E41DB9EB9E90}" type="presParOf" srcId="{F41CF988-66F4-4EA5-9D78-4826069BB9BD}" destId="{753CCC68-BB3D-41E7-9978-61FAAF5D1808}" srcOrd="0" destOrd="0" presId="urn:microsoft.com/office/officeart/2018/2/layout/IconVerticalSolidList"/>
    <dgm:cxn modelId="{9927854F-4471-4A61-B943-7CEC46FE76EF}" type="presParOf" srcId="{F41CF988-66F4-4EA5-9D78-4826069BB9BD}" destId="{BA47D5C5-1078-4580-902F-ABC29169153C}" srcOrd="1" destOrd="0" presId="urn:microsoft.com/office/officeart/2018/2/layout/IconVerticalSolidList"/>
    <dgm:cxn modelId="{8DA26CC1-3679-41EC-9335-E378B2E74E32}" type="presParOf" srcId="{F41CF988-66F4-4EA5-9D78-4826069BB9BD}" destId="{1BC05845-EF96-4DC8-A822-351E2B2F5A1B}" srcOrd="2" destOrd="0" presId="urn:microsoft.com/office/officeart/2018/2/layout/IconVerticalSolidList"/>
    <dgm:cxn modelId="{D9CC167F-261B-4655-ABA8-201C8343AD5A}" type="presParOf" srcId="{F41CF988-66F4-4EA5-9D78-4826069BB9BD}" destId="{6E4A0A68-BCBF-43A2-AC9F-D7056F211BB9}" srcOrd="3" destOrd="0" presId="urn:microsoft.com/office/officeart/2018/2/layout/IconVerticalSolidList"/>
    <dgm:cxn modelId="{D146E59A-61E0-4A15-B9C0-D4C60CDB0907}" type="presParOf" srcId="{5D36AFA2-0022-439C-8441-42FFD4D7C74E}" destId="{9B57F707-9B42-498C-82E2-FFEAB4E496C4}" srcOrd="5" destOrd="0" presId="urn:microsoft.com/office/officeart/2018/2/layout/IconVerticalSolidList"/>
    <dgm:cxn modelId="{2C9DF995-4764-4A3F-AB74-FC3929786B4C}" type="presParOf" srcId="{5D36AFA2-0022-439C-8441-42FFD4D7C74E}" destId="{4FD4B14B-FF25-422E-8044-9DDA22B36F2A}" srcOrd="6" destOrd="0" presId="urn:microsoft.com/office/officeart/2018/2/layout/IconVerticalSolidList"/>
    <dgm:cxn modelId="{3A3F2910-DF60-4456-9CE2-A851BC0984EA}" type="presParOf" srcId="{4FD4B14B-FF25-422E-8044-9DDA22B36F2A}" destId="{251E840D-FA90-4B3A-B3CC-D055ABF927E1}" srcOrd="0" destOrd="0" presId="urn:microsoft.com/office/officeart/2018/2/layout/IconVerticalSolidList"/>
    <dgm:cxn modelId="{28FF8D1C-2E92-43B3-A707-BF0636647B72}" type="presParOf" srcId="{4FD4B14B-FF25-422E-8044-9DDA22B36F2A}" destId="{E625954D-C489-444F-934B-239AE80565A4}" srcOrd="1" destOrd="0" presId="urn:microsoft.com/office/officeart/2018/2/layout/IconVerticalSolidList"/>
    <dgm:cxn modelId="{693A7041-E4EE-417B-835D-B5E4F9414575}" type="presParOf" srcId="{4FD4B14B-FF25-422E-8044-9DDA22B36F2A}" destId="{98DB7704-11F1-4D05-B45E-C788B73D4D2A}" srcOrd="2" destOrd="0" presId="urn:microsoft.com/office/officeart/2018/2/layout/IconVerticalSolidList"/>
    <dgm:cxn modelId="{40A5BB5E-D3BF-4AAB-B696-227BB1704962}" type="presParOf" srcId="{4FD4B14B-FF25-422E-8044-9DDA22B36F2A}" destId="{8283E2F8-6946-43D0-83FB-8CBB06DD2E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7AF1E-C57A-4B3B-9CDB-34318E109D2E}">
      <dsp:nvSpPr>
        <dsp:cNvPr id="0" name=""/>
        <dsp:cNvSpPr/>
      </dsp:nvSpPr>
      <dsp:spPr>
        <a:xfrm>
          <a:off x="0" y="281912"/>
          <a:ext cx="8228012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585" tIns="249936" rIns="6385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Enable the creation of a local Wi-Fi network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We connect to access point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u="sng" kern="1200"/>
            <a:t>With or without</a:t>
          </a:r>
          <a:r>
            <a:rPr lang="en-US" sz="1200" kern="1200"/>
            <a:t> access to the internet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Uses a specific channel which can be modified while operating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Has limitation for number of connected devices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Has a name and an optional password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Can use an encrypted communication protocol</a:t>
          </a:r>
        </a:p>
      </dsp:txBody>
      <dsp:txXfrm>
        <a:off x="0" y="281912"/>
        <a:ext cx="8228012" cy="1701000"/>
      </dsp:txXfrm>
    </dsp:sp>
    <dsp:sp modelId="{121A5784-CE72-4EB1-9D3A-2756AD1017DF}">
      <dsp:nvSpPr>
        <dsp:cNvPr id="0" name=""/>
        <dsp:cNvSpPr/>
      </dsp:nvSpPr>
      <dsp:spPr>
        <a:xfrm>
          <a:off x="411400" y="104792"/>
          <a:ext cx="575960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699" tIns="0" rIns="21769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 – Access point</a:t>
          </a:r>
        </a:p>
      </dsp:txBody>
      <dsp:txXfrm>
        <a:off x="428693" y="122085"/>
        <a:ext cx="5725022" cy="319654"/>
      </dsp:txXfrm>
    </dsp:sp>
    <dsp:sp modelId="{13FF2CB2-1F48-4689-A4B8-9EE4C980D470}">
      <dsp:nvSpPr>
        <dsp:cNvPr id="0" name=""/>
        <dsp:cNvSpPr/>
      </dsp:nvSpPr>
      <dsp:spPr>
        <a:xfrm>
          <a:off x="0" y="2224832"/>
          <a:ext cx="8228012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585" tIns="249936" rIns="63858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 end point device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Connects to an AP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While searching for an AP needs to scan different channels until found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Station name and password can be saved on EEPROM, SPIFFS or SDCARD</a:t>
          </a:r>
        </a:p>
      </dsp:txBody>
      <dsp:txXfrm>
        <a:off x="0" y="2224832"/>
        <a:ext cx="8228012" cy="1096200"/>
      </dsp:txXfrm>
    </dsp:sp>
    <dsp:sp modelId="{1A6A3A3E-229B-45DC-A347-3E0A6737BD20}">
      <dsp:nvSpPr>
        <dsp:cNvPr id="0" name=""/>
        <dsp:cNvSpPr/>
      </dsp:nvSpPr>
      <dsp:spPr>
        <a:xfrm>
          <a:off x="411400" y="2047712"/>
          <a:ext cx="5759608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699" tIns="0" rIns="21769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 – Station</a:t>
          </a:r>
        </a:p>
      </dsp:txBody>
      <dsp:txXfrm>
        <a:off x="428693" y="2065005"/>
        <a:ext cx="5725022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7AF1E-C57A-4B3B-9CDB-34318E109D2E}">
      <dsp:nvSpPr>
        <dsp:cNvPr id="0" name=""/>
        <dsp:cNvSpPr/>
      </dsp:nvSpPr>
      <dsp:spPr>
        <a:xfrm>
          <a:off x="0" y="361202"/>
          <a:ext cx="8228012" cy="3042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585" tIns="479044" rIns="63858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Is the standard markup language for documents designed to be displayed in a web browser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/>
            <a:t>It can be assisted by technologies such as </a:t>
          </a:r>
          <a:r>
            <a:rPr lang="en-US" sz="2300" b="1" kern="1200"/>
            <a:t>Cascading Style Sheets (CSS)</a:t>
          </a:r>
          <a:r>
            <a:rPr lang="en-US" sz="2300" kern="1200"/>
            <a:t> and scripting languages such as </a:t>
          </a:r>
          <a:r>
            <a:rPr lang="en-US" sz="2300" b="1" kern="1200"/>
            <a:t>JavaScript</a:t>
          </a:r>
          <a:endParaRPr lang="en-US" sz="2300" b="1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1" kern="1200" dirty="0">
              <a:hlinkClick xmlns:r="http://schemas.openxmlformats.org/officeDocument/2006/relationships" r:id="rId1"/>
            </a:rPr>
            <a:t>https://www.w3schools.com/</a:t>
          </a:r>
          <a:r>
            <a:rPr lang="en-US" sz="2300" b="1" kern="1200" dirty="0"/>
            <a:t> - great site for learning and designing web pages</a:t>
          </a:r>
        </a:p>
      </dsp:txBody>
      <dsp:txXfrm>
        <a:off x="0" y="361202"/>
        <a:ext cx="8228012" cy="3042899"/>
      </dsp:txXfrm>
    </dsp:sp>
    <dsp:sp modelId="{121A5784-CE72-4EB1-9D3A-2756AD1017DF}">
      <dsp:nvSpPr>
        <dsp:cNvPr id="0" name=""/>
        <dsp:cNvSpPr/>
      </dsp:nvSpPr>
      <dsp:spPr>
        <a:xfrm>
          <a:off x="411400" y="21722"/>
          <a:ext cx="5759608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699" tIns="0" rIns="21769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Hyper Text Markup Language</a:t>
          </a:r>
        </a:p>
      </dsp:txBody>
      <dsp:txXfrm>
        <a:off x="444544" y="54866"/>
        <a:ext cx="5693320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0E107-BF8E-44DA-8F0E-4ECA4AEE57CB}">
      <dsp:nvSpPr>
        <dsp:cNvPr id="0" name=""/>
        <dsp:cNvSpPr/>
      </dsp:nvSpPr>
      <dsp:spPr>
        <a:xfrm>
          <a:off x="6735" y="685164"/>
          <a:ext cx="1972714" cy="5918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888" tIns="155888" rIns="155888" bIns="1558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Have</a:t>
          </a:r>
        </a:p>
      </dsp:txBody>
      <dsp:txXfrm>
        <a:off x="6735" y="685164"/>
        <a:ext cx="1972714" cy="591814"/>
      </dsp:txXfrm>
    </dsp:sp>
    <dsp:sp modelId="{ED15FE02-1FE8-4961-94BC-E0023D7C0A53}">
      <dsp:nvSpPr>
        <dsp:cNvPr id="0" name=""/>
        <dsp:cNvSpPr/>
      </dsp:nvSpPr>
      <dsp:spPr>
        <a:xfrm>
          <a:off x="6735" y="1276979"/>
          <a:ext cx="1972714" cy="146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860" tIns="194860" rIns="194860" bIns="19486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nice GUI to communicate with the ESP32 using a browser</a:t>
          </a:r>
        </a:p>
      </dsp:txBody>
      <dsp:txXfrm>
        <a:off x="6735" y="1276979"/>
        <a:ext cx="1972714" cy="1463680"/>
      </dsp:txXfrm>
    </dsp:sp>
    <dsp:sp modelId="{34E1FFE3-9279-4141-8E07-D7AF519EA293}">
      <dsp:nvSpPr>
        <dsp:cNvPr id="0" name=""/>
        <dsp:cNvSpPr/>
      </dsp:nvSpPr>
      <dsp:spPr>
        <a:xfrm>
          <a:off x="2087344" y="685164"/>
          <a:ext cx="1972714" cy="5918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888" tIns="155888" rIns="155888" bIns="1558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Control</a:t>
          </a:r>
        </a:p>
      </dsp:txBody>
      <dsp:txXfrm>
        <a:off x="2087344" y="685164"/>
        <a:ext cx="1972714" cy="591814"/>
      </dsp:txXfrm>
    </dsp:sp>
    <dsp:sp modelId="{BDE804F9-97B8-4A98-A7DC-20E26E4560A0}">
      <dsp:nvSpPr>
        <dsp:cNvPr id="0" name=""/>
        <dsp:cNvSpPr/>
      </dsp:nvSpPr>
      <dsp:spPr>
        <a:xfrm>
          <a:off x="2087344" y="1276979"/>
          <a:ext cx="1972714" cy="146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860" tIns="194860" rIns="194860" bIns="19486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IOs</a:t>
          </a:r>
        </a:p>
      </dsp:txBody>
      <dsp:txXfrm>
        <a:off x="2087344" y="1276979"/>
        <a:ext cx="1972714" cy="1463680"/>
      </dsp:txXfrm>
    </dsp:sp>
    <dsp:sp modelId="{DF6AAD58-C979-4479-BCA3-5C3A3805CF89}">
      <dsp:nvSpPr>
        <dsp:cNvPr id="0" name=""/>
        <dsp:cNvSpPr/>
      </dsp:nvSpPr>
      <dsp:spPr>
        <a:xfrm>
          <a:off x="4167953" y="685164"/>
          <a:ext cx="1972714" cy="5918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888" tIns="155888" rIns="155888" bIns="1558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Get</a:t>
          </a:r>
        </a:p>
      </dsp:txBody>
      <dsp:txXfrm>
        <a:off x="4167953" y="685164"/>
        <a:ext cx="1972714" cy="591814"/>
      </dsp:txXfrm>
    </dsp:sp>
    <dsp:sp modelId="{AAF9C5D3-086F-4D4A-B73F-F3BEA3B7EB09}">
      <dsp:nvSpPr>
        <dsp:cNvPr id="0" name=""/>
        <dsp:cNvSpPr/>
      </dsp:nvSpPr>
      <dsp:spPr>
        <a:xfrm>
          <a:off x="4167953" y="1276979"/>
          <a:ext cx="1972714" cy="146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860" tIns="194860" rIns="194860" bIns="19486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information from our ESP32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Such as temperature, humidity depending on what we connected </a:t>
          </a:r>
        </a:p>
      </dsp:txBody>
      <dsp:txXfrm>
        <a:off x="4167953" y="1276979"/>
        <a:ext cx="1972714" cy="1463680"/>
      </dsp:txXfrm>
    </dsp:sp>
    <dsp:sp modelId="{FE7A8C4D-62F7-4962-83B3-FD83AB4E160E}">
      <dsp:nvSpPr>
        <dsp:cNvPr id="0" name=""/>
        <dsp:cNvSpPr/>
      </dsp:nvSpPr>
      <dsp:spPr>
        <a:xfrm>
          <a:off x="6248562" y="685164"/>
          <a:ext cx="1972714" cy="5918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888" tIns="155888" rIns="155888" bIns="155888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Send</a:t>
          </a:r>
        </a:p>
      </dsp:txBody>
      <dsp:txXfrm>
        <a:off x="6248562" y="685164"/>
        <a:ext cx="1972714" cy="591814"/>
      </dsp:txXfrm>
    </dsp:sp>
    <dsp:sp modelId="{8C7B649D-9015-47CC-814D-2B552357949D}">
      <dsp:nvSpPr>
        <dsp:cNvPr id="0" name=""/>
        <dsp:cNvSpPr/>
      </dsp:nvSpPr>
      <dsp:spPr>
        <a:xfrm>
          <a:off x="6248562" y="1276979"/>
          <a:ext cx="1972714" cy="146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860" tIns="194860" rIns="194860" bIns="19486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to the ESP32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Files</a:t>
          </a: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Raw data</a:t>
          </a:r>
        </a:p>
      </dsp:txBody>
      <dsp:txXfrm>
        <a:off x="6248562" y="1276979"/>
        <a:ext cx="1972714" cy="1463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B7994-06BF-49AD-BEA8-2943DD620637}">
      <dsp:nvSpPr>
        <dsp:cNvPr id="0" name=""/>
        <dsp:cNvSpPr/>
      </dsp:nvSpPr>
      <dsp:spPr>
        <a:xfrm>
          <a:off x="0" y="1421"/>
          <a:ext cx="8228012" cy="720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3BD06-F314-4FFC-ABB5-5E40DB0BC189}">
      <dsp:nvSpPr>
        <dsp:cNvPr id="0" name=""/>
        <dsp:cNvSpPr/>
      </dsp:nvSpPr>
      <dsp:spPr>
        <a:xfrm>
          <a:off x="217989" y="163563"/>
          <a:ext cx="396345" cy="3963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264D9-1CD4-40B7-8F54-1D5FB85D5907}">
      <dsp:nvSpPr>
        <dsp:cNvPr id="0" name=""/>
        <dsp:cNvSpPr/>
      </dsp:nvSpPr>
      <dsp:spPr>
        <a:xfrm>
          <a:off x="832324" y="1421"/>
          <a:ext cx="3702605" cy="72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6" tIns="76266" rIns="76266" bIns="7626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We need to initialize:</a:t>
          </a:r>
          <a:endParaRPr lang="en-US" sz="1800" kern="1200"/>
        </a:p>
      </dsp:txBody>
      <dsp:txXfrm>
        <a:off x="832324" y="1421"/>
        <a:ext cx="3702605" cy="720627"/>
      </dsp:txXfrm>
    </dsp:sp>
    <dsp:sp modelId="{02D2DD9E-7B41-4C16-AD78-BCB671C6CA63}">
      <dsp:nvSpPr>
        <dsp:cNvPr id="0" name=""/>
        <dsp:cNvSpPr/>
      </dsp:nvSpPr>
      <dsp:spPr>
        <a:xfrm>
          <a:off x="4534930" y="1421"/>
          <a:ext cx="3693081" cy="72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6" tIns="76266" rIns="76266" bIns="762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WiFi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Webserver</a:t>
          </a:r>
          <a:endParaRPr lang="en-US" sz="1400" kern="1200"/>
        </a:p>
      </dsp:txBody>
      <dsp:txXfrm>
        <a:off x="4534930" y="1421"/>
        <a:ext cx="3693081" cy="720627"/>
      </dsp:txXfrm>
    </dsp:sp>
    <dsp:sp modelId="{594F56AF-46F8-41C6-B538-00D15326494C}">
      <dsp:nvSpPr>
        <dsp:cNvPr id="0" name=""/>
        <dsp:cNvSpPr/>
      </dsp:nvSpPr>
      <dsp:spPr>
        <a:xfrm>
          <a:off x="0" y="902206"/>
          <a:ext cx="8228012" cy="720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45BCD-7CE7-48FA-9390-85E40F193705}">
      <dsp:nvSpPr>
        <dsp:cNvPr id="0" name=""/>
        <dsp:cNvSpPr/>
      </dsp:nvSpPr>
      <dsp:spPr>
        <a:xfrm>
          <a:off x="217989" y="1064347"/>
          <a:ext cx="396345" cy="3963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E31CE-C0C0-4F89-9FBA-AE728A8ECCEA}">
      <dsp:nvSpPr>
        <dsp:cNvPr id="0" name=""/>
        <dsp:cNvSpPr/>
      </dsp:nvSpPr>
      <dsp:spPr>
        <a:xfrm>
          <a:off x="832324" y="902206"/>
          <a:ext cx="7395687" cy="72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6" tIns="76266" rIns="76266" bIns="7626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Prepare the HTML for the pages</a:t>
          </a:r>
          <a:endParaRPr lang="en-US" sz="1800" kern="1200"/>
        </a:p>
      </dsp:txBody>
      <dsp:txXfrm>
        <a:off x="832324" y="902206"/>
        <a:ext cx="7395687" cy="720627"/>
      </dsp:txXfrm>
    </dsp:sp>
    <dsp:sp modelId="{753CCC68-BB3D-41E7-9978-61FAAF5D1808}">
      <dsp:nvSpPr>
        <dsp:cNvPr id="0" name=""/>
        <dsp:cNvSpPr/>
      </dsp:nvSpPr>
      <dsp:spPr>
        <a:xfrm>
          <a:off x="0" y="1802990"/>
          <a:ext cx="8228012" cy="720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7D5C5-1078-4580-902F-ABC29169153C}">
      <dsp:nvSpPr>
        <dsp:cNvPr id="0" name=""/>
        <dsp:cNvSpPr/>
      </dsp:nvSpPr>
      <dsp:spPr>
        <a:xfrm>
          <a:off x="217989" y="1965132"/>
          <a:ext cx="396345" cy="3963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0A68-BCBF-43A2-AC9F-D7056F211BB9}">
      <dsp:nvSpPr>
        <dsp:cNvPr id="0" name=""/>
        <dsp:cNvSpPr/>
      </dsp:nvSpPr>
      <dsp:spPr>
        <a:xfrm>
          <a:off x="832324" y="1802990"/>
          <a:ext cx="7395687" cy="72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6" tIns="76266" rIns="76266" bIns="7626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Handle the client which interacts with the browser</a:t>
          </a:r>
          <a:endParaRPr lang="en-US" sz="1800" kern="1200"/>
        </a:p>
      </dsp:txBody>
      <dsp:txXfrm>
        <a:off x="832324" y="1802990"/>
        <a:ext cx="7395687" cy="720627"/>
      </dsp:txXfrm>
    </dsp:sp>
    <dsp:sp modelId="{251E840D-FA90-4B3A-B3CC-D055ABF927E1}">
      <dsp:nvSpPr>
        <dsp:cNvPr id="0" name=""/>
        <dsp:cNvSpPr/>
      </dsp:nvSpPr>
      <dsp:spPr>
        <a:xfrm>
          <a:off x="0" y="2703775"/>
          <a:ext cx="8228012" cy="7206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5954D-C489-444F-934B-239AE80565A4}">
      <dsp:nvSpPr>
        <dsp:cNvPr id="0" name=""/>
        <dsp:cNvSpPr/>
      </dsp:nvSpPr>
      <dsp:spPr>
        <a:xfrm>
          <a:off x="217989" y="2865916"/>
          <a:ext cx="396345" cy="3963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83E2F8-6946-43D0-83FB-8CBB06DD2E7A}">
      <dsp:nvSpPr>
        <dsp:cNvPr id="0" name=""/>
        <dsp:cNvSpPr/>
      </dsp:nvSpPr>
      <dsp:spPr>
        <a:xfrm>
          <a:off x="832324" y="2703775"/>
          <a:ext cx="7395687" cy="72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66" tIns="76266" rIns="76266" bIns="7626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/>
            <a:t>Process the incoming data from the browser to perform actions on the ESP</a:t>
          </a:r>
          <a:endParaRPr lang="en-US" sz="1800" kern="1200"/>
        </a:p>
      </dsp:txBody>
      <dsp:txXfrm>
        <a:off x="832324" y="2703775"/>
        <a:ext cx="7395687" cy="720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2/12/2025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802.11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en.wikipedia.org/wiki/Internet" TargetMode="External"/><Relationship Id="rId4" Type="http://schemas.openxmlformats.org/officeDocument/2006/relationships/hyperlink" Target="https://en.wikipedia.org/wiki/Wireless_LA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base64-image.de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4.1/" TargetMode="External"/><Relationship Id="rId2" Type="http://schemas.openxmlformats.org/officeDocument/2006/relationships/hyperlink" Target="http://esp32.local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827" y="1081089"/>
            <a:ext cx="7669212" cy="3262312"/>
          </a:xfrm>
        </p:spPr>
        <p:txBody>
          <a:bodyPr/>
          <a:lstStyle/>
          <a:p>
            <a:r>
              <a:rPr lang="en-US" dirty="0"/>
              <a:t>Maker’s course</a:t>
            </a:r>
            <a:br>
              <a:rPr lang="en-US" dirty="0"/>
            </a:br>
            <a:r>
              <a:rPr lang="en-US" dirty="0"/>
              <a:t>Flash Memory, File System and </a:t>
            </a:r>
            <a:r>
              <a:rPr lang="en-US" dirty="0" err="1"/>
              <a:t>WebServer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Dec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052" name="Picture 4" descr="What Is Whole Home WiFi and Mesh WiFi? | Linksys: US">
            <a:extLst>
              <a:ext uri="{FF2B5EF4-FFF2-40B4-BE49-F238E27FC236}">
                <a16:creationId xmlns:a16="http://schemas.microsoft.com/office/drawing/2014/main" id="{A03140A1-E623-4368-9E30-FFD1B4367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13" y="1654078"/>
            <a:ext cx="4006851" cy="252431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8363" y="1203324"/>
            <a:ext cx="4005264" cy="34258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Wi-Fi basics:</a:t>
            </a:r>
            <a:endParaRPr lang="en-US"/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</a:rPr>
              <a:t>Family of wireless networking technologies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  <a:hlinkClick r:id="rId3" tooltip="IEEE 802.11"/>
              </a:rPr>
              <a:t>IEEE 802.11</a:t>
            </a:r>
            <a:r>
              <a:rPr lang="en-US" sz="1800">
                <a:solidFill>
                  <a:srgbClr val="0071C5"/>
                </a:solidFill>
              </a:rPr>
              <a:t> family of standards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</a:rPr>
              <a:t>Used for </a:t>
            </a:r>
            <a:r>
              <a:rPr lang="en-US" sz="1800">
                <a:solidFill>
                  <a:srgbClr val="0071C5"/>
                </a:solidFill>
                <a:hlinkClick r:id="rId4" tooltip="Wireless LAN"/>
              </a:rPr>
              <a:t>local area networking</a:t>
            </a:r>
            <a:r>
              <a:rPr lang="en-US" sz="1800">
                <a:solidFill>
                  <a:srgbClr val="0071C5"/>
                </a:solidFill>
              </a:rPr>
              <a:t> of devices and </a:t>
            </a:r>
            <a:r>
              <a:rPr lang="en-US" sz="1800">
                <a:solidFill>
                  <a:srgbClr val="0071C5"/>
                </a:solidFill>
                <a:hlinkClick r:id="rId5" tooltip="Internet"/>
              </a:rPr>
              <a:t>Internet</a:t>
            </a:r>
            <a:r>
              <a:rPr lang="en-US" sz="1800">
                <a:solidFill>
                  <a:srgbClr val="0071C5"/>
                </a:solidFill>
              </a:rPr>
              <a:t> access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</a:rPr>
              <a:t>20-150 meters range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</a:rPr>
              <a:t>Standard defines 16 channels for communication</a:t>
            </a:r>
          </a:p>
          <a:p>
            <a:pPr marL="857250" lvl="2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0071C5"/>
                </a:solidFill>
              </a:rPr>
              <a:t>Enables multiple access points at the same physical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>
                <a:solidFill>
                  <a:srgbClr val="003C71"/>
                </a:solidFill>
              </a:rPr>
              <a:t>Wi-fi basics</a:t>
            </a:r>
          </a:p>
        </p:txBody>
      </p:sp>
    </p:spTree>
    <p:extLst>
      <p:ext uri="{BB962C8B-B14F-4D97-AF65-F5344CB8AC3E}">
        <p14:creationId xmlns:p14="http://schemas.microsoft.com/office/powerpoint/2010/main" val="347586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0CFCF-F001-4EE6-9C65-09F02A9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Intel Clear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Intel Cle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51CA8-717B-4C35-A534-6CC1C2CF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81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Communication options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661F96-7926-81F9-09E4-AE4CB9ED1C4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7201" y="649950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Image result for wi-fi images&quot;">
            <a:extLst>
              <a:ext uri="{FF2B5EF4-FFF2-40B4-BE49-F238E27FC236}">
                <a16:creationId xmlns:a16="http://schemas.microsoft.com/office/drawing/2014/main" id="{1AA96BEC-BB0A-4B2E-A180-DD594156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716" y="1117232"/>
            <a:ext cx="2052203" cy="13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75083-983E-4751-8BCC-76C39EC4A29A}"/>
              </a:ext>
            </a:extLst>
          </p:cNvPr>
          <p:cNvSpPr txBox="1"/>
          <p:nvPr/>
        </p:nvSpPr>
        <p:spPr>
          <a:xfrm>
            <a:off x="7018350" y="2434087"/>
            <a:ext cx="208073" cy="1692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3D9A9-F1AE-487A-AED1-17798E21C4F3}"/>
              </a:ext>
            </a:extLst>
          </p:cNvPr>
          <p:cNvSpPr txBox="1"/>
          <p:nvPr/>
        </p:nvSpPr>
        <p:spPr>
          <a:xfrm>
            <a:off x="5673940" y="1232076"/>
            <a:ext cx="573145" cy="5078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sz="1100" dirty="0">
                <a:solidFill>
                  <a:srgbClr val="003C71"/>
                </a:solidFill>
              </a:rPr>
              <a:t>End Point device</a:t>
            </a:r>
          </a:p>
        </p:txBody>
      </p:sp>
    </p:spTree>
    <p:extLst>
      <p:ext uri="{BB962C8B-B14F-4D97-AF65-F5344CB8AC3E}">
        <p14:creationId xmlns:p14="http://schemas.microsoft.com/office/powerpoint/2010/main" val="319727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7988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600"/>
              <a:t>Wi-fi basics: our esp32 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2" y="715109"/>
            <a:ext cx="8550339" cy="3914042"/>
          </a:xfrm>
        </p:spPr>
        <p:txBody>
          <a:bodyPr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Runs full network stack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Can function as: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AP</a:t>
            </a:r>
          </a:p>
          <a:p>
            <a:pPr marL="8572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By default, enables up to 4 users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STA</a:t>
            </a:r>
          </a:p>
          <a:p>
            <a:pPr marL="5111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/>
              <a:t>Both*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7A131-4C6E-4746-9212-8A046340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247" y="2000328"/>
            <a:ext cx="4030704" cy="26817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9C436-C2C7-4639-B7CA-959597DE5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761" y="2232004"/>
            <a:ext cx="2995020" cy="16428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628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0CFCF-F001-4EE6-9C65-09F02A90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Intel Clear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Intel Cle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E51CA8-717B-4C35-A534-6CC1C2CF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8814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HTML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661F96-7926-81F9-09E4-AE4CB9ED1C4B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516386" y="928117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800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4109C7-EA7E-4815-A02E-48B3E8DA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927" y="1"/>
            <a:ext cx="4106508" cy="4768849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4006850" cy="868680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300">
                <a:solidFill>
                  <a:srgbClr val="003C71"/>
                </a:solidFill>
              </a:rPr>
              <a:t>webserver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B5C6-365A-4798-8EE3-9AAC1659E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4" y="1325244"/>
            <a:ext cx="4006850" cy="34258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Web pages are hosted on a webserver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71C5"/>
                </a:solidFill>
              </a:rPr>
              <a:t>Most commonly written in HTML5 + JAVA script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71C5"/>
                </a:solidFill>
              </a:rPr>
              <a:t>There are various HTML5 emulators out there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Has a specific IP address (192.168.14.1 for example)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Is a passive device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We need a browser to access it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71C5"/>
                </a:solidFill>
              </a:rPr>
              <a:t>Browser </a:t>
            </a:r>
            <a:r>
              <a:rPr lang="en-US" sz="1300" b="1">
                <a:solidFill>
                  <a:srgbClr val="0071C5"/>
                </a:solidFill>
                <a:highlight>
                  <a:srgbClr val="FFFF00"/>
                </a:highlight>
              </a:rPr>
              <a:t>is</a:t>
            </a:r>
            <a:r>
              <a:rPr lang="en-US" sz="1300">
                <a:solidFill>
                  <a:srgbClr val="0071C5"/>
                </a:solidFill>
              </a:rPr>
              <a:t> executing the HTML5 code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71C5"/>
                </a:solidFill>
              </a:rPr>
              <a:t>The communication protocol is HTTP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There are large number of hosting providers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/>
              <a:t>IP address can be replaced by a name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0071C5"/>
                </a:solidFill>
              </a:rPr>
              <a:t>DNS server translates the name to the specific IP address</a:t>
            </a:r>
          </a:p>
          <a:p>
            <a:pPr marL="285750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300">
                <a:highlight>
                  <a:srgbClr val="FFFF00"/>
                </a:highlight>
              </a:rPr>
              <a:t>ESP32 can run a webserver! </a:t>
            </a:r>
          </a:p>
          <a:p>
            <a:pPr marL="511175" lvl="1" indent="-2857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300">
              <a:solidFill>
                <a:srgbClr val="0071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3C71"/>
                </a:solidFill>
              </a:rPr>
              <a:t>Webserver – what can we do with it?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2B64FC6-D49A-3FD9-8255-C0499C39E1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5613" y="1203325"/>
          <a:ext cx="8228013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050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744C99-9A24-4D6F-8D3C-A4CB41E8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CD3F10-262A-49AA-92F3-A28E2073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US"/>
              <a:t>Webserver – workflow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267C156-E55F-6F14-710C-833F0F0F7945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55613" y="1203325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36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157233-EC5F-4AB8-BF4E-863412F9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819DE-3E85-490B-BE80-F9200B91C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1203324"/>
            <a:ext cx="4006851" cy="342582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 static data with pre-defined start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const char mainMenuPage[]PROGMEM = R"rawliteral(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rgbClr val="0071C5"/>
                </a:solidFill>
              </a:rPr>
              <a:t>HTML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)</a:t>
            </a:r>
            <a:r>
              <a:rPr lang="en-US" dirty="0" err="1"/>
              <a:t>rawliteral</a:t>
            </a:r>
            <a:r>
              <a:rPr lang="en-US" dirty="0"/>
              <a:t>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</a:t>
            </a:r>
            <a:r>
              <a:rPr lang="en-US" b="1" dirty="0"/>
              <a:t>dynamic data </a:t>
            </a:r>
            <a:r>
              <a:rPr lang="en-US" dirty="0"/>
              <a:t>with interactive page we need to use String and build the page in real time, Or use a call back function with: </a:t>
            </a:r>
            <a:r>
              <a:rPr lang="en-US" b="1" dirty="0"/>
              <a:t>%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b="1" dirty="0"/>
              <a:t>% </a:t>
            </a:r>
            <a:r>
              <a:rPr lang="en-US" dirty="0"/>
              <a:t>in our HTML code (refer to the code example)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74" name="Picture 2" descr="What is a webserver and How it works? -">
            <a:extLst>
              <a:ext uri="{FF2B5EF4-FFF2-40B4-BE49-F238E27FC236}">
                <a16:creationId xmlns:a16="http://schemas.microsoft.com/office/drawing/2014/main" id="{81FDAFC9-D213-47FD-8B43-718566B27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8363" y="1973101"/>
            <a:ext cx="4005264" cy="188627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62CBCF-B3CA-4317-9016-54D494C2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3C71"/>
                </a:solidFill>
              </a:rPr>
              <a:t>Webserver – html data</a:t>
            </a:r>
          </a:p>
        </p:txBody>
      </p:sp>
    </p:spTree>
    <p:extLst>
      <p:ext uri="{BB962C8B-B14F-4D97-AF65-F5344CB8AC3E}">
        <p14:creationId xmlns:p14="http://schemas.microsoft.com/office/powerpoint/2010/main" val="4549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3DFE6-6742-4651-92CA-250425F9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89F46-9087-4D5C-87AB-7AB0D3A6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7" y="121691"/>
            <a:ext cx="8229600" cy="380651"/>
          </a:xfrm>
        </p:spPr>
        <p:txBody>
          <a:bodyPr/>
          <a:lstStyle/>
          <a:p>
            <a:r>
              <a:rPr lang="en-US" dirty="0"/>
              <a:t>How does it look like…</a:t>
            </a:r>
          </a:p>
        </p:txBody>
      </p:sp>
      <p:pic>
        <p:nvPicPr>
          <p:cNvPr id="12" name="Picture 11" descr="A screenshot of a login box&#10;&#10;Description automatically generated">
            <a:extLst>
              <a:ext uri="{FF2B5EF4-FFF2-40B4-BE49-F238E27FC236}">
                <a16:creationId xmlns:a16="http://schemas.microsoft.com/office/drawing/2014/main" id="{46C4AB9F-7D2E-1350-FC13-E421E4ED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634" y="876298"/>
            <a:ext cx="1561690" cy="3381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A65848-097A-0B4E-F371-5046F5F5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80" y="876298"/>
            <a:ext cx="1561691" cy="338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CA1A1A40-CFD3-2903-F07D-70F5AA65D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88" y="876299"/>
            <a:ext cx="1561690" cy="33811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43132-4924-40D1-8FBE-B91012733E9F}"/>
              </a:ext>
            </a:extLst>
          </p:cNvPr>
          <p:cNvCxnSpPr>
            <a:cxnSpLocks/>
          </p:cNvCxnSpPr>
          <p:nvPr/>
        </p:nvCxnSpPr>
        <p:spPr>
          <a:xfrm flipV="1">
            <a:off x="1213827" y="2237873"/>
            <a:ext cx="872148" cy="6717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A06823-640D-1190-58A8-DA26D39DC975}"/>
              </a:ext>
            </a:extLst>
          </p:cNvPr>
          <p:cNvCxnSpPr>
            <a:cxnSpLocks/>
          </p:cNvCxnSpPr>
          <p:nvPr/>
        </p:nvCxnSpPr>
        <p:spPr>
          <a:xfrm>
            <a:off x="1213827" y="2771776"/>
            <a:ext cx="3358173" cy="1571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09A4EE-7A25-4B30-8156-053F768DD953}"/>
              </a:ext>
            </a:extLst>
          </p:cNvPr>
          <p:cNvCxnSpPr>
            <a:cxnSpLocks/>
          </p:cNvCxnSpPr>
          <p:nvPr/>
        </p:nvCxnSpPr>
        <p:spPr>
          <a:xfrm flipH="1">
            <a:off x="1151914" y="3080835"/>
            <a:ext cx="137697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B16D94-876B-CF5E-4C05-BEAF16FA1CE7}"/>
              </a:ext>
            </a:extLst>
          </p:cNvPr>
          <p:cNvCxnSpPr>
            <a:cxnSpLocks/>
          </p:cNvCxnSpPr>
          <p:nvPr/>
        </p:nvCxnSpPr>
        <p:spPr>
          <a:xfrm flipH="1" flipV="1">
            <a:off x="1213827" y="3614739"/>
            <a:ext cx="4072548" cy="42584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CD40E40D-8D22-E300-0585-9ED809978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326" y="876297"/>
            <a:ext cx="1561690" cy="3381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C81F257-6AE7-743F-7616-760FC5C0E895}"/>
              </a:ext>
            </a:extLst>
          </p:cNvPr>
          <p:cNvSpPr/>
          <p:nvPr/>
        </p:nvSpPr>
        <p:spPr>
          <a:xfrm>
            <a:off x="1185863" y="1104900"/>
            <a:ext cx="4705350" cy="752475"/>
          </a:xfrm>
          <a:custGeom>
            <a:avLst/>
            <a:gdLst>
              <a:gd name="connsiteX0" fmla="*/ 0 w 4705350"/>
              <a:gd name="connsiteY0" fmla="*/ 752475 h 752475"/>
              <a:gd name="connsiteX1" fmla="*/ 28575 w 4705350"/>
              <a:gd name="connsiteY1" fmla="*/ 709613 h 752475"/>
              <a:gd name="connsiteX2" fmla="*/ 47625 w 4705350"/>
              <a:gd name="connsiteY2" fmla="*/ 685800 h 752475"/>
              <a:gd name="connsiteX3" fmla="*/ 57150 w 4705350"/>
              <a:gd name="connsiteY3" fmla="*/ 666750 h 752475"/>
              <a:gd name="connsiteX4" fmla="*/ 66675 w 4705350"/>
              <a:gd name="connsiteY4" fmla="*/ 652463 h 752475"/>
              <a:gd name="connsiteX5" fmla="*/ 76200 w 4705350"/>
              <a:gd name="connsiteY5" fmla="*/ 633413 h 752475"/>
              <a:gd name="connsiteX6" fmla="*/ 95250 w 4705350"/>
              <a:gd name="connsiteY6" fmla="*/ 604838 h 752475"/>
              <a:gd name="connsiteX7" fmla="*/ 104775 w 4705350"/>
              <a:gd name="connsiteY7" fmla="*/ 585788 h 752475"/>
              <a:gd name="connsiteX8" fmla="*/ 133350 w 4705350"/>
              <a:gd name="connsiteY8" fmla="*/ 552450 h 752475"/>
              <a:gd name="connsiteX9" fmla="*/ 171450 w 4705350"/>
              <a:gd name="connsiteY9" fmla="*/ 495300 h 752475"/>
              <a:gd name="connsiteX10" fmla="*/ 228600 w 4705350"/>
              <a:gd name="connsiteY10" fmla="*/ 438150 h 752475"/>
              <a:gd name="connsiteX11" fmla="*/ 252412 w 4705350"/>
              <a:gd name="connsiteY11" fmla="*/ 419100 h 752475"/>
              <a:gd name="connsiteX12" fmla="*/ 271462 w 4705350"/>
              <a:gd name="connsiteY12" fmla="*/ 400050 h 752475"/>
              <a:gd name="connsiteX13" fmla="*/ 314325 w 4705350"/>
              <a:gd name="connsiteY13" fmla="*/ 366713 h 752475"/>
              <a:gd name="connsiteX14" fmla="*/ 328612 w 4705350"/>
              <a:gd name="connsiteY14" fmla="*/ 352425 h 752475"/>
              <a:gd name="connsiteX15" fmla="*/ 352425 w 4705350"/>
              <a:gd name="connsiteY15" fmla="*/ 338138 h 752475"/>
              <a:gd name="connsiteX16" fmla="*/ 385762 w 4705350"/>
              <a:gd name="connsiteY16" fmla="*/ 319088 h 752475"/>
              <a:gd name="connsiteX17" fmla="*/ 400050 w 4705350"/>
              <a:gd name="connsiteY17" fmla="*/ 309563 h 752475"/>
              <a:gd name="connsiteX18" fmla="*/ 419100 w 4705350"/>
              <a:gd name="connsiteY18" fmla="*/ 300038 h 752475"/>
              <a:gd name="connsiteX19" fmla="*/ 481012 w 4705350"/>
              <a:gd name="connsiteY19" fmla="*/ 257175 h 752475"/>
              <a:gd name="connsiteX20" fmla="*/ 500062 w 4705350"/>
              <a:gd name="connsiteY20" fmla="*/ 247650 h 752475"/>
              <a:gd name="connsiteX21" fmla="*/ 528637 w 4705350"/>
              <a:gd name="connsiteY21" fmla="*/ 228600 h 752475"/>
              <a:gd name="connsiteX22" fmla="*/ 576262 w 4705350"/>
              <a:gd name="connsiteY22" fmla="*/ 204788 h 752475"/>
              <a:gd name="connsiteX23" fmla="*/ 595312 w 4705350"/>
              <a:gd name="connsiteY23" fmla="*/ 190500 h 752475"/>
              <a:gd name="connsiteX24" fmla="*/ 642937 w 4705350"/>
              <a:gd name="connsiteY24" fmla="*/ 166688 h 752475"/>
              <a:gd name="connsiteX25" fmla="*/ 671512 w 4705350"/>
              <a:gd name="connsiteY25" fmla="*/ 147638 h 752475"/>
              <a:gd name="connsiteX26" fmla="*/ 723900 w 4705350"/>
              <a:gd name="connsiteY26" fmla="*/ 123825 h 752475"/>
              <a:gd name="connsiteX27" fmla="*/ 785812 w 4705350"/>
              <a:gd name="connsiteY27" fmla="*/ 95250 h 752475"/>
              <a:gd name="connsiteX28" fmla="*/ 804862 w 4705350"/>
              <a:gd name="connsiteY28" fmla="*/ 90488 h 752475"/>
              <a:gd name="connsiteX29" fmla="*/ 828675 w 4705350"/>
              <a:gd name="connsiteY29" fmla="*/ 76200 h 752475"/>
              <a:gd name="connsiteX30" fmla="*/ 862012 w 4705350"/>
              <a:gd name="connsiteY30" fmla="*/ 57150 h 752475"/>
              <a:gd name="connsiteX31" fmla="*/ 881062 w 4705350"/>
              <a:gd name="connsiteY31" fmla="*/ 52388 h 752475"/>
              <a:gd name="connsiteX32" fmla="*/ 928687 w 4705350"/>
              <a:gd name="connsiteY32" fmla="*/ 28575 h 752475"/>
              <a:gd name="connsiteX33" fmla="*/ 952500 w 4705350"/>
              <a:gd name="connsiteY33" fmla="*/ 14288 h 752475"/>
              <a:gd name="connsiteX34" fmla="*/ 1028700 w 4705350"/>
              <a:gd name="connsiteY34" fmla="*/ 0 h 752475"/>
              <a:gd name="connsiteX35" fmla="*/ 1404937 w 4705350"/>
              <a:gd name="connsiteY35" fmla="*/ 4763 h 752475"/>
              <a:gd name="connsiteX36" fmla="*/ 1709737 w 4705350"/>
              <a:gd name="connsiteY36" fmla="*/ 9525 h 752475"/>
              <a:gd name="connsiteX37" fmla="*/ 3138487 w 4705350"/>
              <a:gd name="connsiteY37" fmla="*/ 14288 h 752475"/>
              <a:gd name="connsiteX38" fmla="*/ 3186112 w 4705350"/>
              <a:gd name="connsiteY38" fmla="*/ 19050 h 752475"/>
              <a:gd name="connsiteX39" fmla="*/ 3714750 w 4705350"/>
              <a:gd name="connsiteY39" fmla="*/ 9525 h 752475"/>
              <a:gd name="connsiteX40" fmla="*/ 4176712 w 4705350"/>
              <a:gd name="connsiteY40" fmla="*/ 23813 h 752475"/>
              <a:gd name="connsiteX41" fmla="*/ 4200525 w 4705350"/>
              <a:gd name="connsiteY41" fmla="*/ 33338 h 752475"/>
              <a:gd name="connsiteX42" fmla="*/ 4214812 w 4705350"/>
              <a:gd name="connsiteY42" fmla="*/ 52388 h 752475"/>
              <a:gd name="connsiteX43" fmla="*/ 4262437 w 4705350"/>
              <a:gd name="connsiteY43" fmla="*/ 123825 h 752475"/>
              <a:gd name="connsiteX44" fmla="*/ 4281487 w 4705350"/>
              <a:gd name="connsiteY44" fmla="*/ 166688 h 752475"/>
              <a:gd name="connsiteX45" fmla="*/ 4300537 w 4705350"/>
              <a:gd name="connsiteY45" fmla="*/ 214313 h 752475"/>
              <a:gd name="connsiteX46" fmla="*/ 4314825 w 4705350"/>
              <a:gd name="connsiteY46" fmla="*/ 233363 h 752475"/>
              <a:gd name="connsiteX47" fmla="*/ 4352925 w 4705350"/>
              <a:gd name="connsiteY47" fmla="*/ 300038 h 752475"/>
              <a:gd name="connsiteX48" fmla="*/ 4386262 w 4705350"/>
              <a:gd name="connsiteY48" fmla="*/ 333375 h 752475"/>
              <a:gd name="connsiteX49" fmla="*/ 4462462 w 4705350"/>
              <a:gd name="connsiteY49" fmla="*/ 414338 h 752475"/>
              <a:gd name="connsiteX50" fmla="*/ 4538662 w 4705350"/>
              <a:gd name="connsiteY50" fmla="*/ 481013 h 752475"/>
              <a:gd name="connsiteX51" fmla="*/ 4562475 w 4705350"/>
              <a:gd name="connsiteY51" fmla="*/ 509588 h 752475"/>
              <a:gd name="connsiteX52" fmla="*/ 4586287 w 4705350"/>
              <a:gd name="connsiteY52" fmla="*/ 542925 h 752475"/>
              <a:gd name="connsiteX53" fmla="*/ 4605337 w 4705350"/>
              <a:gd name="connsiteY53" fmla="*/ 561975 h 752475"/>
              <a:gd name="connsiteX54" fmla="*/ 4629150 w 4705350"/>
              <a:gd name="connsiteY54" fmla="*/ 590550 h 752475"/>
              <a:gd name="connsiteX55" fmla="*/ 4686300 w 4705350"/>
              <a:gd name="connsiteY55" fmla="*/ 647700 h 752475"/>
              <a:gd name="connsiteX56" fmla="*/ 4705350 w 4705350"/>
              <a:gd name="connsiteY56" fmla="*/ 666750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705350" h="752475">
                <a:moveTo>
                  <a:pt x="0" y="752475"/>
                </a:moveTo>
                <a:cubicBezTo>
                  <a:pt x="63769" y="672766"/>
                  <a:pt x="-13632" y="772924"/>
                  <a:pt x="28575" y="709613"/>
                </a:cubicBezTo>
                <a:cubicBezTo>
                  <a:pt x="34214" y="701155"/>
                  <a:pt x="41986" y="694258"/>
                  <a:pt x="47625" y="685800"/>
                </a:cubicBezTo>
                <a:cubicBezTo>
                  <a:pt x="51563" y="679893"/>
                  <a:pt x="53628" y="672914"/>
                  <a:pt x="57150" y="666750"/>
                </a:cubicBezTo>
                <a:cubicBezTo>
                  <a:pt x="59990" y="661780"/>
                  <a:pt x="63835" y="657433"/>
                  <a:pt x="66675" y="652463"/>
                </a:cubicBezTo>
                <a:cubicBezTo>
                  <a:pt x="70197" y="646299"/>
                  <a:pt x="72547" y="639501"/>
                  <a:pt x="76200" y="633413"/>
                </a:cubicBezTo>
                <a:cubicBezTo>
                  <a:pt x="82090" y="623597"/>
                  <a:pt x="90130" y="615077"/>
                  <a:pt x="95250" y="604838"/>
                </a:cubicBezTo>
                <a:cubicBezTo>
                  <a:pt x="98425" y="598488"/>
                  <a:pt x="100649" y="591565"/>
                  <a:pt x="104775" y="585788"/>
                </a:cubicBezTo>
                <a:cubicBezTo>
                  <a:pt x="143742" y="531233"/>
                  <a:pt x="92550" y="617729"/>
                  <a:pt x="133350" y="552450"/>
                </a:cubicBezTo>
                <a:cubicBezTo>
                  <a:pt x="152901" y="521169"/>
                  <a:pt x="132072" y="534678"/>
                  <a:pt x="171450" y="495300"/>
                </a:cubicBezTo>
                <a:cubicBezTo>
                  <a:pt x="190500" y="476250"/>
                  <a:pt x="207563" y="454980"/>
                  <a:pt x="228600" y="438150"/>
                </a:cubicBezTo>
                <a:cubicBezTo>
                  <a:pt x="236537" y="431800"/>
                  <a:pt x="244815" y="425853"/>
                  <a:pt x="252412" y="419100"/>
                </a:cubicBezTo>
                <a:cubicBezTo>
                  <a:pt x="259124" y="413134"/>
                  <a:pt x="264607" y="405851"/>
                  <a:pt x="271462" y="400050"/>
                </a:cubicBezTo>
                <a:cubicBezTo>
                  <a:pt x="285280" y="388358"/>
                  <a:pt x="301527" y="379512"/>
                  <a:pt x="314325" y="366713"/>
                </a:cubicBezTo>
                <a:cubicBezTo>
                  <a:pt x="319087" y="361950"/>
                  <a:pt x="323224" y="356466"/>
                  <a:pt x="328612" y="352425"/>
                </a:cubicBezTo>
                <a:cubicBezTo>
                  <a:pt x="336017" y="346871"/>
                  <a:pt x="344723" y="343273"/>
                  <a:pt x="352425" y="338138"/>
                </a:cubicBezTo>
                <a:cubicBezTo>
                  <a:pt x="381259" y="318915"/>
                  <a:pt x="360297" y="327576"/>
                  <a:pt x="385762" y="319088"/>
                </a:cubicBezTo>
                <a:cubicBezTo>
                  <a:pt x="390525" y="315913"/>
                  <a:pt x="395080" y="312403"/>
                  <a:pt x="400050" y="309563"/>
                </a:cubicBezTo>
                <a:cubicBezTo>
                  <a:pt x="406214" y="306041"/>
                  <a:pt x="413080" y="303801"/>
                  <a:pt x="419100" y="300038"/>
                </a:cubicBezTo>
                <a:cubicBezTo>
                  <a:pt x="454187" y="278108"/>
                  <a:pt x="426570" y="284396"/>
                  <a:pt x="481012" y="257175"/>
                </a:cubicBezTo>
                <a:cubicBezTo>
                  <a:pt x="487362" y="254000"/>
                  <a:pt x="493974" y="251303"/>
                  <a:pt x="500062" y="247650"/>
                </a:cubicBezTo>
                <a:cubicBezTo>
                  <a:pt x="509878" y="241760"/>
                  <a:pt x="518398" y="233719"/>
                  <a:pt x="528637" y="228600"/>
                </a:cubicBezTo>
                <a:cubicBezTo>
                  <a:pt x="544512" y="220663"/>
                  <a:pt x="562063" y="215437"/>
                  <a:pt x="576262" y="204788"/>
                </a:cubicBezTo>
                <a:cubicBezTo>
                  <a:pt x="582612" y="200025"/>
                  <a:pt x="588420" y="194438"/>
                  <a:pt x="595312" y="190500"/>
                </a:cubicBezTo>
                <a:cubicBezTo>
                  <a:pt x="610722" y="181694"/>
                  <a:pt x="628169" y="176533"/>
                  <a:pt x="642937" y="166688"/>
                </a:cubicBezTo>
                <a:cubicBezTo>
                  <a:pt x="652462" y="160338"/>
                  <a:pt x="661624" y="153406"/>
                  <a:pt x="671512" y="147638"/>
                </a:cubicBezTo>
                <a:cubicBezTo>
                  <a:pt x="704166" y="128590"/>
                  <a:pt x="693063" y="138057"/>
                  <a:pt x="723900" y="123825"/>
                </a:cubicBezTo>
                <a:cubicBezTo>
                  <a:pt x="751412" y="111127"/>
                  <a:pt x="759795" y="103922"/>
                  <a:pt x="785812" y="95250"/>
                </a:cubicBezTo>
                <a:cubicBezTo>
                  <a:pt x="792022" y="93180"/>
                  <a:pt x="798512" y="92075"/>
                  <a:pt x="804862" y="90488"/>
                </a:cubicBezTo>
                <a:cubicBezTo>
                  <a:pt x="812800" y="85725"/>
                  <a:pt x="820825" y="81106"/>
                  <a:pt x="828675" y="76200"/>
                </a:cubicBezTo>
                <a:cubicBezTo>
                  <a:pt x="842492" y="67564"/>
                  <a:pt x="845752" y="63247"/>
                  <a:pt x="862012" y="57150"/>
                </a:cubicBezTo>
                <a:cubicBezTo>
                  <a:pt x="868141" y="54852"/>
                  <a:pt x="874712" y="53975"/>
                  <a:pt x="881062" y="52388"/>
                </a:cubicBezTo>
                <a:cubicBezTo>
                  <a:pt x="947283" y="12655"/>
                  <a:pt x="863886" y="60975"/>
                  <a:pt x="928687" y="28575"/>
                </a:cubicBezTo>
                <a:cubicBezTo>
                  <a:pt x="936966" y="24435"/>
                  <a:pt x="943783" y="17401"/>
                  <a:pt x="952500" y="14288"/>
                </a:cubicBezTo>
                <a:cubicBezTo>
                  <a:pt x="972433" y="7169"/>
                  <a:pt x="1006864" y="3120"/>
                  <a:pt x="1028700" y="0"/>
                </a:cubicBezTo>
                <a:lnTo>
                  <a:pt x="1404937" y="4763"/>
                </a:lnTo>
                <a:lnTo>
                  <a:pt x="1709737" y="9525"/>
                </a:lnTo>
                <a:lnTo>
                  <a:pt x="3138487" y="14288"/>
                </a:lnTo>
                <a:cubicBezTo>
                  <a:pt x="3154362" y="15875"/>
                  <a:pt x="3170158" y="19050"/>
                  <a:pt x="3186112" y="19050"/>
                </a:cubicBezTo>
                <a:cubicBezTo>
                  <a:pt x="3600479" y="19050"/>
                  <a:pt x="3504581" y="24539"/>
                  <a:pt x="3714750" y="9525"/>
                </a:cubicBezTo>
                <a:lnTo>
                  <a:pt x="4176712" y="23813"/>
                </a:lnTo>
                <a:cubicBezTo>
                  <a:pt x="4185251" y="24232"/>
                  <a:pt x="4193686" y="28209"/>
                  <a:pt x="4200525" y="33338"/>
                </a:cubicBezTo>
                <a:cubicBezTo>
                  <a:pt x="4206875" y="38100"/>
                  <a:pt x="4210330" y="45837"/>
                  <a:pt x="4214812" y="52388"/>
                </a:cubicBezTo>
                <a:cubicBezTo>
                  <a:pt x="4230973" y="76007"/>
                  <a:pt x="4250814" y="97673"/>
                  <a:pt x="4262437" y="123825"/>
                </a:cubicBezTo>
                <a:cubicBezTo>
                  <a:pt x="4268787" y="138113"/>
                  <a:pt x="4275420" y="152278"/>
                  <a:pt x="4281487" y="166688"/>
                </a:cubicBezTo>
                <a:cubicBezTo>
                  <a:pt x="4288122" y="182446"/>
                  <a:pt x="4292890" y="199020"/>
                  <a:pt x="4300537" y="214313"/>
                </a:cubicBezTo>
                <a:cubicBezTo>
                  <a:pt x="4304087" y="221413"/>
                  <a:pt x="4310741" y="226557"/>
                  <a:pt x="4314825" y="233363"/>
                </a:cubicBezTo>
                <a:cubicBezTo>
                  <a:pt x="4335007" y="267000"/>
                  <a:pt x="4324596" y="264627"/>
                  <a:pt x="4352925" y="300038"/>
                </a:cubicBezTo>
                <a:cubicBezTo>
                  <a:pt x="4362742" y="312309"/>
                  <a:pt x="4375539" y="321886"/>
                  <a:pt x="4386262" y="333375"/>
                </a:cubicBezTo>
                <a:cubicBezTo>
                  <a:pt x="4430722" y="381011"/>
                  <a:pt x="4410281" y="366331"/>
                  <a:pt x="4462462" y="414338"/>
                </a:cubicBezTo>
                <a:cubicBezTo>
                  <a:pt x="4487300" y="437189"/>
                  <a:pt x="4517055" y="455085"/>
                  <a:pt x="4538662" y="481013"/>
                </a:cubicBezTo>
                <a:cubicBezTo>
                  <a:pt x="4546600" y="490538"/>
                  <a:pt x="4554915" y="499760"/>
                  <a:pt x="4562475" y="509588"/>
                </a:cubicBezTo>
                <a:cubicBezTo>
                  <a:pt x="4570801" y="520412"/>
                  <a:pt x="4577640" y="532356"/>
                  <a:pt x="4586287" y="542925"/>
                </a:cubicBezTo>
                <a:cubicBezTo>
                  <a:pt x="4591974" y="549875"/>
                  <a:pt x="4599329" y="555300"/>
                  <a:pt x="4605337" y="561975"/>
                </a:cubicBezTo>
                <a:cubicBezTo>
                  <a:pt x="4613631" y="571191"/>
                  <a:pt x="4620637" y="581536"/>
                  <a:pt x="4629150" y="590550"/>
                </a:cubicBezTo>
                <a:cubicBezTo>
                  <a:pt x="4647648" y="610136"/>
                  <a:pt x="4663884" y="632756"/>
                  <a:pt x="4686300" y="647700"/>
                </a:cubicBezTo>
                <a:cubicBezTo>
                  <a:pt x="4703541" y="659194"/>
                  <a:pt x="4698027" y="652106"/>
                  <a:pt x="4705350" y="666750"/>
                </a:cubicBezTo>
              </a:path>
            </a:pathLst>
          </a:cu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6DBCF5E-4DCA-8D7F-5AE2-0616BA9640DA}"/>
              </a:ext>
            </a:extLst>
          </p:cNvPr>
          <p:cNvCxnSpPr/>
          <p:nvPr/>
        </p:nvCxnSpPr>
        <p:spPr>
          <a:xfrm flipV="1">
            <a:off x="1185863" y="1689683"/>
            <a:ext cx="4862512" cy="252412"/>
          </a:xfrm>
          <a:prstGeom prst="bentConnector3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461E7FE-3C85-2B58-81A4-2551CFD945F7}"/>
              </a:ext>
            </a:extLst>
          </p:cNvPr>
          <p:cNvCxnSpPr>
            <a:cxnSpLocks/>
          </p:cNvCxnSpPr>
          <p:nvPr/>
        </p:nvCxnSpPr>
        <p:spPr>
          <a:xfrm flipH="1" flipV="1">
            <a:off x="1213827" y="3495830"/>
            <a:ext cx="5885539" cy="57134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2633B77-C932-9278-FAA0-3C4C914822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1525" y="1896587"/>
            <a:ext cx="1693835" cy="13406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63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53618-0FC2-0655-F6F6-C38193B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8296FC-98FB-F2FA-3E54-96447936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424577"/>
          </a:xfrm>
        </p:spPr>
        <p:txBody>
          <a:bodyPr/>
          <a:lstStyle/>
          <a:p>
            <a:r>
              <a:rPr lang="en-US" dirty="0"/>
              <a:t>Generating Icons for my web page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FF327-A6E4-A90E-4209-B824B142C495}"/>
              </a:ext>
            </a:extLst>
          </p:cNvPr>
          <p:cNvSpPr txBox="1"/>
          <p:nvPr/>
        </p:nvSpPr>
        <p:spPr>
          <a:xfrm>
            <a:off x="304865" y="733425"/>
            <a:ext cx="647223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  <a:hlinkClick r:id="rId2"/>
              </a:rPr>
              <a:t>https://www.base64-image.de/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How to use:</a:t>
            </a:r>
          </a:p>
          <a:p>
            <a:pPr marL="0" marR="0" rtl="0"/>
            <a:r>
              <a:rPr lang="en-US" sz="1800" b="1" dirty="0">
                <a:effectLst/>
                <a:latin typeface="Calibri" panose="020F0502020204030204" pitchFamily="34" charset="0"/>
              </a:rPr>
              <a:t>Prepare an image of size 100x100 of type PNG: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.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configButton</a:t>
            </a:r>
            <a:r>
              <a:rPr lang="en-US" sz="1800" dirty="0">
                <a:effectLst/>
                <a:latin typeface="Calibri" panose="020F0502020204030204" pitchFamily="34" charset="0"/>
              </a:rPr>
              <a:t> {background-color: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rgb</a:t>
            </a:r>
            <a:r>
              <a:rPr lang="en-US" sz="1800" dirty="0">
                <a:effectLst/>
                <a:latin typeface="Calibri" panose="020F0502020204030204" pitchFamily="34" charset="0"/>
              </a:rPr>
              <a:t>(255,255,255); border-radius: 50px;width: 50px; height: 50px;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background-image: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url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('</a:t>
            </a:r>
            <a:r>
              <a:rPr lang="en-US" sz="1800" dirty="0" err="1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data:image</a:t>
            </a:r>
            <a:r>
              <a:rPr lang="en-US" sz="1800" dirty="0"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/png;base64,iVBORw…….')</a:t>
            </a:r>
            <a:r>
              <a:rPr lang="en-US" sz="1800" dirty="0">
                <a:effectLst/>
                <a:highlight>
                  <a:srgbClr val="FF0000"/>
                </a:highlight>
                <a:latin typeface="Calibri" panose="020F0502020204030204" pitchFamily="34" charset="0"/>
              </a:rPr>
              <a:t>;</a:t>
            </a: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  background-position: center;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  background-repeat: no-repeat;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  background-size: 80px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80px</a:t>
            </a:r>
            <a:r>
              <a:rPr lang="en-US" sz="1800" dirty="0">
                <a:effectLst/>
                <a:latin typeface="Calibri" panose="020F0502020204030204" pitchFamily="34" charset="0"/>
              </a:rPr>
              <a:t>;</a:t>
            </a:r>
          </a:p>
          <a:p>
            <a:pPr marL="0" marR="0" rtl="0"/>
            <a:r>
              <a:rPr lang="en-US" sz="1800" dirty="0">
                <a:effectLst/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0C9DC5-FC3F-28C6-D8D7-D1473326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1" y="3740576"/>
            <a:ext cx="5262562" cy="85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3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593B7C-E8D2-4B46-B78A-999B8BAA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8216D-561B-4FF6-8D04-24AA74CC1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5613" y="1203324"/>
            <a:ext cx="4006851" cy="342582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Domain Name System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MDNS – Is a zero-configuration service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Enables usage of names instead of IP address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Our ESP32 runs Multicast DNS (MDNS)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Windows and Apple devices can work with MDNS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Sadly Android does not 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Usage:</a:t>
            </a:r>
          </a:p>
          <a:p>
            <a:pPr marL="511175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1C5"/>
                </a:solidFill>
                <a:hlinkClick r:id="rId2"/>
              </a:rPr>
              <a:t>esp32</a:t>
            </a:r>
            <a:r>
              <a:rPr lang="en-US" sz="1400" b="1" dirty="0">
                <a:solidFill>
                  <a:srgbClr val="0071C5"/>
                </a:solidFill>
                <a:highlight>
                  <a:srgbClr val="FFFF00"/>
                </a:highlight>
                <a:hlinkClick r:id="rId2"/>
              </a:rPr>
              <a:t>.local</a:t>
            </a:r>
            <a:endParaRPr lang="en-US" sz="1400" b="1" dirty="0">
              <a:solidFill>
                <a:srgbClr val="0071C5"/>
              </a:solidFill>
            </a:endParaRPr>
          </a:p>
          <a:p>
            <a:pPr marL="511175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1C5"/>
                </a:solidFill>
              </a:rPr>
              <a:t>No MDNS support - </a:t>
            </a:r>
            <a:r>
              <a:rPr lang="en-US" sz="1400" b="1" dirty="0">
                <a:solidFill>
                  <a:srgbClr val="0071C5"/>
                </a:solidFill>
                <a:hlinkClick r:id="rId3"/>
              </a:rPr>
              <a:t>192.168.4.1</a:t>
            </a:r>
            <a:r>
              <a:rPr lang="en-US" sz="1400" b="1" dirty="0">
                <a:solidFill>
                  <a:srgbClr val="0071C5"/>
                </a:solidFill>
              </a:rPr>
              <a:t> (just an example IP)</a:t>
            </a:r>
          </a:p>
          <a:p>
            <a:pPr marL="511175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71C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19BFC-531D-4A69-AB7A-52BD4262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63" y="2220322"/>
            <a:ext cx="4005264" cy="139182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0DA84AE-279B-4C0A-A00C-BC68F43E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003C71"/>
                </a:solidFill>
              </a:rPr>
              <a:t>Multicast DNS</a:t>
            </a:r>
          </a:p>
        </p:txBody>
      </p:sp>
    </p:spTree>
    <p:extLst>
      <p:ext uri="{BB962C8B-B14F-4D97-AF65-F5344CB8AC3E}">
        <p14:creationId xmlns:p14="http://schemas.microsoft.com/office/powerpoint/2010/main" val="154863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14640"/>
            <a:ext cx="8229600" cy="386447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C5FC-28FF-4A46-99C9-D7F63D2F3E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21588"/>
            <a:ext cx="8228012" cy="3982298"/>
          </a:xfrm>
        </p:spPr>
        <p:txBody>
          <a:bodyPr/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Flash memory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EEPROM and usage on our platform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Flash memory partition options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SPIFFS – SPI flash file system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SD card file system (FAT32)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WebServer</a:t>
            </a: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15537B-EBF1-40F0-884A-8C6B3D2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3C098-505A-4287-AF6E-9C8601CE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98406"/>
          </a:xfrm>
        </p:spPr>
        <p:txBody>
          <a:bodyPr/>
          <a:lstStyle/>
          <a:p>
            <a:r>
              <a:rPr lang="en-US" dirty="0"/>
              <a:t>Flash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C8502-0B55-49F8-B4D8-C5B0CAC8D1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742765"/>
            <a:ext cx="8228012" cy="38863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sector, programable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common interface is SPI (1,4 or 8 bits)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based (4KB, 8KB, 16KB, 64KB, 128KB) – ESP32’s flash sector size is 4KB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only erase full sectors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 erasing a sector, all of the sector’s bits are set at logic 1(0xFFFFFFFF)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can set any bit to 0, but cannot set it back to 1 unless we </a:t>
            </a:r>
            <a:r>
              <a:rPr lang="en-US" sz="1400" b="1" dirty="0"/>
              <a:t>erase a complete sector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 can be erased around </a:t>
            </a:r>
            <a:r>
              <a:rPr lang="en-US" sz="1400" b="1" dirty="0"/>
              <a:t>100000</a:t>
            </a:r>
            <a:r>
              <a:rPr lang="en-US" sz="1400" dirty="0"/>
              <a:t> times!! That’s all!!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Erase operation is long (~10ms)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Not suitable serving a memory for counters (will stop functioning after 100000 time!)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Sectors can be protected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11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B084F-0E54-4D2D-A8C2-4B8484E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C466EF-1FF9-4BDB-8C85-7D7364F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 err="1"/>
              <a:t>EEprom</a:t>
            </a:r>
            <a:r>
              <a:rPr lang="en-US" dirty="0"/>
              <a:t> memory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A3305-D4FA-4586-9996-D6366148BB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89499"/>
            <a:ext cx="8228012" cy="39396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Small sizes (2KB to 64KB)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to price ratio is bad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You can write to any byte any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Most common interface is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anose="05000000000000000000" pitchFamily="2" charset="2"/>
              </a:rPr>
              <a:t>Very slow and mostly used for saving configuration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ESP32’s EEPROM is emulated on the main flash and is occupying one sector (4KB)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EEPROM.begin</a:t>
            </a:r>
            <a:r>
              <a:rPr lang="en-US" dirty="0"/>
              <a:t>(512);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Size up to 4096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EEPROM.write</a:t>
            </a:r>
            <a:r>
              <a:rPr lang="en-US" dirty="0"/>
              <a:t>(12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/*Address*/,</a:t>
            </a:r>
            <a:r>
              <a:rPr lang="en-US" dirty="0"/>
              <a:t>100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/*Data*/</a:t>
            </a:r>
            <a:r>
              <a:rPr lang="en-US" dirty="0"/>
              <a:t>);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EEPROM.commit</a:t>
            </a:r>
            <a:r>
              <a:rPr lang="en-US" dirty="0"/>
              <a:t>();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// Save the data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370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DB328D-40F2-4326-8FF4-0A162E38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1698A3-A394-428B-8CBD-3E53D3182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ESP32 Flash memory Partitions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905A3-79CC-40F4-BEDC-EE56872B52E5}"/>
              </a:ext>
            </a:extLst>
          </p:cNvPr>
          <p:cNvSpPr/>
          <p:nvPr/>
        </p:nvSpPr>
        <p:spPr>
          <a:xfrm>
            <a:off x="455613" y="1645170"/>
            <a:ext cx="1954717" cy="95037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67001-EB11-47EF-978F-A5A894EC50B5}"/>
              </a:ext>
            </a:extLst>
          </p:cNvPr>
          <p:cNvSpPr/>
          <p:nvPr/>
        </p:nvSpPr>
        <p:spPr>
          <a:xfrm>
            <a:off x="455613" y="2595547"/>
            <a:ext cx="1954717" cy="95037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partition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E1156B-FA24-4821-AEA8-4C8EECD70864}"/>
              </a:ext>
            </a:extLst>
          </p:cNvPr>
          <p:cNvSpPr/>
          <p:nvPr/>
        </p:nvSpPr>
        <p:spPr>
          <a:xfrm>
            <a:off x="455613" y="3545925"/>
            <a:ext cx="1954717" cy="47968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SPIFFS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EF68F-2A51-4F3F-84E9-81B46E66A79A}"/>
              </a:ext>
            </a:extLst>
          </p:cNvPr>
          <p:cNvSpPr txBox="1"/>
          <p:nvPr/>
        </p:nvSpPr>
        <p:spPr>
          <a:xfrm>
            <a:off x="2566228" y="2035719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214E9-3627-4240-BC71-584D58DD9566}"/>
              </a:ext>
            </a:extLst>
          </p:cNvPr>
          <p:cNvSpPr txBox="1"/>
          <p:nvPr/>
        </p:nvSpPr>
        <p:spPr>
          <a:xfrm>
            <a:off x="2566228" y="2986096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1.2MB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63CD7-FEF2-4C51-B739-59B36D2B02BC}"/>
              </a:ext>
            </a:extLst>
          </p:cNvPr>
          <p:cNvSpPr txBox="1"/>
          <p:nvPr/>
        </p:nvSpPr>
        <p:spPr>
          <a:xfrm>
            <a:off x="2566228" y="3701128"/>
            <a:ext cx="953374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US" sz="1100" dirty="0">
                <a:solidFill>
                  <a:srgbClr val="003C71"/>
                </a:solidFill>
              </a:rPr>
              <a:t>1.5MB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25B9B-2601-470C-AA61-E0BDC5580337}"/>
              </a:ext>
            </a:extLst>
          </p:cNvPr>
          <p:cNvSpPr txBox="1"/>
          <p:nvPr/>
        </p:nvSpPr>
        <p:spPr>
          <a:xfrm>
            <a:off x="455613" y="866431"/>
            <a:ext cx="2695319" cy="33855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Partition table is flexible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3C71"/>
                </a:solidFill>
              </a:rPr>
              <a:t>Can be set through visual micro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FCAB9-1A75-D8F8-A0AD-683E0FD7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504" y="674557"/>
            <a:ext cx="4540396" cy="3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070F73-4B56-4ADE-8126-4EDB3A82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6F1DB-005B-4A01-886A-7787F890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65709"/>
          </a:xfrm>
        </p:spPr>
        <p:txBody>
          <a:bodyPr/>
          <a:lstStyle/>
          <a:p>
            <a:r>
              <a:rPr lang="en-US" dirty="0"/>
              <a:t>SPIFFS – SPI flash 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5E2CB-43FE-48B1-BF67-853B391A11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74557"/>
            <a:ext cx="8228012" cy="39545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Resides on the ESP32’s flash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use: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data folder in the sketch folder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Upload it through visual micro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Files accessible in 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@ ESP32_SPIFFSdemo.ino</a:t>
            </a:r>
          </a:p>
          <a:p>
            <a:pPr marL="511175" lvl="1" indent="-285750">
              <a:buFont typeface="Arial" panose="020B0604020202020204" pitchFamily="34" charset="0"/>
              <a:buChar char="•"/>
            </a:pPr>
            <a:r>
              <a:rPr lang="en-US" dirty="0"/>
              <a:t>Copy the data folder into sketch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CCE47-E1F7-4628-BC91-4B308D249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157" y="253600"/>
            <a:ext cx="3459558" cy="1981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8F8B3C-80A8-4AC9-AC1C-54AF539B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481" y="2430303"/>
            <a:ext cx="4183519" cy="2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2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A27A7-9234-47EA-A4A8-B320B3C3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B746E0-2816-439B-9B0E-DB5FC33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1" y="135968"/>
            <a:ext cx="8229600" cy="386569"/>
          </a:xfrm>
        </p:spPr>
        <p:txBody>
          <a:bodyPr/>
          <a:lstStyle/>
          <a:p>
            <a:r>
              <a:rPr lang="en-US" dirty="0"/>
              <a:t>File System - SPIFFS</a:t>
            </a:r>
          </a:p>
        </p:txBody>
      </p:sp>
      <p:pic>
        <p:nvPicPr>
          <p:cNvPr id="7170" name="Picture 2" descr="What is a Zip File?">
            <a:extLst>
              <a:ext uri="{FF2B5EF4-FFF2-40B4-BE49-F238E27FC236}">
                <a16:creationId xmlns:a16="http://schemas.microsoft.com/office/drawing/2014/main" id="{F77266D6-C972-412C-988A-E710E798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89" y="1843537"/>
            <a:ext cx="2687228" cy="201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4868C-1CC4-493A-A334-E3112BBC5811}"/>
              </a:ext>
            </a:extLst>
          </p:cNvPr>
          <p:cNvSpPr txBox="1"/>
          <p:nvPr/>
        </p:nvSpPr>
        <p:spPr>
          <a:xfrm>
            <a:off x="192931" y="850714"/>
            <a:ext cx="55200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void setup</a:t>
            </a:r>
            <a:r>
              <a:rPr lang="en-US" sz="800" dirty="0"/>
              <a:t>() {	// Launch SPIFFS file system  </a:t>
            </a:r>
          </a:p>
          <a:p>
            <a:r>
              <a:rPr lang="en-US" sz="800" dirty="0"/>
              <a:t>	if (!</a:t>
            </a:r>
            <a:r>
              <a:rPr lang="en-US" sz="800" dirty="0" err="1"/>
              <a:t>SPIFFS.begin</a:t>
            </a:r>
            <a:r>
              <a:rPr lang="en-US" sz="800" dirty="0"/>
              <a:t>()) </a:t>
            </a:r>
          </a:p>
          <a:p>
            <a:r>
              <a:rPr lang="en-US" sz="800" dirty="0"/>
              <a:t>	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Serial.println</a:t>
            </a:r>
            <a:r>
              <a:rPr lang="en-US" sz="800" dirty="0"/>
              <a:t>("An Error has occurred while mounting SPIFFS");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}</a:t>
            </a:r>
          </a:p>
          <a:p>
            <a:r>
              <a:rPr lang="en-US" sz="800" b="1" dirty="0"/>
              <a:t>void loop</a:t>
            </a:r>
            <a:r>
              <a:rPr lang="en-US" sz="800" dirty="0"/>
              <a:t>() {	</a:t>
            </a:r>
          </a:p>
          <a:p>
            <a:r>
              <a:rPr lang="en-US" sz="800" dirty="0"/>
              <a:t>	File </a:t>
            </a:r>
            <a:r>
              <a:rPr lang="en-US" sz="800" dirty="0" err="1"/>
              <a:t>file</a:t>
            </a:r>
            <a:r>
              <a:rPr lang="en-US" sz="800" dirty="0"/>
              <a:t> = </a:t>
            </a:r>
            <a:r>
              <a:rPr lang="en-US" sz="800" dirty="0" err="1"/>
              <a:t>SPIFFS.open</a:t>
            </a:r>
            <a:r>
              <a:rPr lang="en-US" sz="800" dirty="0"/>
              <a:t>("/TestFile.txt");</a:t>
            </a:r>
          </a:p>
          <a:p>
            <a:r>
              <a:rPr lang="en-US" sz="800" dirty="0"/>
              <a:t>	char </a:t>
            </a:r>
            <a:r>
              <a:rPr lang="en-US" sz="800" dirty="0" err="1"/>
              <a:t>buf</a:t>
            </a:r>
            <a:r>
              <a:rPr lang="en-US" sz="800" dirty="0"/>
              <a:t>[100];</a:t>
            </a:r>
          </a:p>
          <a:p>
            <a:r>
              <a:rPr lang="en-US" sz="800" dirty="0"/>
              <a:t>	int </a:t>
            </a:r>
            <a:r>
              <a:rPr lang="en-US" sz="800" dirty="0" err="1"/>
              <a:t>fileSize</a:t>
            </a:r>
            <a:r>
              <a:rPr lang="en-US" sz="800" dirty="0"/>
              <a:t>;</a:t>
            </a:r>
          </a:p>
          <a:p>
            <a:r>
              <a:rPr lang="en-US" sz="800" dirty="0"/>
              <a:t>	if (!file) </a:t>
            </a:r>
          </a:p>
          <a:p>
            <a:r>
              <a:rPr lang="en-US" sz="800" dirty="0"/>
              <a:t>	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Serial.println</a:t>
            </a:r>
            <a:r>
              <a:rPr lang="en-US" sz="800" dirty="0"/>
              <a:t>("Failed to open file for reading");</a:t>
            </a:r>
          </a:p>
          <a:p>
            <a:r>
              <a:rPr lang="en-US" sz="800" dirty="0"/>
              <a:t>		while (1);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</a:t>
            </a:r>
            <a:r>
              <a:rPr lang="en-US" sz="800" dirty="0" err="1"/>
              <a:t>Serial.print</a:t>
            </a:r>
            <a:r>
              <a:rPr lang="en-US" sz="800" dirty="0"/>
              <a:t>("File size: ");</a:t>
            </a:r>
          </a:p>
          <a:p>
            <a:r>
              <a:rPr lang="en-US" sz="800" dirty="0"/>
              <a:t>	</a:t>
            </a:r>
            <a:r>
              <a:rPr lang="en-US" sz="800" dirty="0" err="1"/>
              <a:t>Serial.println</a:t>
            </a:r>
            <a:r>
              <a:rPr lang="en-US" sz="800" dirty="0"/>
              <a:t>(</a:t>
            </a:r>
            <a:r>
              <a:rPr lang="en-US" sz="800" dirty="0" err="1"/>
              <a:t>fileSize</a:t>
            </a:r>
            <a:r>
              <a:rPr lang="en-US" sz="800" dirty="0"/>
              <a:t> = </a:t>
            </a:r>
            <a:r>
              <a:rPr lang="en-US" sz="800" dirty="0" err="1"/>
              <a:t>file.size</a:t>
            </a:r>
            <a:r>
              <a:rPr lang="en-US" sz="800" dirty="0"/>
              <a:t>());</a:t>
            </a:r>
          </a:p>
          <a:p>
            <a:r>
              <a:rPr lang="en-US" sz="800" dirty="0"/>
              <a:t>	if (</a:t>
            </a:r>
            <a:r>
              <a:rPr lang="en-US" sz="800" dirty="0" err="1"/>
              <a:t>fileSize</a:t>
            </a:r>
            <a:r>
              <a:rPr lang="en-US" sz="800" dirty="0"/>
              <a:t> &lt; 100)</a:t>
            </a:r>
          </a:p>
          <a:p>
            <a:r>
              <a:rPr lang="en-US" sz="800" dirty="0"/>
              <a:t>	{</a:t>
            </a:r>
          </a:p>
          <a:p>
            <a:r>
              <a:rPr lang="en-US" sz="800" dirty="0"/>
              <a:t>		</a:t>
            </a:r>
            <a:r>
              <a:rPr lang="en-US" sz="800" dirty="0" err="1"/>
              <a:t>file.readBytes</a:t>
            </a:r>
            <a:r>
              <a:rPr lang="en-US" sz="800" dirty="0"/>
              <a:t>(</a:t>
            </a:r>
            <a:r>
              <a:rPr lang="en-US" sz="800" dirty="0" err="1"/>
              <a:t>buf</a:t>
            </a:r>
            <a:r>
              <a:rPr lang="en-US" sz="800" dirty="0"/>
              <a:t>, </a:t>
            </a:r>
            <a:r>
              <a:rPr lang="en-US" sz="800" dirty="0" err="1"/>
              <a:t>fileSize</a:t>
            </a:r>
            <a:r>
              <a:rPr lang="en-US" sz="800" dirty="0"/>
              <a:t>);</a:t>
            </a:r>
          </a:p>
          <a:p>
            <a:r>
              <a:rPr lang="en-US" sz="800" dirty="0"/>
              <a:t>		for (</a:t>
            </a:r>
            <a:r>
              <a:rPr lang="en-US" sz="800" dirty="0" err="1"/>
              <a:t>size_t</a:t>
            </a:r>
            <a:r>
              <a:rPr lang="en-US" sz="800" dirty="0"/>
              <a:t> i = 0; i &lt; </a:t>
            </a:r>
            <a:r>
              <a:rPr lang="en-US" sz="800" dirty="0" err="1"/>
              <a:t>fileSize</a:t>
            </a:r>
            <a:r>
              <a:rPr lang="en-US" sz="800" dirty="0"/>
              <a:t>; i++)</a:t>
            </a:r>
          </a:p>
          <a:p>
            <a:r>
              <a:rPr lang="en-US" sz="800" dirty="0"/>
              <a:t>		{</a:t>
            </a:r>
          </a:p>
          <a:p>
            <a:r>
              <a:rPr lang="en-US" sz="800" dirty="0"/>
              <a:t>			</a:t>
            </a:r>
            <a:r>
              <a:rPr lang="en-US" sz="800" dirty="0" err="1"/>
              <a:t>printf</a:t>
            </a:r>
            <a:r>
              <a:rPr lang="en-US" sz="800" dirty="0"/>
              <a:t>("%c", </a:t>
            </a:r>
            <a:r>
              <a:rPr lang="en-US" sz="800" dirty="0" err="1"/>
              <a:t>buf</a:t>
            </a:r>
            <a:r>
              <a:rPr lang="en-US" sz="800" dirty="0"/>
              <a:t>[i]);</a:t>
            </a:r>
          </a:p>
          <a:p>
            <a:r>
              <a:rPr lang="en-US" sz="800" dirty="0"/>
              <a:t>		}</a:t>
            </a:r>
          </a:p>
          <a:p>
            <a:r>
              <a:rPr lang="en-US" sz="800" dirty="0"/>
              <a:t>		</a:t>
            </a:r>
            <a:r>
              <a:rPr lang="en-US" sz="800" dirty="0" err="1"/>
              <a:t>printf</a:t>
            </a:r>
            <a:r>
              <a:rPr lang="en-US" sz="800" dirty="0"/>
              <a:t>("\n");</a:t>
            </a:r>
          </a:p>
          <a:p>
            <a:r>
              <a:rPr lang="en-US" sz="800" dirty="0"/>
              <a:t>	}</a:t>
            </a:r>
          </a:p>
          <a:p>
            <a:r>
              <a:rPr lang="en-US" sz="800" dirty="0"/>
              <a:t>	</a:t>
            </a:r>
            <a:r>
              <a:rPr lang="en-US" sz="800" dirty="0" err="1"/>
              <a:t>file.close</a:t>
            </a:r>
            <a:r>
              <a:rPr lang="en-US" sz="800" dirty="0"/>
              <a:t>();</a:t>
            </a:r>
          </a:p>
          <a:p>
            <a:r>
              <a:rPr lang="en-US" sz="800" dirty="0"/>
              <a:t>while (1);} </a:t>
            </a:r>
          </a:p>
        </p:txBody>
      </p:sp>
    </p:spTree>
    <p:extLst>
      <p:ext uri="{BB962C8B-B14F-4D97-AF65-F5344CB8AC3E}">
        <p14:creationId xmlns:p14="http://schemas.microsoft.com/office/powerpoint/2010/main" val="303492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9A27A7-9234-47EA-A4A8-B320B3C3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556C5-CE8C-6547-B838-EA80C61A4AF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ea typeface="+mn-ea"/>
                <a:cs typeface="Intel Clear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ntel Clear"/>
              <a:ea typeface="+mn-ea"/>
              <a:cs typeface="Intel Clear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B746E0-2816-439B-9B0E-DB5FC337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1" y="135968"/>
            <a:ext cx="8229600" cy="386569"/>
          </a:xfrm>
        </p:spPr>
        <p:txBody>
          <a:bodyPr/>
          <a:lstStyle/>
          <a:p>
            <a:r>
              <a:rPr lang="en-US" dirty="0"/>
              <a:t>File System – SD card over SPI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54589-E974-4305-9017-75BE6CD31656}"/>
              </a:ext>
            </a:extLst>
          </p:cNvPr>
          <p:cNvSpPr txBox="1"/>
          <p:nvPr/>
        </p:nvSpPr>
        <p:spPr>
          <a:xfrm>
            <a:off x="5271487" y="1041850"/>
            <a:ext cx="2949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FAT32 full support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Possible to load new code from SD!</a:t>
            </a:r>
          </a:p>
        </p:txBody>
      </p:sp>
      <p:pic>
        <p:nvPicPr>
          <p:cNvPr id="7170" name="Picture 2" descr="What is a Zip File?">
            <a:extLst>
              <a:ext uri="{FF2B5EF4-FFF2-40B4-BE49-F238E27FC236}">
                <a16:creationId xmlns:a16="http://schemas.microsoft.com/office/drawing/2014/main" id="{F77266D6-C972-412C-988A-E710E798F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989" y="1843537"/>
            <a:ext cx="2687228" cy="201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E4868C-1CC4-493A-A334-E3112BBC5811}"/>
              </a:ext>
            </a:extLst>
          </p:cNvPr>
          <p:cNvSpPr txBox="1"/>
          <p:nvPr/>
        </p:nvSpPr>
        <p:spPr>
          <a:xfrm>
            <a:off x="105894" y="628772"/>
            <a:ext cx="552009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#include "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FS.h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#include "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SD.h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SPIClass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 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SDspi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(FSPI);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bool 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SDmountOK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PCF8574 pcf8574(0x21);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// the setup function runs once when you press reset or power the board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void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setup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() {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Intel Clear"/>
              </a:rPr>
              <a:t>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Serial.begin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(115200);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pcf8574.begin();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pcf8574.pinMode(P0, OUTPUT); // SD CS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pcf8574.digitalWrite(P0, LOW); // Set SD card chip select to low (enabled)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SDspi.begin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(15, 36, 13, -1);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if (!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SD.begin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(50, 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SDspi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, 1000000, "/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", 5))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printf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("Failed to mount SD card!\n");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SDmountOK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 = false;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else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printf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("SD card mounted on VSPI.\n");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SDmountOK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 = true;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}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}// the loop function runs over and over again until power down or reset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void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loop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() {	if (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SDmountOK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	</a:t>
            </a:r>
            <a:r>
              <a:rPr kumimoji="0" lang="en-US" sz="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listSDcardFiles</a:t>
            </a: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("/");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	}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while (1);} </a:t>
            </a:r>
          </a:p>
        </p:txBody>
      </p:sp>
    </p:spTree>
    <p:extLst>
      <p:ext uri="{BB962C8B-B14F-4D97-AF65-F5344CB8AC3E}">
        <p14:creationId xmlns:p14="http://schemas.microsoft.com/office/powerpoint/2010/main" val="29698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1347</Words>
  <Application>Microsoft Office PowerPoint</Application>
  <PresentationFormat>On-screen Show (16:9)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Intel Clear</vt:lpstr>
      <vt:lpstr>Intel Clear Pro</vt:lpstr>
      <vt:lpstr>Wingdings</vt:lpstr>
      <vt:lpstr>Int_PPT Template_ClearPro_16x9</vt:lpstr>
      <vt:lpstr>1_Int_PPT Template_ClearPro_16x9</vt:lpstr>
      <vt:lpstr>Maker’s course Flash Memory, File System and WebServer</vt:lpstr>
      <vt:lpstr>PowerPoint Presentation</vt:lpstr>
      <vt:lpstr>Agenda:</vt:lpstr>
      <vt:lpstr>Flash memory</vt:lpstr>
      <vt:lpstr>EEprom memory</vt:lpstr>
      <vt:lpstr>ESP32 Flash memory Partitions</vt:lpstr>
      <vt:lpstr>SPIFFS – SPI flash system</vt:lpstr>
      <vt:lpstr>File System - SPIFFS</vt:lpstr>
      <vt:lpstr>File System – SD card over SPI</vt:lpstr>
      <vt:lpstr>Wi-fi basics</vt:lpstr>
      <vt:lpstr>Communication options</vt:lpstr>
      <vt:lpstr>Wi-fi basics: our esp32 </vt:lpstr>
      <vt:lpstr>HTML</vt:lpstr>
      <vt:lpstr>webserver</vt:lpstr>
      <vt:lpstr>Webserver – what can we do with it?</vt:lpstr>
      <vt:lpstr>Webserver – workflow</vt:lpstr>
      <vt:lpstr>Webserver – html data</vt:lpstr>
      <vt:lpstr>How does it look like…</vt:lpstr>
      <vt:lpstr>Generating Icons for my web page</vt:lpstr>
      <vt:lpstr>Multicast DNS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2025-02-19T21:25:36Z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2020-02-18 19:22:10Z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