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1" r:id="rId2"/>
  </p:sldMasterIdLst>
  <p:notesMasterIdLst>
    <p:notesMasterId r:id="rId14"/>
  </p:notesMasterIdLst>
  <p:handoutMasterIdLst>
    <p:handoutMasterId r:id="rId15"/>
  </p:handoutMasterIdLst>
  <p:sldIdLst>
    <p:sldId id="318" r:id="rId3"/>
    <p:sldId id="321" r:id="rId4"/>
    <p:sldId id="349" r:id="rId5"/>
    <p:sldId id="360" r:id="rId6"/>
    <p:sldId id="372" r:id="rId7"/>
    <p:sldId id="373" r:id="rId8"/>
    <p:sldId id="371" r:id="rId9"/>
    <p:sldId id="374" r:id="rId10"/>
    <p:sldId id="375" r:id="rId11"/>
    <p:sldId id="376" r:id="rId12"/>
    <p:sldId id="294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620" userDrawn="1">
          <p15:clr>
            <a:srgbClr val="A4A3A4"/>
          </p15:clr>
        </p15:guide>
        <p15:guide id="7" pos="5470">
          <p15:clr>
            <a:srgbClr val="A4A3A4"/>
          </p15:clr>
        </p15:guide>
        <p15:guide id="8" pos="2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E3E"/>
    <a:srgbClr val="0071C5"/>
    <a:srgbClr val="F83308"/>
    <a:srgbClr val="FD9208"/>
    <a:srgbClr val="009FDF"/>
    <a:srgbClr val="F3D54E"/>
    <a:srgbClr val="003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34" autoAdjust="0"/>
  </p:normalViewPr>
  <p:slideViewPr>
    <p:cSldViewPr snapToGrid="0">
      <p:cViewPr varScale="1">
        <p:scale>
          <a:sx n="162" d="100"/>
          <a:sy n="162" d="100"/>
        </p:scale>
        <p:origin x="2237" y="91"/>
      </p:cViewPr>
      <p:guideLst>
        <p:guide orient="horz" pos="1620"/>
        <p:guide pos="5470"/>
        <p:guide pos="2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2285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16565-D542-441E-A8FD-81C345A852EF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C842F9B-C7D0-4606-8068-FDEEDE4F58DA}">
      <dgm:prSet/>
      <dgm:spPr/>
      <dgm:t>
        <a:bodyPr/>
        <a:lstStyle/>
        <a:p>
          <a:r>
            <a:rPr lang="en-US" dirty="0"/>
            <a:t>Block diagram </a:t>
          </a:r>
        </a:p>
      </dgm:t>
    </dgm:pt>
    <dgm:pt modelId="{8A56573C-7147-477F-BB6C-C53AA307FA43}" type="parTrans" cxnId="{8698AD3C-5936-4D5D-96B8-B594BEE6E893}">
      <dgm:prSet/>
      <dgm:spPr/>
      <dgm:t>
        <a:bodyPr/>
        <a:lstStyle/>
        <a:p>
          <a:endParaRPr lang="en-US"/>
        </a:p>
      </dgm:t>
    </dgm:pt>
    <dgm:pt modelId="{D53EDA58-7978-4FAF-AFE6-E96D37168A2C}" type="sibTrans" cxnId="{8698AD3C-5936-4D5D-96B8-B594BEE6E893}">
      <dgm:prSet/>
      <dgm:spPr/>
      <dgm:t>
        <a:bodyPr/>
        <a:lstStyle/>
        <a:p>
          <a:endParaRPr lang="en-US"/>
        </a:p>
      </dgm:t>
    </dgm:pt>
    <dgm:pt modelId="{007D768D-845E-45F3-8CDB-25E001968BB9}">
      <dgm:prSet/>
      <dgm:spPr/>
      <dgm:t>
        <a:bodyPr/>
        <a:lstStyle/>
        <a:p>
          <a:r>
            <a:rPr lang="en-US" dirty="0"/>
            <a:t>Parts list</a:t>
          </a:r>
        </a:p>
      </dgm:t>
    </dgm:pt>
    <dgm:pt modelId="{DA1009AB-1993-4012-BAEE-5AD409A159BA}" type="parTrans" cxnId="{1486136C-3E52-4FF8-94E1-36F6A509D9B8}">
      <dgm:prSet/>
      <dgm:spPr/>
      <dgm:t>
        <a:bodyPr/>
        <a:lstStyle/>
        <a:p>
          <a:endParaRPr lang="en-US"/>
        </a:p>
      </dgm:t>
    </dgm:pt>
    <dgm:pt modelId="{CF3041B7-8897-4392-9406-47827D8D96C7}" type="sibTrans" cxnId="{1486136C-3E52-4FF8-94E1-36F6A509D9B8}">
      <dgm:prSet/>
      <dgm:spPr/>
      <dgm:t>
        <a:bodyPr/>
        <a:lstStyle/>
        <a:p>
          <a:endParaRPr lang="en-US"/>
        </a:p>
      </dgm:t>
    </dgm:pt>
    <dgm:pt modelId="{35F28EA0-CA15-4F3D-ADBD-314869A58A0B}">
      <dgm:prSet/>
      <dgm:spPr/>
      <dgm:t>
        <a:bodyPr/>
        <a:lstStyle/>
        <a:p>
          <a:r>
            <a:rPr lang="en-US" dirty="0"/>
            <a:t>Schematic</a:t>
          </a:r>
        </a:p>
      </dgm:t>
    </dgm:pt>
    <dgm:pt modelId="{B6FB66E5-2D85-4711-BF6E-F74920F71941}" type="parTrans" cxnId="{D2C34645-DB55-42D7-9776-DFB3ACF6BCEC}">
      <dgm:prSet/>
      <dgm:spPr/>
      <dgm:t>
        <a:bodyPr/>
        <a:lstStyle/>
        <a:p>
          <a:endParaRPr lang="en-US"/>
        </a:p>
      </dgm:t>
    </dgm:pt>
    <dgm:pt modelId="{F18C4353-5785-4374-9CEF-F7064DD12AF0}" type="sibTrans" cxnId="{D2C34645-DB55-42D7-9776-DFB3ACF6BCEC}">
      <dgm:prSet/>
      <dgm:spPr/>
      <dgm:t>
        <a:bodyPr/>
        <a:lstStyle/>
        <a:p>
          <a:endParaRPr lang="en-US"/>
        </a:p>
      </dgm:t>
    </dgm:pt>
    <dgm:pt modelId="{41062E9A-34A1-4DDB-A9D9-DB959F0FE766}">
      <dgm:prSet/>
      <dgm:spPr/>
      <dgm:t>
        <a:bodyPr/>
        <a:lstStyle/>
        <a:p>
          <a:r>
            <a:rPr lang="en-US" dirty="0"/>
            <a:t>Reference Links for parts</a:t>
          </a:r>
        </a:p>
      </dgm:t>
    </dgm:pt>
    <dgm:pt modelId="{4431C55E-C484-4436-A5D0-A405DF0FD97C}" type="parTrans" cxnId="{75F7A938-74E1-48E6-B7C2-80379FE7C124}">
      <dgm:prSet/>
      <dgm:spPr/>
      <dgm:t>
        <a:bodyPr/>
        <a:lstStyle/>
        <a:p>
          <a:endParaRPr lang="en-US"/>
        </a:p>
      </dgm:t>
    </dgm:pt>
    <dgm:pt modelId="{7B7BCC26-270C-4515-AE6C-861541270BF4}" type="sibTrans" cxnId="{75F7A938-74E1-48E6-B7C2-80379FE7C124}">
      <dgm:prSet/>
      <dgm:spPr/>
      <dgm:t>
        <a:bodyPr/>
        <a:lstStyle/>
        <a:p>
          <a:endParaRPr lang="en-US"/>
        </a:p>
      </dgm:t>
    </dgm:pt>
    <dgm:pt modelId="{542D5764-EC09-4C2F-9FED-E9EBAF1584FC}">
      <dgm:prSet/>
      <dgm:spPr/>
      <dgm:t>
        <a:bodyPr/>
        <a:lstStyle/>
        <a:p>
          <a:endParaRPr lang="en-US" dirty="0"/>
        </a:p>
      </dgm:t>
    </dgm:pt>
    <dgm:pt modelId="{C9E6BE9C-32DD-4BE4-B816-188E0EB6B339}" type="parTrans" cxnId="{F403E039-9EE8-4F50-98C2-AA223761F98B}">
      <dgm:prSet/>
      <dgm:spPr/>
      <dgm:t>
        <a:bodyPr/>
        <a:lstStyle/>
        <a:p>
          <a:endParaRPr lang="en-US"/>
        </a:p>
      </dgm:t>
    </dgm:pt>
    <dgm:pt modelId="{FDD9960A-163C-419A-87AC-980D057AE2A1}" type="sibTrans" cxnId="{F403E039-9EE8-4F50-98C2-AA223761F98B}">
      <dgm:prSet/>
      <dgm:spPr/>
      <dgm:t>
        <a:bodyPr/>
        <a:lstStyle/>
        <a:p>
          <a:endParaRPr lang="en-US"/>
        </a:p>
      </dgm:t>
    </dgm:pt>
    <dgm:pt modelId="{5DFA451B-E386-46E6-91CD-B31A0C1B80C5}">
      <dgm:prSet/>
      <dgm:spPr/>
      <dgm:t>
        <a:bodyPr/>
        <a:lstStyle/>
        <a:p>
          <a:endParaRPr lang="en-US" dirty="0"/>
        </a:p>
      </dgm:t>
    </dgm:pt>
    <dgm:pt modelId="{C0E6C4C1-965F-439F-A3F4-04EF1C1D5622}" type="parTrans" cxnId="{4D8D1A1F-C9C9-4E00-BA45-57AFD1FC8B3A}">
      <dgm:prSet/>
      <dgm:spPr/>
      <dgm:t>
        <a:bodyPr/>
        <a:lstStyle/>
        <a:p>
          <a:endParaRPr lang="en-US"/>
        </a:p>
      </dgm:t>
    </dgm:pt>
    <dgm:pt modelId="{3D00A7DB-F3CA-4012-8FF1-D6C2BFF8E4BA}" type="sibTrans" cxnId="{4D8D1A1F-C9C9-4E00-BA45-57AFD1FC8B3A}">
      <dgm:prSet/>
      <dgm:spPr/>
      <dgm:t>
        <a:bodyPr/>
        <a:lstStyle/>
        <a:p>
          <a:endParaRPr lang="en-US"/>
        </a:p>
      </dgm:t>
    </dgm:pt>
    <dgm:pt modelId="{7CD098A9-920B-4E60-934E-B4032F8DF240}">
      <dgm:prSet/>
      <dgm:spPr/>
      <dgm:t>
        <a:bodyPr/>
        <a:lstStyle/>
        <a:p>
          <a:endParaRPr lang="en-US" dirty="0"/>
        </a:p>
      </dgm:t>
    </dgm:pt>
    <dgm:pt modelId="{1733E0B0-76E4-401C-ABF0-57FA7390E78E}" type="parTrans" cxnId="{82B8922A-75AD-4135-BE04-53D559A01419}">
      <dgm:prSet/>
      <dgm:spPr/>
      <dgm:t>
        <a:bodyPr/>
        <a:lstStyle/>
        <a:p>
          <a:endParaRPr lang="en-US"/>
        </a:p>
      </dgm:t>
    </dgm:pt>
    <dgm:pt modelId="{67EAA08E-5B65-491F-B2EA-BF1B03E2E5E1}" type="sibTrans" cxnId="{82B8922A-75AD-4135-BE04-53D559A01419}">
      <dgm:prSet/>
      <dgm:spPr/>
      <dgm:t>
        <a:bodyPr/>
        <a:lstStyle/>
        <a:p>
          <a:endParaRPr lang="en-US"/>
        </a:p>
      </dgm:t>
    </dgm:pt>
    <dgm:pt modelId="{25059C3C-AC1E-430A-ABC2-2D9A789A69BB}">
      <dgm:prSet/>
      <dgm:spPr/>
      <dgm:t>
        <a:bodyPr/>
        <a:lstStyle/>
        <a:p>
          <a:endParaRPr lang="en-US" dirty="0"/>
        </a:p>
      </dgm:t>
    </dgm:pt>
    <dgm:pt modelId="{051DEB5C-C71D-454A-9431-A6D77E98784E}" type="parTrans" cxnId="{D96D685A-0FBF-4A32-89DA-F7DCB5681182}">
      <dgm:prSet/>
      <dgm:spPr/>
      <dgm:t>
        <a:bodyPr/>
        <a:lstStyle/>
        <a:p>
          <a:endParaRPr lang="en-US"/>
        </a:p>
      </dgm:t>
    </dgm:pt>
    <dgm:pt modelId="{D39AC4FB-96FD-4918-8910-D9ED1669382C}" type="sibTrans" cxnId="{D96D685A-0FBF-4A32-89DA-F7DCB5681182}">
      <dgm:prSet/>
      <dgm:spPr/>
      <dgm:t>
        <a:bodyPr/>
        <a:lstStyle/>
        <a:p>
          <a:endParaRPr lang="en-US"/>
        </a:p>
      </dgm:t>
    </dgm:pt>
    <dgm:pt modelId="{C3325FA1-5C93-451D-AC94-F495C5A701DA}">
      <dgm:prSet/>
      <dgm:spPr/>
      <dgm:t>
        <a:bodyPr/>
        <a:lstStyle/>
        <a:p>
          <a:endParaRPr lang="en-US" dirty="0"/>
        </a:p>
      </dgm:t>
    </dgm:pt>
    <dgm:pt modelId="{933151EC-AE4B-4603-A3BE-C61A05979739}" type="parTrans" cxnId="{98E80750-D3B3-44FB-B35C-DC334AB9229D}">
      <dgm:prSet/>
      <dgm:spPr/>
      <dgm:t>
        <a:bodyPr/>
        <a:lstStyle/>
        <a:p>
          <a:endParaRPr lang="en-US"/>
        </a:p>
      </dgm:t>
    </dgm:pt>
    <dgm:pt modelId="{614D54C7-C0A1-4AD8-94A1-535603555F22}" type="sibTrans" cxnId="{98E80750-D3B3-44FB-B35C-DC334AB9229D}">
      <dgm:prSet/>
      <dgm:spPr/>
      <dgm:t>
        <a:bodyPr/>
        <a:lstStyle/>
        <a:p>
          <a:endParaRPr lang="en-US"/>
        </a:p>
      </dgm:t>
    </dgm:pt>
    <dgm:pt modelId="{BADEFB0D-0B57-4C17-BDF2-2639606D6852}">
      <dgm:prSet/>
      <dgm:spPr/>
      <dgm:t>
        <a:bodyPr/>
        <a:lstStyle/>
        <a:p>
          <a:endParaRPr lang="en-US" dirty="0"/>
        </a:p>
      </dgm:t>
    </dgm:pt>
    <dgm:pt modelId="{879D7F11-3051-4116-AB08-59CDD9B562D8}" type="parTrans" cxnId="{F604EB13-99FD-4706-9E10-8552AEB74A6A}">
      <dgm:prSet/>
      <dgm:spPr/>
      <dgm:t>
        <a:bodyPr/>
        <a:lstStyle/>
        <a:p>
          <a:endParaRPr lang="en-US"/>
        </a:p>
      </dgm:t>
    </dgm:pt>
    <dgm:pt modelId="{63A7CFD1-FDCC-4202-A50E-F1B039CAD449}" type="sibTrans" cxnId="{F604EB13-99FD-4706-9E10-8552AEB74A6A}">
      <dgm:prSet/>
      <dgm:spPr/>
      <dgm:t>
        <a:bodyPr/>
        <a:lstStyle/>
        <a:p>
          <a:endParaRPr lang="en-US"/>
        </a:p>
      </dgm:t>
    </dgm:pt>
    <dgm:pt modelId="{A72BA794-9C0A-432F-A06F-62F4F1DA9FE9}" type="pres">
      <dgm:prSet presAssocID="{A0C16565-D542-441E-A8FD-81C345A852EF}" presName="vert0" presStyleCnt="0">
        <dgm:presLayoutVars>
          <dgm:dir/>
          <dgm:animOne val="branch"/>
          <dgm:animLvl val="lvl"/>
        </dgm:presLayoutVars>
      </dgm:prSet>
      <dgm:spPr/>
    </dgm:pt>
    <dgm:pt modelId="{07B7B969-EAC9-4D2E-B63E-A3EDF9D51819}" type="pres">
      <dgm:prSet presAssocID="{9C842F9B-C7D0-4606-8068-FDEEDE4F58DA}" presName="thickLine" presStyleLbl="alignNode1" presStyleIdx="0" presStyleCnt="10"/>
      <dgm:spPr/>
    </dgm:pt>
    <dgm:pt modelId="{5610A883-E813-4328-933A-154BBBDC51D6}" type="pres">
      <dgm:prSet presAssocID="{9C842F9B-C7D0-4606-8068-FDEEDE4F58DA}" presName="horz1" presStyleCnt="0"/>
      <dgm:spPr/>
    </dgm:pt>
    <dgm:pt modelId="{26DDC582-AD37-44D0-8EF9-2AC8245CAF2E}" type="pres">
      <dgm:prSet presAssocID="{9C842F9B-C7D0-4606-8068-FDEEDE4F58DA}" presName="tx1" presStyleLbl="revTx" presStyleIdx="0" presStyleCnt="10"/>
      <dgm:spPr/>
    </dgm:pt>
    <dgm:pt modelId="{B80090FA-6199-4A98-9AD8-698B506F4E77}" type="pres">
      <dgm:prSet presAssocID="{9C842F9B-C7D0-4606-8068-FDEEDE4F58DA}" presName="vert1" presStyleCnt="0"/>
      <dgm:spPr/>
    </dgm:pt>
    <dgm:pt modelId="{BB8CF4FC-6E85-4327-8BB1-AA333E7CCB49}" type="pres">
      <dgm:prSet presAssocID="{007D768D-845E-45F3-8CDB-25E001968BB9}" presName="thickLine" presStyleLbl="alignNode1" presStyleIdx="1" presStyleCnt="10"/>
      <dgm:spPr/>
    </dgm:pt>
    <dgm:pt modelId="{07234109-EF7E-481E-B8D4-D46F7C48C280}" type="pres">
      <dgm:prSet presAssocID="{007D768D-845E-45F3-8CDB-25E001968BB9}" presName="horz1" presStyleCnt="0"/>
      <dgm:spPr/>
    </dgm:pt>
    <dgm:pt modelId="{D3C1A0FE-D55D-41DC-8665-0D3ED707F0A0}" type="pres">
      <dgm:prSet presAssocID="{007D768D-845E-45F3-8CDB-25E001968BB9}" presName="tx1" presStyleLbl="revTx" presStyleIdx="1" presStyleCnt="10"/>
      <dgm:spPr/>
    </dgm:pt>
    <dgm:pt modelId="{0C1969AD-67F6-4182-B606-1F79432C9082}" type="pres">
      <dgm:prSet presAssocID="{007D768D-845E-45F3-8CDB-25E001968BB9}" presName="vert1" presStyleCnt="0"/>
      <dgm:spPr/>
    </dgm:pt>
    <dgm:pt modelId="{E731357F-08CA-4AC3-A158-AFC0602B08BC}" type="pres">
      <dgm:prSet presAssocID="{35F28EA0-CA15-4F3D-ADBD-314869A58A0B}" presName="thickLine" presStyleLbl="alignNode1" presStyleIdx="2" presStyleCnt="10"/>
      <dgm:spPr/>
    </dgm:pt>
    <dgm:pt modelId="{87BF866D-7285-4AE1-8B5E-992239FD9E7C}" type="pres">
      <dgm:prSet presAssocID="{35F28EA0-CA15-4F3D-ADBD-314869A58A0B}" presName="horz1" presStyleCnt="0"/>
      <dgm:spPr/>
    </dgm:pt>
    <dgm:pt modelId="{886C2A9B-67D5-437E-85C6-62D86EB2496E}" type="pres">
      <dgm:prSet presAssocID="{35F28EA0-CA15-4F3D-ADBD-314869A58A0B}" presName="tx1" presStyleLbl="revTx" presStyleIdx="2" presStyleCnt="10"/>
      <dgm:spPr/>
    </dgm:pt>
    <dgm:pt modelId="{8FBA5B7B-A5C6-43F5-A2DA-2823C89D364D}" type="pres">
      <dgm:prSet presAssocID="{35F28EA0-CA15-4F3D-ADBD-314869A58A0B}" presName="vert1" presStyleCnt="0"/>
      <dgm:spPr/>
    </dgm:pt>
    <dgm:pt modelId="{F201FC96-84CB-4E34-B9D0-EA2CECBE04A9}" type="pres">
      <dgm:prSet presAssocID="{41062E9A-34A1-4DDB-A9D9-DB959F0FE766}" presName="thickLine" presStyleLbl="alignNode1" presStyleIdx="3" presStyleCnt="10"/>
      <dgm:spPr/>
    </dgm:pt>
    <dgm:pt modelId="{966EA5E8-73FD-4935-B86D-DB5F8EF1C2B8}" type="pres">
      <dgm:prSet presAssocID="{41062E9A-34A1-4DDB-A9D9-DB959F0FE766}" presName="horz1" presStyleCnt="0"/>
      <dgm:spPr/>
    </dgm:pt>
    <dgm:pt modelId="{E6693966-FD13-4798-B59E-70EB1082B476}" type="pres">
      <dgm:prSet presAssocID="{41062E9A-34A1-4DDB-A9D9-DB959F0FE766}" presName="tx1" presStyleLbl="revTx" presStyleIdx="3" presStyleCnt="10"/>
      <dgm:spPr/>
    </dgm:pt>
    <dgm:pt modelId="{E12C2877-C80D-4A47-99AF-9884C1169512}" type="pres">
      <dgm:prSet presAssocID="{41062E9A-34A1-4DDB-A9D9-DB959F0FE766}" presName="vert1" presStyleCnt="0"/>
      <dgm:spPr/>
    </dgm:pt>
    <dgm:pt modelId="{D49B80E7-0A38-4F36-A524-51771409A2B8}" type="pres">
      <dgm:prSet presAssocID="{542D5764-EC09-4C2F-9FED-E9EBAF1584FC}" presName="thickLine" presStyleLbl="alignNode1" presStyleIdx="4" presStyleCnt="10"/>
      <dgm:spPr/>
    </dgm:pt>
    <dgm:pt modelId="{F37BD410-8D2C-4F4E-ABE2-F9B124125414}" type="pres">
      <dgm:prSet presAssocID="{542D5764-EC09-4C2F-9FED-E9EBAF1584FC}" presName="horz1" presStyleCnt="0"/>
      <dgm:spPr/>
    </dgm:pt>
    <dgm:pt modelId="{F34FF71B-DBCD-4562-9331-E821773DC1B4}" type="pres">
      <dgm:prSet presAssocID="{542D5764-EC09-4C2F-9FED-E9EBAF1584FC}" presName="tx1" presStyleLbl="revTx" presStyleIdx="4" presStyleCnt="10"/>
      <dgm:spPr/>
    </dgm:pt>
    <dgm:pt modelId="{3C92B176-DA94-470E-8EA3-E3C9C6AC8D55}" type="pres">
      <dgm:prSet presAssocID="{542D5764-EC09-4C2F-9FED-E9EBAF1584FC}" presName="vert1" presStyleCnt="0"/>
      <dgm:spPr/>
    </dgm:pt>
    <dgm:pt modelId="{EC31C3E0-175D-43D0-9DDE-CBAE93EA18DF}" type="pres">
      <dgm:prSet presAssocID="{5DFA451B-E386-46E6-91CD-B31A0C1B80C5}" presName="thickLine" presStyleLbl="alignNode1" presStyleIdx="5" presStyleCnt="10"/>
      <dgm:spPr/>
    </dgm:pt>
    <dgm:pt modelId="{3A856BD6-5572-43AE-9C31-C7E91536F787}" type="pres">
      <dgm:prSet presAssocID="{5DFA451B-E386-46E6-91CD-B31A0C1B80C5}" presName="horz1" presStyleCnt="0"/>
      <dgm:spPr/>
    </dgm:pt>
    <dgm:pt modelId="{89ACBA70-5306-479E-8EF3-52A0DC428C25}" type="pres">
      <dgm:prSet presAssocID="{5DFA451B-E386-46E6-91CD-B31A0C1B80C5}" presName="tx1" presStyleLbl="revTx" presStyleIdx="5" presStyleCnt="10"/>
      <dgm:spPr/>
    </dgm:pt>
    <dgm:pt modelId="{B5A8B70B-1E54-49BA-84F3-43651C4CA3C6}" type="pres">
      <dgm:prSet presAssocID="{5DFA451B-E386-46E6-91CD-B31A0C1B80C5}" presName="vert1" presStyleCnt="0"/>
      <dgm:spPr/>
    </dgm:pt>
    <dgm:pt modelId="{FAE1D0C6-4C11-43B4-87E1-06F031BD34CC}" type="pres">
      <dgm:prSet presAssocID="{7CD098A9-920B-4E60-934E-B4032F8DF240}" presName="thickLine" presStyleLbl="alignNode1" presStyleIdx="6" presStyleCnt="10"/>
      <dgm:spPr/>
    </dgm:pt>
    <dgm:pt modelId="{90F8B802-81AC-4B96-8FD0-A8D61BDF6A4E}" type="pres">
      <dgm:prSet presAssocID="{7CD098A9-920B-4E60-934E-B4032F8DF240}" presName="horz1" presStyleCnt="0"/>
      <dgm:spPr/>
    </dgm:pt>
    <dgm:pt modelId="{F8437319-4013-4710-82E4-DE777CBF8C27}" type="pres">
      <dgm:prSet presAssocID="{7CD098A9-920B-4E60-934E-B4032F8DF240}" presName="tx1" presStyleLbl="revTx" presStyleIdx="6" presStyleCnt="10"/>
      <dgm:spPr/>
    </dgm:pt>
    <dgm:pt modelId="{5EA2AFF7-DB9C-4DEB-A3AE-208908FAB297}" type="pres">
      <dgm:prSet presAssocID="{7CD098A9-920B-4E60-934E-B4032F8DF240}" presName="vert1" presStyleCnt="0"/>
      <dgm:spPr/>
    </dgm:pt>
    <dgm:pt modelId="{5EB14126-1302-43F1-BF74-2F2BC82D1209}" type="pres">
      <dgm:prSet presAssocID="{25059C3C-AC1E-430A-ABC2-2D9A789A69BB}" presName="thickLine" presStyleLbl="alignNode1" presStyleIdx="7" presStyleCnt="10"/>
      <dgm:spPr/>
    </dgm:pt>
    <dgm:pt modelId="{7399D6FC-F1C9-412B-8D9F-50D6FE1BF743}" type="pres">
      <dgm:prSet presAssocID="{25059C3C-AC1E-430A-ABC2-2D9A789A69BB}" presName="horz1" presStyleCnt="0"/>
      <dgm:spPr/>
    </dgm:pt>
    <dgm:pt modelId="{555D629E-84F5-45DA-BA0F-5330B44830D9}" type="pres">
      <dgm:prSet presAssocID="{25059C3C-AC1E-430A-ABC2-2D9A789A69BB}" presName="tx1" presStyleLbl="revTx" presStyleIdx="7" presStyleCnt="10"/>
      <dgm:spPr/>
    </dgm:pt>
    <dgm:pt modelId="{F8D93E51-142D-4BC3-8DC6-3DF360CF2724}" type="pres">
      <dgm:prSet presAssocID="{25059C3C-AC1E-430A-ABC2-2D9A789A69BB}" presName="vert1" presStyleCnt="0"/>
      <dgm:spPr/>
    </dgm:pt>
    <dgm:pt modelId="{D08B0E5F-B4AE-4FD5-8B10-38E1695C5418}" type="pres">
      <dgm:prSet presAssocID="{C3325FA1-5C93-451D-AC94-F495C5A701DA}" presName="thickLine" presStyleLbl="alignNode1" presStyleIdx="8" presStyleCnt="10"/>
      <dgm:spPr/>
    </dgm:pt>
    <dgm:pt modelId="{D93BFFC4-D63F-476F-9716-08B534C34F83}" type="pres">
      <dgm:prSet presAssocID="{C3325FA1-5C93-451D-AC94-F495C5A701DA}" presName="horz1" presStyleCnt="0"/>
      <dgm:spPr/>
    </dgm:pt>
    <dgm:pt modelId="{F06B777B-6CD7-4321-A304-C26DF57DF025}" type="pres">
      <dgm:prSet presAssocID="{C3325FA1-5C93-451D-AC94-F495C5A701DA}" presName="tx1" presStyleLbl="revTx" presStyleIdx="8" presStyleCnt="10"/>
      <dgm:spPr/>
    </dgm:pt>
    <dgm:pt modelId="{4D670D5E-C5F7-4AE4-BC4D-7116F2BDAD82}" type="pres">
      <dgm:prSet presAssocID="{C3325FA1-5C93-451D-AC94-F495C5A701DA}" presName="vert1" presStyleCnt="0"/>
      <dgm:spPr/>
    </dgm:pt>
    <dgm:pt modelId="{79667C00-C061-4D16-A5B3-ACDF00A59C1D}" type="pres">
      <dgm:prSet presAssocID="{BADEFB0D-0B57-4C17-BDF2-2639606D6852}" presName="thickLine" presStyleLbl="alignNode1" presStyleIdx="9" presStyleCnt="10"/>
      <dgm:spPr/>
    </dgm:pt>
    <dgm:pt modelId="{DC664A8D-C819-4F97-B65D-9511F0BF6C15}" type="pres">
      <dgm:prSet presAssocID="{BADEFB0D-0B57-4C17-BDF2-2639606D6852}" presName="horz1" presStyleCnt="0"/>
      <dgm:spPr/>
    </dgm:pt>
    <dgm:pt modelId="{B4AC97A5-0B0B-4240-936E-BE72BDC5EE70}" type="pres">
      <dgm:prSet presAssocID="{BADEFB0D-0B57-4C17-BDF2-2639606D6852}" presName="tx1" presStyleLbl="revTx" presStyleIdx="9" presStyleCnt="10"/>
      <dgm:spPr/>
    </dgm:pt>
    <dgm:pt modelId="{26726992-0531-4942-9575-5AA62BE90FFF}" type="pres">
      <dgm:prSet presAssocID="{BADEFB0D-0B57-4C17-BDF2-2639606D6852}" presName="vert1" presStyleCnt="0"/>
      <dgm:spPr/>
    </dgm:pt>
  </dgm:ptLst>
  <dgm:cxnLst>
    <dgm:cxn modelId="{F604EB13-99FD-4706-9E10-8552AEB74A6A}" srcId="{A0C16565-D542-441E-A8FD-81C345A852EF}" destId="{BADEFB0D-0B57-4C17-BDF2-2639606D6852}" srcOrd="9" destOrd="0" parTransId="{879D7F11-3051-4116-AB08-59CDD9B562D8}" sibTransId="{63A7CFD1-FDCC-4202-A50E-F1B039CAD449}"/>
    <dgm:cxn modelId="{4D8D1A1F-C9C9-4E00-BA45-57AFD1FC8B3A}" srcId="{A0C16565-D542-441E-A8FD-81C345A852EF}" destId="{5DFA451B-E386-46E6-91CD-B31A0C1B80C5}" srcOrd="5" destOrd="0" parTransId="{C0E6C4C1-965F-439F-A3F4-04EF1C1D5622}" sibTransId="{3D00A7DB-F3CA-4012-8FF1-D6C2BFF8E4BA}"/>
    <dgm:cxn modelId="{82B8922A-75AD-4135-BE04-53D559A01419}" srcId="{A0C16565-D542-441E-A8FD-81C345A852EF}" destId="{7CD098A9-920B-4E60-934E-B4032F8DF240}" srcOrd="6" destOrd="0" parTransId="{1733E0B0-76E4-401C-ABF0-57FA7390E78E}" sibTransId="{67EAA08E-5B65-491F-B2EA-BF1B03E2E5E1}"/>
    <dgm:cxn modelId="{75F7A938-74E1-48E6-B7C2-80379FE7C124}" srcId="{A0C16565-D542-441E-A8FD-81C345A852EF}" destId="{41062E9A-34A1-4DDB-A9D9-DB959F0FE766}" srcOrd="3" destOrd="0" parTransId="{4431C55E-C484-4436-A5D0-A405DF0FD97C}" sibTransId="{7B7BCC26-270C-4515-AE6C-861541270BF4}"/>
    <dgm:cxn modelId="{F403E039-9EE8-4F50-98C2-AA223761F98B}" srcId="{A0C16565-D542-441E-A8FD-81C345A852EF}" destId="{542D5764-EC09-4C2F-9FED-E9EBAF1584FC}" srcOrd="4" destOrd="0" parTransId="{C9E6BE9C-32DD-4BE4-B816-188E0EB6B339}" sibTransId="{FDD9960A-163C-419A-87AC-980D057AE2A1}"/>
    <dgm:cxn modelId="{8698AD3C-5936-4D5D-96B8-B594BEE6E893}" srcId="{A0C16565-D542-441E-A8FD-81C345A852EF}" destId="{9C842F9B-C7D0-4606-8068-FDEEDE4F58DA}" srcOrd="0" destOrd="0" parTransId="{8A56573C-7147-477F-BB6C-C53AA307FA43}" sibTransId="{D53EDA58-7978-4FAF-AFE6-E96D37168A2C}"/>
    <dgm:cxn modelId="{A8934140-211F-45E0-883F-FAAAA13C79A0}" type="presOf" srcId="{A0C16565-D542-441E-A8FD-81C345A852EF}" destId="{A72BA794-9C0A-432F-A06F-62F4F1DA9FE9}" srcOrd="0" destOrd="0" presId="urn:microsoft.com/office/officeart/2008/layout/LinedList"/>
    <dgm:cxn modelId="{D2C34645-DB55-42D7-9776-DFB3ACF6BCEC}" srcId="{A0C16565-D542-441E-A8FD-81C345A852EF}" destId="{35F28EA0-CA15-4F3D-ADBD-314869A58A0B}" srcOrd="2" destOrd="0" parTransId="{B6FB66E5-2D85-4711-BF6E-F74920F71941}" sibTransId="{F18C4353-5785-4374-9CEF-F7064DD12AF0}"/>
    <dgm:cxn modelId="{AE7AB246-CE55-4CBE-8192-C5107F5BEE0C}" type="presOf" srcId="{25059C3C-AC1E-430A-ABC2-2D9A789A69BB}" destId="{555D629E-84F5-45DA-BA0F-5330B44830D9}" srcOrd="0" destOrd="0" presId="urn:microsoft.com/office/officeart/2008/layout/LinedList"/>
    <dgm:cxn modelId="{A3C5CB46-E116-417D-99F8-9396CF641F0C}" type="presOf" srcId="{9C842F9B-C7D0-4606-8068-FDEEDE4F58DA}" destId="{26DDC582-AD37-44D0-8EF9-2AC8245CAF2E}" srcOrd="0" destOrd="0" presId="urn:microsoft.com/office/officeart/2008/layout/LinedList"/>
    <dgm:cxn modelId="{56C7DD49-7580-4A4D-B75E-3595E35B3059}" type="presOf" srcId="{7CD098A9-920B-4E60-934E-B4032F8DF240}" destId="{F8437319-4013-4710-82E4-DE777CBF8C27}" srcOrd="0" destOrd="0" presId="urn:microsoft.com/office/officeart/2008/layout/LinedList"/>
    <dgm:cxn modelId="{1486136C-3E52-4FF8-94E1-36F6A509D9B8}" srcId="{A0C16565-D542-441E-A8FD-81C345A852EF}" destId="{007D768D-845E-45F3-8CDB-25E001968BB9}" srcOrd="1" destOrd="0" parTransId="{DA1009AB-1993-4012-BAEE-5AD409A159BA}" sibTransId="{CF3041B7-8897-4392-9406-47827D8D96C7}"/>
    <dgm:cxn modelId="{F964594C-24A6-45F1-BEB8-6787E3CFAD0D}" type="presOf" srcId="{BADEFB0D-0B57-4C17-BDF2-2639606D6852}" destId="{B4AC97A5-0B0B-4240-936E-BE72BDC5EE70}" srcOrd="0" destOrd="0" presId="urn:microsoft.com/office/officeart/2008/layout/LinedList"/>
    <dgm:cxn modelId="{98E80750-D3B3-44FB-B35C-DC334AB9229D}" srcId="{A0C16565-D542-441E-A8FD-81C345A852EF}" destId="{C3325FA1-5C93-451D-AC94-F495C5A701DA}" srcOrd="8" destOrd="0" parTransId="{933151EC-AE4B-4603-A3BE-C61A05979739}" sibTransId="{614D54C7-C0A1-4AD8-94A1-535603555F22}"/>
    <dgm:cxn modelId="{FA83A457-9B3F-44C3-A901-3A4F8A6A2C34}" type="presOf" srcId="{35F28EA0-CA15-4F3D-ADBD-314869A58A0B}" destId="{886C2A9B-67D5-437E-85C6-62D86EB2496E}" srcOrd="0" destOrd="0" presId="urn:microsoft.com/office/officeart/2008/layout/LinedList"/>
    <dgm:cxn modelId="{D96D685A-0FBF-4A32-89DA-F7DCB5681182}" srcId="{A0C16565-D542-441E-A8FD-81C345A852EF}" destId="{25059C3C-AC1E-430A-ABC2-2D9A789A69BB}" srcOrd="7" destOrd="0" parTransId="{051DEB5C-C71D-454A-9431-A6D77E98784E}" sibTransId="{D39AC4FB-96FD-4918-8910-D9ED1669382C}"/>
    <dgm:cxn modelId="{D9582F7D-1132-4ABD-97B6-1B684F6FAAB7}" type="presOf" srcId="{C3325FA1-5C93-451D-AC94-F495C5A701DA}" destId="{F06B777B-6CD7-4321-A304-C26DF57DF025}" srcOrd="0" destOrd="0" presId="urn:microsoft.com/office/officeart/2008/layout/LinedList"/>
    <dgm:cxn modelId="{8A1781B7-132F-4A54-9061-B60158356F71}" type="presOf" srcId="{542D5764-EC09-4C2F-9FED-E9EBAF1584FC}" destId="{F34FF71B-DBCD-4562-9331-E821773DC1B4}" srcOrd="0" destOrd="0" presId="urn:microsoft.com/office/officeart/2008/layout/LinedList"/>
    <dgm:cxn modelId="{3A2A5EEC-C5FD-4E96-9095-7377F32A152B}" type="presOf" srcId="{5DFA451B-E386-46E6-91CD-B31A0C1B80C5}" destId="{89ACBA70-5306-479E-8EF3-52A0DC428C25}" srcOrd="0" destOrd="0" presId="urn:microsoft.com/office/officeart/2008/layout/LinedList"/>
    <dgm:cxn modelId="{B598FEF7-0368-4996-A85C-26204E6626B3}" type="presOf" srcId="{007D768D-845E-45F3-8CDB-25E001968BB9}" destId="{D3C1A0FE-D55D-41DC-8665-0D3ED707F0A0}" srcOrd="0" destOrd="0" presId="urn:microsoft.com/office/officeart/2008/layout/LinedList"/>
    <dgm:cxn modelId="{762677FC-30EB-4C04-8D7D-4FB470E8374F}" type="presOf" srcId="{41062E9A-34A1-4DDB-A9D9-DB959F0FE766}" destId="{E6693966-FD13-4798-B59E-70EB1082B476}" srcOrd="0" destOrd="0" presId="urn:microsoft.com/office/officeart/2008/layout/LinedList"/>
    <dgm:cxn modelId="{ECA16594-89F3-44CA-972C-D3868621B9C2}" type="presParOf" srcId="{A72BA794-9C0A-432F-A06F-62F4F1DA9FE9}" destId="{07B7B969-EAC9-4D2E-B63E-A3EDF9D51819}" srcOrd="0" destOrd="0" presId="urn:microsoft.com/office/officeart/2008/layout/LinedList"/>
    <dgm:cxn modelId="{8305E26B-733F-458F-8D63-845BF1607FD4}" type="presParOf" srcId="{A72BA794-9C0A-432F-A06F-62F4F1DA9FE9}" destId="{5610A883-E813-4328-933A-154BBBDC51D6}" srcOrd="1" destOrd="0" presId="urn:microsoft.com/office/officeart/2008/layout/LinedList"/>
    <dgm:cxn modelId="{5CBAFF7F-FBEB-4F98-ACEA-41D753C6F2F3}" type="presParOf" srcId="{5610A883-E813-4328-933A-154BBBDC51D6}" destId="{26DDC582-AD37-44D0-8EF9-2AC8245CAF2E}" srcOrd="0" destOrd="0" presId="urn:microsoft.com/office/officeart/2008/layout/LinedList"/>
    <dgm:cxn modelId="{B7953AB8-9E28-4ACA-BFFC-07DDBA8106D7}" type="presParOf" srcId="{5610A883-E813-4328-933A-154BBBDC51D6}" destId="{B80090FA-6199-4A98-9AD8-698B506F4E77}" srcOrd="1" destOrd="0" presId="urn:microsoft.com/office/officeart/2008/layout/LinedList"/>
    <dgm:cxn modelId="{E017B02C-EE21-46C7-81D1-252C5028896E}" type="presParOf" srcId="{A72BA794-9C0A-432F-A06F-62F4F1DA9FE9}" destId="{BB8CF4FC-6E85-4327-8BB1-AA333E7CCB49}" srcOrd="2" destOrd="0" presId="urn:microsoft.com/office/officeart/2008/layout/LinedList"/>
    <dgm:cxn modelId="{E4A72096-A009-476E-AACF-C0A413824665}" type="presParOf" srcId="{A72BA794-9C0A-432F-A06F-62F4F1DA9FE9}" destId="{07234109-EF7E-481E-B8D4-D46F7C48C280}" srcOrd="3" destOrd="0" presId="urn:microsoft.com/office/officeart/2008/layout/LinedList"/>
    <dgm:cxn modelId="{A82CCB8C-121B-4243-A7BF-CAA6E86DC519}" type="presParOf" srcId="{07234109-EF7E-481E-B8D4-D46F7C48C280}" destId="{D3C1A0FE-D55D-41DC-8665-0D3ED707F0A0}" srcOrd="0" destOrd="0" presId="urn:microsoft.com/office/officeart/2008/layout/LinedList"/>
    <dgm:cxn modelId="{1876C51E-C021-4EE4-A662-0A93D8386D90}" type="presParOf" srcId="{07234109-EF7E-481E-B8D4-D46F7C48C280}" destId="{0C1969AD-67F6-4182-B606-1F79432C9082}" srcOrd="1" destOrd="0" presId="urn:microsoft.com/office/officeart/2008/layout/LinedList"/>
    <dgm:cxn modelId="{E71CCF67-9199-4F4A-B993-E9DBAB347705}" type="presParOf" srcId="{A72BA794-9C0A-432F-A06F-62F4F1DA9FE9}" destId="{E731357F-08CA-4AC3-A158-AFC0602B08BC}" srcOrd="4" destOrd="0" presId="urn:microsoft.com/office/officeart/2008/layout/LinedList"/>
    <dgm:cxn modelId="{850ABCDD-00A4-439A-B5B8-0E18B80FAA46}" type="presParOf" srcId="{A72BA794-9C0A-432F-A06F-62F4F1DA9FE9}" destId="{87BF866D-7285-4AE1-8B5E-992239FD9E7C}" srcOrd="5" destOrd="0" presId="urn:microsoft.com/office/officeart/2008/layout/LinedList"/>
    <dgm:cxn modelId="{9D8E286B-B8AC-4DBE-AFCB-C407D66A1E3D}" type="presParOf" srcId="{87BF866D-7285-4AE1-8B5E-992239FD9E7C}" destId="{886C2A9B-67D5-437E-85C6-62D86EB2496E}" srcOrd="0" destOrd="0" presId="urn:microsoft.com/office/officeart/2008/layout/LinedList"/>
    <dgm:cxn modelId="{DC79C38D-D4AE-456F-B8AE-74B17189F03B}" type="presParOf" srcId="{87BF866D-7285-4AE1-8B5E-992239FD9E7C}" destId="{8FBA5B7B-A5C6-43F5-A2DA-2823C89D364D}" srcOrd="1" destOrd="0" presId="urn:microsoft.com/office/officeart/2008/layout/LinedList"/>
    <dgm:cxn modelId="{ED07C085-7EA1-4EE3-B400-A3C01B9B249E}" type="presParOf" srcId="{A72BA794-9C0A-432F-A06F-62F4F1DA9FE9}" destId="{F201FC96-84CB-4E34-B9D0-EA2CECBE04A9}" srcOrd="6" destOrd="0" presId="urn:microsoft.com/office/officeart/2008/layout/LinedList"/>
    <dgm:cxn modelId="{8A7FB601-48CA-4B9A-94BB-5E550DA1D0B2}" type="presParOf" srcId="{A72BA794-9C0A-432F-A06F-62F4F1DA9FE9}" destId="{966EA5E8-73FD-4935-B86D-DB5F8EF1C2B8}" srcOrd="7" destOrd="0" presId="urn:microsoft.com/office/officeart/2008/layout/LinedList"/>
    <dgm:cxn modelId="{E2A1D174-13C5-4B69-9995-4942676A1E78}" type="presParOf" srcId="{966EA5E8-73FD-4935-B86D-DB5F8EF1C2B8}" destId="{E6693966-FD13-4798-B59E-70EB1082B476}" srcOrd="0" destOrd="0" presId="urn:microsoft.com/office/officeart/2008/layout/LinedList"/>
    <dgm:cxn modelId="{4CAE7886-DB1E-4848-8E3E-DDBFBB573298}" type="presParOf" srcId="{966EA5E8-73FD-4935-B86D-DB5F8EF1C2B8}" destId="{E12C2877-C80D-4A47-99AF-9884C1169512}" srcOrd="1" destOrd="0" presId="urn:microsoft.com/office/officeart/2008/layout/LinedList"/>
    <dgm:cxn modelId="{7158FD22-A614-43BB-A9BC-F66F0937DBF0}" type="presParOf" srcId="{A72BA794-9C0A-432F-A06F-62F4F1DA9FE9}" destId="{D49B80E7-0A38-4F36-A524-51771409A2B8}" srcOrd="8" destOrd="0" presId="urn:microsoft.com/office/officeart/2008/layout/LinedList"/>
    <dgm:cxn modelId="{AE8138CB-CFFC-483D-AA1A-DA96D9FF541E}" type="presParOf" srcId="{A72BA794-9C0A-432F-A06F-62F4F1DA9FE9}" destId="{F37BD410-8D2C-4F4E-ABE2-F9B124125414}" srcOrd="9" destOrd="0" presId="urn:microsoft.com/office/officeart/2008/layout/LinedList"/>
    <dgm:cxn modelId="{786C153D-D2DC-49E6-B2EA-DEED549462B6}" type="presParOf" srcId="{F37BD410-8D2C-4F4E-ABE2-F9B124125414}" destId="{F34FF71B-DBCD-4562-9331-E821773DC1B4}" srcOrd="0" destOrd="0" presId="urn:microsoft.com/office/officeart/2008/layout/LinedList"/>
    <dgm:cxn modelId="{1299FFC0-4570-4846-A2E0-D88964141096}" type="presParOf" srcId="{F37BD410-8D2C-4F4E-ABE2-F9B124125414}" destId="{3C92B176-DA94-470E-8EA3-E3C9C6AC8D55}" srcOrd="1" destOrd="0" presId="urn:microsoft.com/office/officeart/2008/layout/LinedList"/>
    <dgm:cxn modelId="{2FFFD4F0-CBFC-4C65-BB38-CC3E5992DC03}" type="presParOf" srcId="{A72BA794-9C0A-432F-A06F-62F4F1DA9FE9}" destId="{EC31C3E0-175D-43D0-9DDE-CBAE93EA18DF}" srcOrd="10" destOrd="0" presId="urn:microsoft.com/office/officeart/2008/layout/LinedList"/>
    <dgm:cxn modelId="{DA8F9E98-91E9-4665-B2CF-56C5B614E623}" type="presParOf" srcId="{A72BA794-9C0A-432F-A06F-62F4F1DA9FE9}" destId="{3A856BD6-5572-43AE-9C31-C7E91536F787}" srcOrd="11" destOrd="0" presId="urn:microsoft.com/office/officeart/2008/layout/LinedList"/>
    <dgm:cxn modelId="{FEFAEED6-EE26-4E57-9381-BFB27D647807}" type="presParOf" srcId="{3A856BD6-5572-43AE-9C31-C7E91536F787}" destId="{89ACBA70-5306-479E-8EF3-52A0DC428C25}" srcOrd="0" destOrd="0" presId="urn:microsoft.com/office/officeart/2008/layout/LinedList"/>
    <dgm:cxn modelId="{E018A7D6-558F-43BE-BE47-3561982B060D}" type="presParOf" srcId="{3A856BD6-5572-43AE-9C31-C7E91536F787}" destId="{B5A8B70B-1E54-49BA-84F3-43651C4CA3C6}" srcOrd="1" destOrd="0" presId="urn:microsoft.com/office/officeart/2008/layout/LinedList"/>
    <dgm:cxn modelId="{D33F90D9-D110-46D4-A846-E76E96425767}" type="presParOf" srcId="{A72BA794-9C0A-432F-A06F-62F4F1DA9FE9}" destId="{FAE1D0C6-4C11-43B4-87E1-06F031BD34CC}" srcOrd="12" destOrd="0" presId="urn:microsoft.com/office/officeart/2008/layout/LinedList"/>
    <dgm:cxn modelId="{AD0BB3FE-05D7-466A-B7BE-EAA0BBCCAA9C}" type="presParOf" srcId="{A72BA794-9C0A-432F-A06F-62F4F1DA9FE9}" destId="{90F8B802-81AC-4B96-8FD0-A8D61BDF6A4E}" srcOrd="13" destOrd="0" presId="urn:microsoft.com/office/officeart/2008/layout/LinedList"/>
    <dgm:cxn modelId="{437D53C4-CC5E-4110-AA0E-27AF4063C316}" type="presParOf" srcId="{90F8B802-81AC-4B96-8FD0-A8D61BDF6A4E}" destId="{F8437319-4013-4710-82E4-DE777CBF8C27}" srcOrd="0" destOrd="0" presId="urn:microsoft.com/office/officeart/2008/layout/LinedList"/>
    <dgm:cxn modelId="{740AF761-698B-49F3-82CF-183A2A516F79}" type="presParOf" srcId="{90F8B802-81AC-4B96-8FD0-A8D61BDF6A4E}" destId="{5EA2AFF7-DB9C-4DEB-A3AE-208908FAB297}" srcOrd="1" destOrd="0" presId="urn:microsoft.com/office/officeart/2008/layout/LinedList"/>
    <dgm:cxn modelId="{617DBD5D-103C-48E4-88E9-9CA3F5D036B1}" type="presParOf" srcId="{A72BA794-9C0A-432F-A06F-62F4F1DA9FE9}" destId="{5EB14126-1302-43F1-BF74-2F2BC82D1209}" srcOrd="14" destOrd="0" presId="urn:microsoft.com/office/officeart/2008/layout/LinedList"/>
    <dgm:cxn modelId="{9DE21E2E-B369-41C4-A2CF-21A819C75976}" type="presParOf" srcId="{A72BA794-9C0A-432F-A06F-62F4F1DA9FE9}" destId="{7399D6FC-F1C9-412B-8D9F-50D6FE1BF743}" srcOrd="15" destOrd="0" presId="urn:microsoft.com/office/officeart/2008/layout/LinedList"/>
    <dgm:cxn modelId="{3051BC43-035E-4FA1-A075-B10ED883AE42}" type="presParOf" srcId="{7399D6FC-F1C9-412B-8D9F-50D6FE1BF743}" destId="{555D629E-84F5-45DA-BA0F-5330B44830D9}" srcOrd="0" destOrd="0" presId="urn:microsoft.com/office/officeart/2008/layout/LinedList"/>
    <dgm:cxn modelId="{2177A833-8F87-4837-83EC-B6F70494044C}" type="presParOf" srcId="{7399D6FC-F1C9-412B-8D9F-50D6FE1BF743}" destId="{F8D93E51-142D-4BC3-8DC6-3DF360CF2724}" srcOrd="1" destOrd="0" presId="urn:microsoft.com/office/officeart/2008/layout/LinedList"/>
    <dgm:cxn modelId="{32C7CE63-D842-4A9A-A283-FE35EFCBFBEC}" type="presParOf" srcId="{A72BA794-9C0A-432F-A06F-62F4F1DA9FE9}" destId="{D08B0E5F-B4AE-4FD5-8B10-38E1695C5418}" srcOrd="16" destOrd="0" presId="urn:microsoft.com/office/officeart/2008/layout/LinedList"/>
    <dgm:cxn modelId="{F62FD91A-F479-45FE-BF6E-4D7EDD4C9F95}" type="presParOf" srcId="{A72BA794-9C0A-432F-A06F-62F4F1DA9FE9}" destId="{D93BFFC4-D63F-476F-9716-08B534C34F83}" srcOrd="17" destOrd="0" presId="urn:microsoft.com/office/officeart/2008/layout/LinedList"/>
    <dgm:cxn modelId="{AD4C3342-8EF9-4DC8-8821-2BC52E41A7AC}" type="presParOf" srcId="{D93BFFC4-D63F-476F-9716-08B534C34F83}" destId="{F06B777B-6CD7-4321-A304-C26DF57DF025}" srcOrd="0" destOrd="0" presId="urn:microsoft.com/office/officeart/2008/layout/LinedList"/>
    <dgm:cxn modelId="{8DCC441F-05BD-42F9-8707-B6207949F6C3}" type="presParOf" srcId="{D93BFFC4-D63F-476F-9716-08B534C34F83}" destId="{4D670D5E-C5F7-4AE4-BC4D-7116F2BDAD82}" srcOrd="1" destOrd="0" presId="urn:microsoft.com/office/officeart/2008/layout/LinedList"/>
    <dgm:cxn modelId="{E47AA6F3-AFA9-4173-9B3B-AFD75E16B873}" type="presParOf" srcId="{A72BA794-9C0A-432F-A06F-62F4F1DA9FE9}" destId="{79667C00-C061-4D16-A5B3-ACDF00A59C1D}" srcOrd="18" destOrd="0" presId="urn:microsoft.com/office/officeart/2008/layout/LinedList"/>
    <dgm:cxn modelId="{DB898EC9-8418-451E-9EC8-DAE4D151F2CD}" type="presParOf" srcId="{A72BA794-9C0A-432F-A06F-62F4F1DA9FE9}" destId="{DC664A8D-C819-4F97-B65D-9511F0BF6C15}" srcOrd="19" destOrd="0" presId="urn:microsoft.com/office/officeart/2008/layout/LinedList"/>
    <dgm:cxn modelId="{840985F4-1E66-429B-B8D1-A0DBAC94AFA3}" type="presParOf" srcId="{DC664A8D-C819-4F97-B65D-9511F0BF6C15}" destId="{B4AC97A5-0B0B-4240-936E-BE72BDC5EE70}" srcOrd="0" destOrd="0" presId="urn:microsoft.com/office/officeart/2008/layout/LinedList"/>
    <dgm:cxn modelId="{DAF791DD-9829-4F44-B5A0-CD64212DAB16}" type="presParOf" srcId="{DC664A8D-C819-4F97-B65D-9511F0BF6C15}" destId="{26726992-0531-4942-9575-5AA62BE90F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7B969-EAC9-4D2E-B63E-A3EDF9D51819}">
      <dsp:nvSpPr>
        <dsp:cNvPr id="0" name=""/>
        <dsp:cNvSpPr/>
      </dsp:nvSpPr>
      <dsp:spPr>
        <a:xfrm>
          <a:off x="0" y="418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DC582-AD37-44D0-8EF9-2AC8245CAF2E}">
      <dsp:nvSpPr>
        <dsp:cNvPr id="0" name=""/>
        <dsp:cNvSpPr/>
      </dsp:nvSpPr>
      <dsp:spPr>
        <a:xfrm>
          <a:off x="0" y="418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Block diagram </a:t>
          </a:r>
        </a:p>
      </dsp:txBody>
      <dsp:txXfrm>
        <a:off x="0" y="418"/>
        <a:ext cx="8228012" cy="342498"/>
      </dsp:txXfrm>
    </dsp:sp>
    <dsp:sp modelId="{BB8CF4FC-6E85-4327-8BB1-AA333E7CCB49}">
      <dsp:nvSpPr>
        <dsp:cNvPr id="0" name=""/>
        <dsp:cNvSpPr/>
      </dsp:nvSpPr>
      <dsp:spPr>
        <a:xfrm>
          <a:off x="0" y="34291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1A0FE-D55D-41DC-8665-0D3ED707F0A0}">
      <dsp:nvSpPr>
        <dsp:cNvPr id="0" name=""/>
        <dsp:cNvSpPr/>
      </dsp:nvSpPr>
      <dsp:spPr>
        <a:xfrm>
          <a:off x="0" y="34291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Parts list</a:t>
          </a:r>
        </a:p>
      </dsp:txBody>
      <dsp:txXfrm>
        <a:off x="0" y="342917"/>
        <a:ext cx="8228012" cy="342498"/>
      </dsp:txXfrm>
    </dsp:sp>
    <dsp:sp modelId="{E731357F-08CA-4AC3-A158-AFC0602B08BC}">
      <dsp:nvSpPr>
        <dsp:cNvPr id="0" name=""/>
        <dsp:cNvSpPr/>
      </dsp:nvSpPr>
      <dsp:spPr>
        <a:xfrm>
          <a:off x="0" y="685415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C2A9B-67D5-437E-85C6-62D86EB2496E}">
      <dsp:nvSpPr>
        <dsp:cNvPr id="0" name=""/>
        <dsp:cNvSpPr/>
      </dsp:nvSpPr>
      <dsp:spPr>
        <a:xfrm>
          <a:off x="0" y="685415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Schematic</a:t>
          </a:r>
        </a:p>
      </dsp:txBody>
      <dsp:txXfrm>
        <a:off x="0" y="685415"/>
        <a:ext cx="8228012" cy="342498"/>
      </dsp:txXfrm>
    </dsp:sp>
    <dsp:sp modelId="{F201FC96-84CB-4E34-B9D0-EA2CECBE04A9}">
      <dsp:nvSpPr>
        <dsp:cNvPr id="0" name=""/>
        <dsp:cNvSpPr/>
      </dsp:nvSpPr>
      <dsp:spPr>
        <a:xfrm>
          <a:off x="0" y="1027914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3966-FD13-4798-B59E-70EB1082B476}">
      <dsp:nvSpPr>
        <dsp:cNvPr id="0" name=""/>
        <dsp:cNvSpPr/>
      </dsp:nvSpPr>
      <dsp:spPr>
        <a:xfrm>
          <a:off x="0" y="1027914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Reference Links for parts</a:t>
          </a:r>
        </a:p>
      </dsp:txBody>
      <dsp:txXfrm>
        <a:off x="0" y="1027914"/>
        <a:ext cx="8228012" cy="342498"/>
      </dsp:txXfrm>
    </dsp:sp>
    <dsp:sp modelId="{D49B80E7-0A38-4F36-A524-51771409A2B8}">
      <dsp:nvSpPr>
        <dsp:cNvPr id="0" name=""/>
        <dsp:cNvSpPr/>
      </dsp:nvSpPr>
      <dsp:spPr>
        <a:xfrm>
          <a:off x="0" y="1370413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FF71B-DBCD-4562-9331-E821773DC1B4}">
      <dsp:nvSpPr>
        <dsp:cNvPr id="0" name=""/>
        <dsp:cNvSpPr/>
      </dsp:nvSpPr>
      <dsp:spPr>
        <a:xfrm>
          <a:off x="0" y="1370413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370413"/>
        <a:ext cx="8228012" cy="342498"/>
      </dsp:txXfrm>
    </dsp:sp>
    <dsp:sp modelId="{EC31C3E0-175D-43D0-9DDE-CBAE93EA18DF}">
      <dsp:nvSpPr>
        <dsp:cNvPr id="0" name=""/>
        <dsp:cNvSpPr/>
      </dsp:nvSpPr>
      <dsp:spPr>
        <a:xfrm>
          <a:off x="0" y="1712912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BA70-5306-479E-8EF3-52A0DC428C25}">
      <dsp:nvSpPr>
        <dsp:cNvPr id="0" name=""/>
        <dsp:cNvSpPr/>
      </dsp:nvSpPr>
      <dsp:spPr>
        <a:xfrm>
          <a:off x="0" y="1712912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1712912"/>
        <a:ext cx="8228012" cy="342498"/>
      </dsp:txXfrm>
    </dsp:sp>
    <dsp:sp modelId="{FAE1D0C6-4C11-43B4-87E1-06F031BD34CC}">
      <dsp:nvSpPr>
        <dsp:cNvPr id="0" name=""/>
        <dsp:cNvSpPr/>
      </dsp:nvSpPr>
      <dsp:spPr>
        <a:xfrm>
          <a:off x="0" y="2055411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37319-4013-4710-82E4-DE777CBF8C27}">
      <dsp:nvSpPr>
        <dsp:cNvPr id="0" name=""/>
        <dsp:cNvSpPr/>
      </dsp:nvSpPr>
      <dsp:spPr>
        <a:xfrm>
          <a:off x="0" y="2055411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055411"/>
        <a:ext cx="8228012" cy="342498"/>
      </dsp:txXfrm>
    </dsp:sp>
    <dsp:sp modelId="{5EB14126-1302-43F1-BF74-2F2BC82D1209}">
      <dsp:nvSpPr>
        <dsp:cNvPr id="0" name=""/>
        <dsp:cNvSpPr/>
      </dsp:nvSpPr>
      <dsp:spPr>
        <a:xfrm>
          <a:off x="0" y="2397910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D629E-84F5-45DA-BA0F-5330B44830D9}">
      <dsp:nvSpPr>
        <dsp:cNvPr id="0" name=""/>
        <dsp:cNvSpPr/>
      </dsp:nvSpPr>
      <dsp:spPr>
        <a:xfrm>
          <a:off x="0" y="2397910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397910"/>
        <a:ext cx="8228012" cy="342498"/>
      </dsp:txXfrm>
    </dsp:sp>
    <dsp:sp modelId="{D08B0E5F-B4AE-4FD5-8B10-38E1695C5418}">
      <dsp:nvSpPr>
        <dsp:cNvPr id="0" name=""/>
        <dsp:cNvSpPr/>
      </dsp:nvSpPr>
      <dsp:spPr>
        <a:xfrm>
          <a:off x="0" y="2740409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B777B-6CD7-4321-A304-C26DF57DF025}">
      <dsp:nvSpPr>
        <dsp:cNvPr id="0" name=""/>
        <dsp:cNvSpPr/>
      </dsp:nvSpPr>
      <dsp:spPr>
        <a:xfrm>
          <a:off x="0" y="2740409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2740409"/>
        <a:ext cx="8228012" cy="342498"/>
      </dsp:txXfrm>
    </dsp:sp>
    <dsp:sp modelId="{79667C00-C061-4D16-A5B3-ACDF00A59C1D}">
      <dsp:nvSpPr>
        <dsp:cNvPr id="0" name=""/>
        <dsp:cNvSpPr/>
      </dsp:nvSpPr>
      <dsp:spPr>
        <a:xfrm>
          <a:off x="0" y="3082907"/>
          <a:ext cx="82280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C97A5-0B0B-4240-936E-BE72BDC5EE70}">
      <dsp:nvSpPr>
        <dsp:cNvPr id="0" name=""/>
        <dsp:cNvSpPr/>
      </dsp:nvSpPr>
      <dsp:spPr>
        <a:xfrm>
          <a:off x="0" y="3082907"/>
          <a:ext cx="8228012" cy="342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0" y="3082907"/>
        <a:ext cx="8228012" cy="342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FD7B2-88A6-E34E-8EF8-CB0C7BA47ADD}" type="datetimeFigureOut">
              <a:rPr lang="en-US" smtClean="0">
                <a:latin typeface="Intel Clear"/>
              </a:rPr>
              <a:pPr/>
              <a:t>10/7/2024</a:t>
            </a:fld>
            <a:endParaRPr lang="en-US" dirty="0">
              <a:latin typeface="Intel Cle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l Cle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CFA4E-18EB-6D49-8DE2-7A74038C2C1C}" type="slidenum">
              <a:rPr lang="en-US" smtClean="0">
                <a:latin typeface="Intel Clear"/>
              </a:rPr>
              <a:pPr/>
              <a:t>‹#›</a:t>
            </a:fld>
            <a:endParaRPr lang="en-US" dirty="0">
              <a:latin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91299412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l Clear"/>
              </a:defRPr>
            </a:lvl1pPr>
          </a:lstStyle>
          <a:p>
            <a:fld id="{ED7FC5FE-6F0D-D34A-8EE6-C95B4F5F4DC8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l Cle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l Clear"/>
              </a:defRPr>
            </a:lvl1pPr>
          </a:lstStyle>
          <a:p>
            <a:fld id="{D61C8689-8455-3546-ADF9-3B7273760F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4292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Intel Cle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1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20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68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900421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7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1538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32010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110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00125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38437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34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00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83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7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692441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25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8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402950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186082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4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073A99-573F-0C42-84F0-9F8D3B98F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5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574131"/>
            <a:ext cx="9144000" cy="219471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5"/>
            <a:ext cx="4006851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4678363" y="1203325"/>
            <a:ext cx="4005264" cy="130929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009487" y="4975795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>
              <a:solidFill>
                <a:schemeClr val="tx2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4678363" y="1"/>
            <a:ext cx="4465637" cy="4768849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4006850" cy="86868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4" y="1325244"/>
            <a:ext cx="4006850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12661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85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2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83CB34-7304-ED41-AF00-05CDDF90D7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87575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A6966-524D-364A-9F32-0520C94D5D4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415824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5613" y="2108062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455613" y="3241150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10983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2234882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4000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1101794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4000" b="0" cap="none" spc="0" baseline="0">
                <a:solidFill>
                  <a:schemeClr val="tx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107094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AD3550-441D-0F48-9656-F28389FF4C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613" y="2260088"/>
            <a:ext cx="7772400" cy="1021556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4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5613" y="3348787"/>
            <a:ext cx="7772400" cy="1125140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0" baseline="0">
                <a:solidFill>
                  <a:schemeClr val="accent3"/>
                </a:solidFill>
                <a:latin typeface="+mn-lt"/>
                <a:cs typeface="Intel Clear" panose="020B0604020203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2574131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</p:spTree>
    <p:extLst>
      <p:ext uri="{BB962C8B-B14F-4D97-AF65-F5344CB8AC3E}">
        <p14:creationId xmlns:p14="http://schemas.microsoft.com/office/powerpoint/2010/main" val="23845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5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432" y="1875130"/>
            <a:ext cx="2108795" cy="13898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01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_experience_hrz_wht_rgb_30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779" y="1874822"/>
            <a:ext cx="3646443" cy="151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30000">
              <a:schemeClr val="tx2"/>
            </a:gs>
            <a:gs pos="100000">
              <a:srgbClr val="009FDF"/>
            </a:gs>
            <a:gs pos="65000">
              <a:srgbClr val="0071C5"/>
            </a:gs>
          </a:gsLst>
          <a:lin ang="1986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688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797" y="383169"/>
            <a:ext cx="1248049" cy="8298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44687" y="2479422"/>
            <a:ext cx="8212886" cy="1102519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6500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5613" y="3493008"/>
            <a:ext cx="6330212" cy="925360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80832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r>
              <a:rPr lang="en-US" dirty="0"/>
              <a:t>33pt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455613" y="1203325"/>
            <a:ext cx="8228012" cy="3425825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8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3585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830763" y="943430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830763" y="2843897"/>
            <a:ext cx="3181123" cy="1670950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1800">
                <a:latin typeface="Intel Clear"/>
              </a:defRPr>
            </a:lvl1pPr>
          </a:lstStyle>
          <a:p>
            <a:r>
              <a:rPr lang="en-US" sz="1100">
                <a:latin typeface="Arial"/>
              </a:rPr>
              <a:t>Click icon to add picture</a:t>
            </a:r>
            <a:endParaRPr lang="en-US" sz="1100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89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5613" y="1203324"/>
            <a:ext cx="4006851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678363" y="1203324"/>
            <a:ext cx="4005264" cy="342582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400" dirty="0" smtClean="0">
                <a:solidFill>
                  <a:schemeClr val="tx2"/>
                </a:solidFill>
              </a:defRPr>
            </a:lvl3pPr>
            <a:lvl4pPr>
              <a:defRPr lang="en-US" sz="1200" dirty="0" smtClean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06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5613" y="1203325"/>
            <a:ext cx="8228013" cy="3425825"/>
          </a:xfrm>
        </p:spPr>
        <p:txBody>
          <a:bodyPr anchor="ctr" anchorCtr="0"/>
          <a:lstStyle>
            <a:lvl1pPr marL="190500" indent="-190500">
              <a:defRPr sz="36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417513" indent="-225425">
              <a:buFont typeface="Intel Clear" pitchFamily="34" charset="0"/>
              <a:buChar char="–"/>
              <a:defRPr sz="1200" baseline="0">
                <a:latin typeface="+mn-lt"/>
                <a:cs typeface="Intel Clear" panose="020B0604020203020204" pitchFamily="34" charset="0"/>
              </a:defRPr>
            </a:lvl2pPr>
            <a:lvl3pPr marL="685800" indent="-228600">
              <a:buFont typeface="Intel Clear" pitchFamily="34" charset="0"/>
              <a:buChar char="–"/>
              <a:defRPr sz="1200">
                <a:latin typeface="+mn-lt"/>
              </a:defRPr>
            </a:lvl3pPr>
            <a:lvl4pPr>
              <a:buFont typeface="Intel Clear" pitchFamily="34" charset="0"/>
              <a:buChar char="–"/>
              <a:defRPr sz="1100">
                <a:latin typeface="+mn-lt"/>
              </a:defRPr>
            </a:lvl4pPr>
            <a:lvl5pPr>
              <a:buFont typeface="Intel Clear" pitchFamily="34" charset="0"/>
              <a:buChar char="–"/>
              <a:defRPr sz="105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55613" y="308848"/>
            <a:ext cx="8229600" cy="868680"/>
          </a:xfrm>
        </p:spPr>
        <p:txBody>
          <a:bodyPr/>
          <a:lstStyle>
            <a:lvl1pPr marL="0" marR="0" indent="0" algn="l" defTabSz="457200" rtl="0" eaLnBrk="1" fontAlgn="auto" latinLnBrk="0" hangingPunct="1">
              <a:lnSpc>
                <a:spcPts val="3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33pt Intel Clear Pro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BF46A5-D99E-714B-96C7-B8EACE0125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06F2D-A48C-414B-96E9-DB0F3CD67C4D}"/>
              </a:ext>
            </a:extLst>
          </p:cNvPr>
          <p:cNvSpPr txBox="1"/>
          <p:nvPr userDrawn="1"/>
        </p:nvSpPr>
        <p:spPr>
          <a:xfrm>
            <a:off x="455613" y="4809976"/>
            <a:ext cx="1263166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Scale Your Innovation</a:t>
            </a:r>
          </a:p>
        </p:txBody>
      </p:sp>
    </p:spTree>
    <p:extLst>
      <p:ext uri="{BB962C8B-B14F-4D97-AF65-F5344CB8AC3E}">
        <p14:creationId xmlns:p14="http://schemas.microsoft.com/office/powerpoint/2010/main" val="378622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714" r:id="rId3"/>
    <p:sldLayoutId id="2147483715" r:id="rId4"/>
    <p:sldLayoutId id="2147483674" r:id="rId5"/>
    <p:sldLayoutId id="2147483650" r:id="rId6"/>
    <p:sldLayoutId id="2147483684" r:id="rId7"/>
    <p:sldLayoutId id="2147483652" r:id="rId8"/>
    <p:sldLayoutId id="2147483660" r:id="rId9"/>
    <p:sldLayoutId id="2147483668" r:id="rId10"/>
    <p:sldLayoutId id="2147483669" r:id="rId11"/>
    <p:sldLayoutId id="2147483670" r:id="rId12"/>
    <p:sldLayoutId id="2147483672" r:id="rId13"/>
    <p:sldLayoutId id="2147483690" r:id="rId14"/>
    <p:sldLayoutId id="2147483689" r:id="rId15"/>
    <p:sldLayoutId id="2147483651" r:id="rId16"/>
    <p:sldLayoutId id="2147483677" r:id="rId17"/>
    <p:sldLayoutId id="2147483665" r:id="rId18"/>
    <p:sldLayoutId id="2147483654" r:id="rId19"/>
    <p:sldLayoutId id="2147483655" r:id="rId20"/>
    <p:sldLayoutId id="2147483676" r:id="rId21"/>
    <p:sldLayoutId id="2147483681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CEF42-63D0-6F46-A408-1623CB42B5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/>
          <a:srcRect t="92533"/>
          <a:stretch/>
        </p:blipFill>
        <p:spPr>
          <a:xfrm>
            <a:off x="0" y="4759452"/>
            <a:ext cx="9144000" cy="384048"/>
          </a:xfrm>
          <a:prstGeom prst="rect">
            <a:avLst/>
          </a:prstGeom>
        </p:spPr>
      </p:pic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915" y="4830589"/>
            <a:ext cx="364336" cy="2401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8718551" y="4824510"/>
            <a:ext cx="2381" cy="237744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13" y="310130"/>
            <a:ext cx="8229600" cy="8686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33pt Intel Clear Pro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613" y="1203325"/>
            <a:ext cx="8228012" cy="34258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72352" y="4824387"/>
            <a:ext cx="213360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DB9911-7C11-FF44-91CB-947A6460653E}"/>
              </a:ext>
            </a:extLst>
          </p:cNvPr>
          <p:cNvSpPr txBox="1"/>
          <p:nvPr userDrawn="1"/>
        </p:nvSpPr>
        <p:spPr>
          <a:xfrm>
            <a:off x="455613" y="4809976"/>
            <a:ext cx="2678618" cy="24622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One Platform for the Intersection of AI and HPC</a:t>
            </a:r>
          </a:p>
        </p:txBody>
      </p:sp>
    </p:spTree>
    <p:extLst>
      <p:ext uri="{BB962C8B-B14F-4D97-AF65-F5344CB8AC3E}">
        <p14:creationId xmlns:p14="http://schemas.microsoft.com/office/powerpoint/2010/main" val="243693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16" r:id="rId3"/>
    <p:sldLayoutId id="2147483717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lnSpc>
          <a:spcPts val="3000"/>
        </a:lnSpc>
        <a:spcBef>
          <a:spcPct val="0"/>
        </a:spcBef>
        <a:buNone/>
        <a:defRPr sz="3300" b="0" i="0" kern="1200" spc="0" baseline="0">
          <a:solidFill>
            <a:schemeClr val="tx2"/>
          </a:solidFill>
          <a:latin typeface="Intel Clear Pro" panose="020B0804020202060201" pitchFamily="34" charset="77"/>
          <a:ea typeface="Intel Clear Pro" panose="020B0804020202060201" pitchFamily="34" charset="77"/>
          <a:cs typeface="Intel Clear Pro" panose="020B0804020202060201" pitchFamily="34" charset="77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spcAft>
          <a:spcPts val="0"/>
        </a:spcAft>
        <a:buFont typeface="Wingdings" panose="05000000000000000000" pitchFamily="2" charset="2"/>
        <a:buNone/>
        <a:defRPr sz="18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225425" indent="-225425" algn="l" defTabSz="457200" rtl="0" eaLnBrk="1" latinLnBrk="0" hangingPunct="1">
        <a:spcBef>
          <a:spcPts val="1200"/>
        </a:spcBef>
        <a:buFont typeface="Wingdings" charset="2"/>
        <a:buChar char="§"/>
        <a:defRPr sz="1600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571500" indent="-228600" algn="l" defTabSz="457200" rtl="0" eaLnBrk="1" latinLnBrk="0" hangingPunct="1">
        <a:spcBef>
          <a:spcPts val="800"/>
        </a:spcBef>
        <a:buFont typeface="Intel Clear" panose="020B0604020203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969963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319213" indent="-228600" algn="l" defTabSz="457200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express.com/item/32985880305.html?spm=a2g0o.order_list.order_list_main.227.21ef18023mUIKX" TargetMode="External"/><Relationship Id="rId7" Type="http://schemas.openxmlformats.org/officeDocument/2006/relationships/hyperlink" Target="https://www.aliexpress.com/item/1005006862732813.html?spm=a2g0o.order_list.order_list_main.289.21ef18023mUIKX" TargetMode="External"/><Relationship Id="rId2" Type="http://schemas.openxmlformats.org/officeDocument/2006/relationships/hyperlink" Target="https://www.aliexpress.com/item/1005004108793838.html?spm=a2g0o.order_list.order_list_main.232.21ef18023mUIKX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liexpress.com/item/1005006960134338.html?spm=a2g0o.order_list.order_list_main.257.21ef18023mUIKX" TargetMode="External"/><Relationship Id="rId5" Type="http://schemas.openxmlformats.org/officeDocument/2006/relationships/hyperlink" Target="https://www.aliexpress.com/item/1005007523612119.html?spm=a2g0o.order_list.order_list_main.262.21ef18023mUIKX" TargetMode="External"/><Relationship Id="rId4" Type="http://schemas.openxmlformats.org/officeDocument/2006/relationships/hyperlink" Target="https://www.aliexpress.com/item/1005005818694764.html?spm=a2g0o.order_list.order_list_main.205.21ef18023mUIK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AF33-66AC-4A4D-911B-84C4FCD6B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5361" y="2965498"/>
            <a:ext cx="8212886" cy="1102519"/>
          </a:xfrm>
        </p:spPr>
        <p:txBody>
          <a:bodyPr/>
          <a:lstStyle/>
          <a:p>
            <a:r>
              <a:rPr lang="en-US" dirty="0"/>
              <a:t>Intel’s makers community</a:t>
            </a:r>
            <a:br>
              <a:rPr lang="en-US" dirty="0"/>
            </a:br>
            <a:r>
              <a:rPr lang="en-US" dirty="0"/>
              <a:t>The ESP32-S3 mini platform and parts purchasing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84B77-B6A3-E84D-97B0-DCAFA66C4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Gil Tal.</a:t>
            </a:r>
          </a:p>
          <a:p>
            <a:r>
              <a:rPr lang="en-US" dirty="0"/>
              <a:t>Oct 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2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4CB817-E8E2-C5AF-8E3D-60741DE9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D396C-38F9-4627-1BC7-F4ECDA706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1" y="145571"/>
            <a:ext cx="3683965" cy="2032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62304B-DC8C-301F-FD87-48DE67146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79" y="2281285"/>
            <a:ext cx="3689617" cy="24203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D4241-B785-32A4-DF64-C9B332081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552" y="93724"/>
            <a:ext cx="3767600" cy="208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1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456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>
        <p14:flash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34EB1A-2475-5B44-BD4D-BDC4576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2352" y="4824387"/>
            <a:ext cx="21336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E2556C5-CE8C-6547-B838-EA80C61A4AF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3C6D0A-8B55-9345-B774-BED156D9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868680"/>
          </a:xfrm>
        </p:spPr>
        <p:txBody>
          <a:bodyPr anchor="t">
            <a:normAutofit/>
          </a:bodyPr>
          <a:lstStyle/>
          <a:p>
            <a:r>
              <a:rPr lang="en-US" dirty="0"/>
              <a:t>Course agenda: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0E01804-F1C9-9DA5-D855-5E64BB126C5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224629988"/>
              </p:ext>
            </p:extLst>
          </p:nvPr>
        </p:nvGraphicFramePr>
        <p:xfrm>
          <a:off x="455613" y="1203325"/>
          <a:ext cx="8228012" cy="3425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3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6A0749-E5F0-4516-A75F-9ADE744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1EAA6-88C0-442B-8987-6B381F88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0651"/>
          </a:xfrm>
        </p:spPr>
        <p:txBody>
          <a:bodyPr/>
          <a:lstStyle/>
          <a:p>
            <a:r>
              <a:rPr lang="en-US" dirty="0"/>
              <a:t>Board producing process</a:t>
            </a:r>
            <a:br>
              <a:rPr lang="en-US" dirty="0"/>
            </a:b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332331-BCEF-4A3A-9ACE-27C5E89C9AE4}"/>
              </a:ext>
            </a:extLst>
          </p:cNvPr>
          <p:cNvSpPr/>
          <p:nvPr/>
        </p:nvSpPr>
        <p:spPr>
          <a:xfrm>
            <a:off x="106828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Block diagram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51E952-7494-4313-9F7B-7E91FD16597B}"/>
              </a:ext>
            </a:extLst>
          </p:cNvPr>
          <p:cNvSpPr/>
          <p:nvPr/>
        </p:nvSpPr>
        <p:spPr>
          <a:xfrm>
            <a:off x="2274163" y="828582"/>
            <a:ext cx="979503" cy="621437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/>
              <a:t>Components</a:t>
            </a:r>
          </a:p>
          <a:p>
            <a:pPr algn="ctr"/>
            <a:r>
              <a:rPr lang="en-US" sz="600" dirty="0"/>
              <a:t>Pick up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4BDCAA-9A2C-4E90-A9FA-5836B49C463F}"/>
              </a:ext>
            </a:extLst>
          </p:cNvPr>
          <p:cNvSpPr/>
          <p:nvPr/>
        </p:nvSpPr>
        <p:spPr>
          <a:xfrm>
            <a:off x="3480046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Schematic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EFDFDF-10A1-4897-84C6-38BC724C6071}"/>
              </a:ext>
            </a:extLst>
          </p:cNvPr>
          <p:cNvSpPr/>
          <p:nvPr/>
        </p:nvSpPr>
        <p:spPr>
          <a:xfrm>
            <a:off x="4684453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ERC +</a:t>
            </a:r>
          </a:p>
          <a:p>
            <a:pPr algn="ctr"/>
            <a:r>
              <a:rPr lang="en-US" sz="1050" dirty="0"/>
              <a:t>Netlist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724C94-88F9-4130-9209-179CE0CE6815}"/>
              </a:ext>
            </a:extLst>
          </p:cNvPr>
          <p:cNvSpPr/>
          <p:nvPr/>
        </p:nvSpPr>
        <p:spPr>
          <a:xfrm>
            <a:off x="5888860" y="828583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Board</a:t>
            </a:r>
          </a:p>
          <a:p>
            <a:pPr algn="ctr"/>
            <a:r>
              <a:rPr lang="en-US" sz="1050" dirty="0"/>
              <a:t>creation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455915-C1CE-4B78-9A95-35E0E8595FAC}"/>
              </a:ext>
            </a:extLst>
          </p:cNvPr>
          <p:cNvSpPr/>
          <p:nvPr/>
        </p:nvSpPr>
        <p:spPr>
          <a:xfrm>
            <a:off x="7096217" y="804909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Placement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A77A20-CED3-4AC9-88FF-11BBD0D9E7C0}"/>
              </a:ext>
            </a:extLst>
          </p:cNvPr>
          <p:cNvSpPr/>
          <p:nvPr/>
        </p:nvSpPr>
        <p:spPr>
          <a:xfrm>
            <a:off x="709621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Routing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259FBB-2AEF-40BB-B0EB-182DED27597B}"/>
              </a:ext>
            </a:extLst>
          </p:cNvPr>
          <p:cNvSpPr/>
          <p:nvPr/>
        </p:nvSpPr>
        <p:spPr>
          <a:xfrm>
            <a:off x="588885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DRC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FFCA51-8046-4A74-9535-AED1D4FADE68}"/>
              </a:ext>
            </a:extLst>
          </p:cNvPr>
          <p:cNvSpPr/>
          <p:nvPr/>
        </p:nvSpPr>
        <p:spPr>
          <a:xfrm>
            <a:off x="4684453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Generate</a:t>
            </a:r>
          </a:p>
          <a:p>
            <a:pPr algn="ctr"/>
            <a:r>
              <a:rPr lang="en-US" sz="700" dirty="0"/>
              <a:t>Production</a:t>
            </a:r>
          </a:p>
          <a:p>
            <a:pPr algn="ctr"/>
            <a:r>
              <a:rPr lang="en-US" sz="700" dirty="0"/>
              <a:t>Files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D54D5A-E0F3-4DAC-93F8-F2332A475EAC}"/>
              </a:ext>
            </a:extLst>
          </p:cNvPr>
          <p:cNvSpPr/>
          <p:nvPr/>
        </p:nvSpPr>
        <p:spPr>
          <a:xfrm>
            <a:off x="3480046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Send board</a:t>
            </a:r>
          </a:p>
          <a:p>
            <a:pPr algn="ctr"/>
            <a:r>
              <a:rPr lang="en-US" sz="700" dirty="0"/>
              <a:t>To production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E2B5FE-B456-49D4-A04D-54107D458EFB}"/>
              </a:ext>
            </a:extLst>
          </p:cNvPr>
          <p:cNvSpPr/>
          <p:nvPr/>
        </p:nvSpPr>
        <p:spPr>
          <a:xfrm>
            <a:off x="2272689" y="2648930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Purchase</a:t>
            </a:r>
          </a:p>
          <a:p>
            <a:pPr algn="ctr"/>
            <a:r>
              <a:rPr lang="en-US" sz="700" dirty="0"/>
              <a:t>components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4DD6CD-C989-4042-A69F-7501E3A6CBE2}"/>
              </a:ext>
            </a:extLst>
          </p:cNvPr>
          <p:cNvSpPr/>
          <p:nvPr/>
        </p:nvSpPr>
        <p:spPr>
          <a:xfrm>
            <a:off x="1065332" y="2643011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Assembly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13AF3-F52B-47F4-ABC8-C6434663C7CB}"/>
              </a:ext>
            </a:extLst>
          </p:cNvPr>
          <p:cNvSpPr/>
          <p:nvPr/>
        </p:nvSpPr>
        <p:spPr>
          <a:xfrm>
            <a:off x="1065332" y="3566288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Power On</a:t>
            </a:r>
          </a:p>
          <a:p>
            <a:pPr algn="ctr"/>
            <a:r>
              <a:rPr lang="en-US" sz="700" dirty="0">
                <a:sym typeface="Wingdings" panose="05000000000000000000" pitchFamily="2" charset="2"/>
              </a:rPr>
              <a:t></a:t>
            </a:r>
            <a:endParaRPr lang="en-US" sz="7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9F1A92-3ABE-4DB6-B241-FA7EBBBEAB71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204778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F391F5-F79A-4883-8319-3B57D78610AA}"/>
              </a:ext>
            </a:extLst>
          </p:cNvPr>
          <p:cNvCxnSpPr/>
          <p:nvPr/>
        </p:nvCxnSpPr>
        <p:spPr>
          <a:xfrm>
            <a:off x="3253666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996FB5-F929-4DDE-8181-01276A6A5857}"/>
              </a:ext>
            </a:extLst>
          </p:cNvPr>
          <p:cNvCxnSpPr/>
          <p:nvPr/>
        </p:nvCxnSpPr>
        <p:spPr>
          <a:xfrm>
            <a:off x="4457223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EDB002-59F0-46DA-8C1F-3F441EE13F85}"/>
              </a:ext>
            </a:extLst>
          </p:cNvPr>
          <p:cNvCxnSpPr/>
          <p:nvPr/>
        </p:nvCxnSpPr>
        <p:spPr>
          <a:xfrm>
            <a:off x="5662479" y="1139301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E0E88F5-84DD-49DF-8649-108B72FD349A}"/>
              </a:ext>
            </a:extLst>
          </p:cNvPr>
          <p:cNvCxnSpPr/>
          <p:nvPr/>
        </p:nvCxnSpPr>
        <p:spPr>
          <a:xfrm>
            <a:off x="6869836" y="1133382"/>
            <a:ext cx="22638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9BFCCA-366B-4653-93C3-CBB60E4E00E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85967" y="2347089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1936C3-1A49-4751-AF79-61845AF90929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>
            <a:off x="6868362" y="2959648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A166CB5-90DB-446E-BAC9-568720DD8FE5}"/>
              </a:ext>
            </a:extLst>
          </p:cNvPr>
          <p:cNvCxnSpPr>
            <a:cxnSpLocks/>
          </p:cNvCxnSpPr>
          <p:nvPr/>
        </p:nvCxnSpPr>
        <p:spPr>
          <a:xfrm flipH="1">
            <a:off x="5661005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709B9E-A690-4D08-BC77-87AA7C4F034D}"/>
              </a:ext>
            </a:extLst>
          </p:cNvPr>
          <p:cNvCxnSpPr>
            <a:cxnSpLocks/>
          </p:cNvCxnSpPr>
          <p:nvPr/>
        </p:nvCxnSpPr>
        <p:spPr>
          <a:xfrm flipH="1">
            <a:off x="4455749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C63C838-BBED-4F7E-A20C-2C1B0513C90C}"/>
              </a:ext>
            </a:extLst>
          </p:cNvPr>
          <p:cNvCxnSpPr>
            <a:cxnSpLocks/>
          </p:cNvCxnSpPr>
          <p:nvPr/>
        </p:nvCxnSpPr>
        <p:spPr>
          <a:xfrm flipH="1">
            <a:off x="3252192" y="2953729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C0285A-B385-40CC-AA58-C80812209248}"/>
              </a:ext>
            </a:extLst>
          </p:cNvPr>
          <p:cNvCxnSpPr>
            <a:cxnSpLocks/>
          </p:cNvCxnSpPr>
          <p:nvPr/>
        </p:nvCxnSpPr>
        <p:spPr>
          <a:xfrm flipH="1">
            <a:off x="2044835" y="2962605"/>
            <a:ext cx="227854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D370D-60B5-41C1-BF21-6195A6B966B9}"/>
              </a:ext>
            </a:extLst>
          </p:cNvPr>
          <p:cNvCxnSpPr>
            <a:cxnSpLocks/>
          </p:cNvCxnSpPr>
          <p:nvPr/>
        </p:nvCxnSpPr>
        <p:spPr>
          <a:xfrm>
            <a:off x="1555082" y="3264447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A3BDBC-10CE-4C94-A897-F5E309E53B10}"/>
              </a:ext>
            </a:extLst>
          </p:cNvPr>
          <p:cNvSpPr/>
          <p:nvPr/>
        </p:nvSpPr>
        <p:spPr>
          <a:xfrm>
            <a:off x="7093268" y="1731144"/>
            <a:ext cx="979503" cy="621436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Set rules</a:t>
            </a:r>
          </a:p>
          <a:p>
            <a:pPr algn="ctr"/>
            <a:r>
              <a:rPr lang="en-US" sz="800" dirty="0"/>
              <a:t>For routing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288238-0B3A-4CF1-939F-E59892669FB0}"/>
              </a:ext>
            </a:extLst>
          </p:cNvPr>
          <p:cNvCxnSpPr>
            <a:cxnSpLocks/>
          </p:cNvCxnSpPr>
          <p:nvPr/>
        </p:nvCxnSpPr>
        <p:spPr>
          <a:xfrm>
            <a:off x="7583018" y="1426345"/>
            <a:ext cx="1" cy="30184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2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59916-F4F9-48CB-A720-D3A0AF25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0859C-CD98-A6FE-189E-1287FFE8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66622" y="-1436631"/>
            <a:ext cx="4368065" cy="767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0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46E1EC-F924-161B-7DB9-375071E6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1C3C0EDB-44E5-5537-E8A3-510DFEC2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90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A3196-00D1-4547-A420-1F9BFB9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67468B-8CA8-42D7-BBCB-28DE92CAC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89529"/>
          </a:xfrm>
        </p:spPr>
        <p:txBody>
          <a:bodyPr/>
          <a:lstStyle/>
          <a:p>
            <a:r>
              <a:rPr lang="en-US" dirty="0"/>
              <a:t>What we need for the Platform?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C1FB5-04DF-44A2-9198-2A8A743D7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967667"/>
            <a:ext cx="8228012" cy="390414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ESP32-S3 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LCD screen: 2” 64K colors, SPI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Tactile joystick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low profile cherry-MX buttons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switches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Buzzer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SD card slot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7 and 4 Pin headers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480" y="894910"/>
            <a:ext cx="2100872" cy="1255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705" y="1683948"/>
            <a:ext cx="1633433" cy="1255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E12643-B301-4F3B-1FE9-37153C4C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1165" y="166764"/>
            <a:ext cx="1855973" cy="1517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F9411E-228F-F04D-A291-7951BD79E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4712" y="2586686"/>
            <a:ext cx="1270887" cy="17969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E05C40-06D3-ADB6-1B05-08F39951B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6145" y="2820254"/>
            <a:ext cx="1986240" cy="13813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8C5DF50-ADF7-DF90-86BA-964ED3CDF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2178" y="3068171"/>
            <a:ext cx="1616485" cy="15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9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E18B03-E8A6-7564-D873-A3B7F6C2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038B7B-C2E1-E2B8-183C-D8102E45C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704"/>
            <a:ext cx="9144000" cy="413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8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78F96D-B51F-5716-C2E7-8A20FE01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DB90D9-E00F-1EC8-3490-682ABB7B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3" y="308848"/>
            <a:ext cx="8229600" cy="351028"/>
          </a:xfrm>
        </p:spPr>
        <p:txBody>
          <a:bodyPr/>
          <a:lstStyle/>
          <a:p>
            <a:r>
              <a:rPr lang="en-US" dirty="0"/>
              <a:t>Parts links: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700A2-313D-3A1C-A36E-90B920AE0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5613" y="659877"/>
            <a:ext cx="8228012" cy="3969274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https://www.aliexpress.com/item/1005004108793838.html?spm=a2g0o.order_list.order_list_main.232.21ef18023mUIKX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https://www.aliexpress.com/item/32985880305.html?spm=a2g0o.order_list.order_list_main.227.21ef18023mUIKX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https://www.aliexpress.com/item/1005005818694764.html?spm=a2g0o.order_list.order_list_main.205.21ef18023mUIKX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https://www.aliexpress.com/item/1005007523612119.html?spm=a2g0o.order_list.order_list_main.262.21ef18023mUIKX</a:t>
            </a:r>
            <a:endParaRPr lang="en-US" sz="1200" dirty="0"/>
          </a:p>
          <a:p>
            <a:r>
              <a:rPr lang="en-US" sz="1200" dirty="0">
                <a:hlinkClick r:id="rId6"/>
              </a:rPr>
              <a:t>https://www.aliexpress.com/item/1005006960134338.html?spm=a2g0o.order_list.order_list_main.257.21ef18023mUIKX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https://www.aliexpress.com/item/1005006862732813.html?spm=a2g0o.order_list.order_list_main.289.21ef18023mUIKX</a:t>
            </a:r>
            <a:endParaRPr lang="en-US" sz="1200" dirty="0"/>
          </a:p>
          <a:p>
            <a:r>
              <a:rPr lang="en-US" sz="1200" dirty="0"/>
              <a:t>https://www.aliexpress.com/item/4000345581311.html?spm=a2g0o.productlist.main.3.6691231217t0rO&amp;algo_pvid=165c6838-093a-464a-9470-dfc9e0278303&amp;algo_exp_id=165c6838-093a-464a-9470-dfc9e0278303-1&amp;pdp_npi=4%40dis%21ILS%213.78%213.78%21%21%210.97%210.97%21%40214100f417282002225144118eae29%2110000001423321557%21sea%21IL%21927794949%21X&amp;curPageLogUid=t48T8PzzYZmm&amp;utparam-url=scene%3Asearch%7Cquery_from%3A</a:t>
            </a:r>
          </a:p>
          <a:p>
            <a:r>
              <a:rPr lang="en-US" sz="1200" dirty="0"/>
              <a:t>https://www.aliexpress.com/item/1005006691026564.html?spm=a2g0o.productlist.main.43.55a560260V5Mfh&amp;algo_pvid=c907a18b-d068-469c-8d3c-824f516ea48b&amp;algo_exp_id=c907a18b-d068-469c-8d3c-824f516ea48b-21&amp;pdp_npi=4%40dis%21ILS%218.72%215.06%21%21%2115.85%219.19%21%402140e84617282827883172856eccd9%2112000038111586489%21sea%21IL%21927794949%21X&amp;curPageLogUid=1ORCkegBZGMh&amp;utparam-url=scene%3Asearch%7Cquery_from%3A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725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497F966E-8469-4AF9-BF35-3D3A7641C986}"/>
    </a:ext>
  </a:extLst>
</a:theme>
</file>

<file path=ppt/theme/theme2.xml><?xml version="1.0" encoding="utf-8"?>
<a:theme xmlns:a="http://schemas.openxmlformats.org/drawingml/2006/main" name="1_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5040-14_HPC_2H18_PPT_v0.2.pptx" id="{7470C74A-D7C8-47AC-A1D4-415D12B61414}" vid="{E2EF9F45-09E2-46BE-BF2F-0219EF15023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2h2018-hpc-event-playbook-powerpoint-template</Template>
  <TotalTime>0</TotalTime>
  <Words>419</Words>
  <Application>Microsoft Office PowerPoint</Application>
  <PresentationFormat>On-screen Show (16:9)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Intel Clear</vt:lpstr>
      <vt:lpstr>Intel Clear Pro</vt:lpstr>
      <vt:lpstr>Wingdings</vt:lpstr>
      <vt:lpstr>Int_PPT Template_ClearPro_16x9</vt:lpstr>
      <vt:lpstr>1_Int_PPT Template_ClearPro_16x9</vt:lpstr>
      <vt:lpstr>Intel’s makers community The ESP32-S3 mini platform and parts purchasing</vt:lpstr>
      <vt:lpstr>PowerPoint Presentation</vt:lpstr>
      <vt:lpstr>Course agenda:</vt:lpstr>
      <vt:lpstr>Board producing process </vt:lpstr>
      <vt:lpstr>PowerPoint Presentation</vt:lpstr>
      <vt:lpstr>PowerPoint Presentation</vt:lpstr>
      <vt:lpstr>What we need for the Platform?</vt:lpstr>
      <vt:lpstr>PowerPoint Presentation</vt:lpstr>
      <vt:lpstr>Parts links: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2019-01-09T10:17:12Z</dcterms:created>
  <dcterms:modified xsi:type="dcterms:W3CDTF">2024-10-07T08:09:33Z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8fe81c37-8eff-4c5b-bc02-9bf0e84d8565</vt:lpwstr>
  </property>
  <property fmtid="{D5CDD505-2E9C-101B-9397-08002B2CF9AE}" pid="3" name="CTP_TimeStamp">
    <vt:lpwstr>2020-02-24 20:08:21Z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