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691" r:id="rId2"/>
  </p:sldMasterIdLst>
  <p:notesMasterIdLst>
    <p:notesMasterId r:id="rId12"/>
  </p:notesMasterIdLst>
  <p:handoutMasterIdLst>
    <p:handoutMasterId r:id="rId13"/>
  </p:handoutMasterIdLst>
  <p:sldIdLst>
    <p:sldId id="318" r:id="rId3"/>
    <p:sldId id="321" r:id="rId4"/>
    <p:sldId id="349" r:id="rId5"/>
    <p:sldId id="351" r:id="rId6"/>
    <p:sldId id="350" r:id="rId7"/>
    <p:sldId id="352" r:id="rId8"/>
    <p:sldId id="354" r:id="rId9"/>
    <p:sldId id="353" r:id="rId10"/>
    <p:sldId id="294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E3E"/>
    <a:srgbClr val="0071C5"/>
    <a:srgbClr val="F83308"/>
    <a:srgbClr val="FD9208"/>
    <a:srgbClr val="009FDF"/>
    <a:srgbClr val="F3D54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4634" autoAdjust="0"/>
  </p:normalViewPr>
  <p:slideViewPr>
    <p:cSldViewPr snapToGrid="0">
      <p:cViewPr varScale="1">
        <p:scale>
          <a:sx n="215" d="100"/>
          <a:sy n="215" d="100"/>
        </p:scale>
        <p:origin x="136" y="188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2/3/2020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15385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2010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3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27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25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3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8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402950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1860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4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5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61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5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287575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415824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098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107094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23845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8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01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BF46A5-D99E-714B-96C7-B8EACE0125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06F2D-A48C-414B-96E9-DB0F3CD67C4D}"/>
              </a:ext>
            </a:extLst>
          </p:cNvPr>
          <p:cNvSpPr txBox="1"/>
          <p:nvPr userDrawn="1"/>
        </p:nvSpPr>
        <p:spPr>
          <a:xfrm>
            <a:off x="455613" y="4809976"/>
            <a:ext cx="1263166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Scale Your Innovation</a:t>
            </a:r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14" r:id="rId3"/>
    <p:sldLayoutId id="2147483715" r:id="rId4"/>
    <p:sldLayoutId id="2147483674" r:id="rId5"/>
    <p:sldLayoutId id="2147483650" r:id="rId6"/>
    <p:sldLayoutId id="2147483684" r:id="rId7"/>
    <p:sldLayoutId id="2147483652" r:id="rId8"/>
    <p:sldLayoutId id="2147483660" r:id="rId9"/>
    <p:sldLayoutId id="2147483668" r:id="rId10"/>
    <p:sldLayoutId id="2147483669" r:id="rId11"/>
    <p:sldLayoutId id="2147483670" r:id="rId12"/>
    <p:sldLayoutId id="2147483672" r:id="rId13"/>
    <p:sldLayoutId id="2147483690" r:id="rId14"/>
    <p:sldLayoutId id="2147483689" r:id="rId15"/>
    <p:sldLayoutId id="2147483651" r:id="rId16"/>
    <p:sldLayoutId id="2147483677" r:id="rId17"/>
    <p:sldLayoutId id="2147483665" r:id="rId18"/>
    <p:sldLayoutId id="2147483654" r:id="rId19"/>
    <p:sldLayoutId id="2147483655" r:id="rId20"/>
    <p:sldLayoutId id="2147483676" r:id="rId21"/>
    <p:sldLayoutId id="2147483681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1CEF42-63D0-6F46-A408-1623CB42B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B9911-7C11-FF44-91CB-947A6460653E}"/>
              </a:ext>
            </a:extLst>
          </p:cNvPr>
          <p:cNvSpPr txBox="1"/>
          <p:nvPr userDrawn="1"/>
        </p:nvSpPr>
        <p:spPr>
          <a:xfrm>
            <a:off x="455613" y="4809976"/>
            <a:ext cx="2678618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One Platform for the Intersection of AI and HPC</a:t>
            </a:r>
          </a:p>
        </p:txBody>
      </p:sp>
    </p:spTree>
    <p:extLst>
      <p:ext uri="{BB962C8B-B14F-4D97-AF65-F5344CB8AC3E}">
        <p14:creationId xmlns:p14="http://schemas.microsoft.com/office/powerpoint/2010/main" val="243693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16" r:id="rId3"/>
    <p:sldLayoutId id="2147483717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AF33-66AC-4A4D-911B-84C4FCD6B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Maker’s university – </a:t>
            </a:r>
            <a:br>
              <a:rPr lang="en-US" dirty="0"/>
            </a:br>
            <a:r>
              <a:rPr lang="en-US" dirty="0"/>
              <a:t>by intel’s makers community</a:t>
            </a:r>
            <a:br>
              <a:rPr lang="en-US" dirty="0"/>
            </a:br>
            <a:r>
              <a:rPr lang="en-US" dirty="0"/>
              <a:t>class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84B77-B6A3-E84D-97B0-DCAFA66C4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Gil Tal.</a:t>
            </a:r>
          </a:p>
          <a:p>
            <a:r>
              <a:rPr lang="en-US" dirty="0"/>
              <a:t>Jan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56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lash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34EB1A-2475-5B44-BD4D-BDC45763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3C6D0A-8B55-9345-B774-BED156D9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6447"/>
          </a:xfrm>
        </p:spPr>
        <p:txBody>
          <a:bodyPr/>
          <a:lstStyle/>
          <a:p>
            <a:r>
              <a:rPr lang="en-US" dirty="0"/>
              <a:t>Class 3 agenda: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EC5FC-28FF-4A46-99C9-D7F63D2F3E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21588"/>
            <a:ext cx="8228012" cy="3982298"/>
          </a:xfrm>
        </p:spPr>
        <p:txBody>
          <a:bodyPr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Choose your team …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Functional specifications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Arcade’s team – Kick starting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Project specifications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Pickup the right devices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Your thoughts …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Drone’s team – Kick starting 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Same process as Arcade’s team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Operating C++ </a:t>
            </a:r>
          </a:p>
        </p:txBody>
      </p:sp>
    </p:spTree>
    <p:extLst>
      <p:ext uri="{BB962C8B-B14F-4D97-AF65-F5344CB8AC3E}">
        <p14:creationId xmlns:p14="http://schemas.microsoft.com/office/powerpoint/2010/main" val="160835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/>
              <a:t>Functional specifications document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Formal document describing a product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Product overview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Technical specifications</a:t>
            </a:r>
          </a:p>
          <a:p>
            <a:pPr marL="8572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Functional Requirements</a:t>
            </a:r>
          </a:p>
          <a:p>
            <a:pPr marL="8572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Components</a:t>
            </a:r>
          </a:p>
          <a:p>
            <a:pPr marL="8572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Costs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Appearance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60959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r>
              <a:rPr lang="en-US" dirty="0"/>
              <a:t>Operating </a:t>
            </a:r>
            <a:r>
              <a:rPr lang="en-US" dirty="0" err="1"/>
              <a:t>c++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5109"/>
            <a:ext cx="8228012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Struct in C and typedef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Class in C++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Private\Protected\Public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Inheritance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Constructor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Destructor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Function override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Static Instance VS dynamic allocation (. Vs -&gt;)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Function overloading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Default parameters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Parameters by value\reference\pointer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Arrays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Casting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Extern</a:t>
            </a:r>
          </a:p>
        </p:txBody>
      </p:sp>
    </p:spTree>
    <p:extLst>
      <p:ext uri="{BB962C8B-B14F-4D97-AF65-F5344CB8AC3E}">
        <p14:creationId xmlns:p14="http://schemas.microsoft.com/office/powerpoint/2010/main" val="288371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0FB39-703A-48E0-828C-2B17F105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145E5-5498-46C8-89CD-9BD450C5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01" y="80010"/>
            <a:ext cx="8229600" cy="390507"/>
          </a:xfrm>
        </p:spPr>
        <p:txBody>
          <a:bodyPr/>
          <a:lstStyle/>
          <a:p>
            <a:r>
              <a:rPr lang="en-US" sz="3600" dirty="0"/>
              <a:t>Struct in C and typedef</a:t>
            </a:r>
            <a:br>
              <a:rPr lang="en-US" sz="3600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F0A8-9ABA-45A1-B114-4D9BE3C3D4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5101" y="652910"/>
            <a:ext cx="8228012" cy="4010826"/>
          </a:xfrm>
        </p:spPr>
        <p:txBody>
          <a:bodyPr/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Composite data type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Grouped list of variables under one name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Accessed via a single pointer or by the struct declared name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Example: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3DE099-DCAF-4AAE-A0ED-11E98BE4C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47" y="1365538"/>
            <a:ext cx="1314518" cy="749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D7F7E-D13A-40B1-B2F1-138EC83DB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47" y="2235823"/>
            <a:ext cx="2013053" cy="2133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4E2016-BE9E-4EEF-A58A-27CA07A0D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838" y="1306058"/>
            <a:ext cx="2921150" cy="1454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3411A7-0EB4-4485-B4D1-0664288D6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479" y="2802457"/>
            <a:ext cx="3867349" cy="191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1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0FB39-703A-48E0-828C-2B17F105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145E5-5498-46C8-89CD-9BD450C5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01" y="80010"/>
            <a:ext cx="8229600" cy="390507"/>
          </a:xfrm>
        </p:spPr>
        <p:txBody>
          <a:bodyPr/>
          <a:lstStyle/>
          <a:p>
            <a:r>
              <a:rPr lang="en-US" sz="3600" dirty="0"/>
              <a:t>Class in </a:t>
            </a:r>
            <a:r>
              <a:rPr lang="en-US" sz="3600" dirty="0" err="1"/>
              <a:t>c++</a:t>
            </a:r>
            <a:br>
              <a:rPr lang="en-US" sz="3600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F0A8-9ABA-45A1-B114-4D9BE3C3D4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5101" y="652910"/>
            <a:ext cx="8228012" cy="4010826"/>
          </a:xfrm>
        </p:spPr>
        <p:txBody>
          <a:bodyPr/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 user-defined type or data structure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Has data and functions (also called member variables and member functions)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Can be accessed as with struct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Variables members and functions can be: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Public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Private</a:t>
            </a:r>
          </a:p>
          <a:p>
            <a:pPr marL="396875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Protected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9085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0FB39-703A-48E0-828C-2B17F105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145E5-5498-46C8-89CD-9BD450C5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01" y="80010"/>
            <a:ext cx="8229600" cy="390507"/>
          </a:xfrm>
        </p:spPr>
        <p:txBody>
          <a:bodyPr/>
          <a:lstStyle/>
          <a:p>
            <a:r>
              <a:rPr lang="en-US" dirty="0"/>
              <a:t>Temp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F0A8-9ABA-45A1-B114-4D9BE3C3D4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5101" y="652910"/>
            <a:ext cx="8228012" cy="4010826"/>
          </a:xfrm>
        </p:spPr>
        <p:txBody>
          <a:bodyPr/>
          <a:lstStyle/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AAA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BBB</a:t>
            </a:r>
          </a:p>
        </p:txBody>
      </p:sp>
    </p:spTree>
    <p:extLst>
      <p:ext uri="{BB962C8B-B14F-4D97-AF65-F5344CB8AC3E}">
        <p14:creationId xmlns:p14="http://schemas.microsoft.com/office/powerpoint/2010/main" val="246186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1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497F966E-8469-4AF9-BF35-3D3A7641C986}"/>
    </a:ext>
  </a:extLst>
</a:theme>
</file>

<file path=ppt/theme/theme2.xml><?xml version="1.0" encoding="utf-8"?>
<a:theme xmlns:a="http://schemas.openxmlformats.org/drawingml/2006/main" name="1_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E2EF9F45-09E2-46BE-BF2F-0219EF15023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2h2018-hpc-event-playbook-powerpoint-template</Template>
  <TotalTime>0</TotalTime>
  <Words>186</Words>
  <Application>Microsoft Office PowerPoint</Application>
  <PresentationFormat>On-screen Show (16:9)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Intel Clear</vt:lpstr>
      <vt:lpstr>Intel Clear Pro</vt:lpstr>
      <vt:lpstr>Wingdings</vt:lpstr>
      <vt:lpstr>Int_PPT Template_ClearPro_16x9</vt:lpstr>
      <vt:lpstr>1_Int_PPT Template_ClearPro_16x9</vt:lpstr>
      <vt:lpstr>Maker’s university –  by intel’s makers community class 3</vt:lpstr>
      <vt:lpstr>PowerPoint Presentation</vt:lpstr>
      <vt:lpstr>Class 3 agenda:</vt:lpstr>
      <vt:lpstr>Functional specifications document</vt:lpstr>
      <vt:lpstr>Operating c++</vt:lpstr>
      <vt:lpstr>Struct in C and typedef </vt:lpstr>
      <vt:lpstr>Class in c++ </vt:lpstr>
      <vt:lpstr>Temp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2019-01-09T10:17:12Z</dcterms:created>
  <dcterms:modified xsi:type="dcterms:W3CDTF">2020-02-03T08:47:14Z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8fe81c37-8eff-4c5b-bc02-9bf0e84d8565</vt:lpwstr>
  </property>
  <property fmtid="{D5CDD505-2E9C-101B-9397-08002B2CF9AE}" pid="3" name="CTP_TimeStamp">
    <vt:lpwstr>2020-02-03 08:47:14Z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