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83316-5A10-46F5-A400-1F1995D6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EF453C-9EA8-4653-A319-C8A2E2209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8A808-F981-4050-A9AE-1EB9879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1C91D-A40C-45BB-B8BE-16F453D1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FBAA4-0814-4956-A03A-81BA89F8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D7FAA-BCA9-4BCB-90BF-433D340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A31555-C00F-4E6C-AD61-4B789AD1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EA0B-786A-4432-8CD6-B8634680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761E9-CCF4-4408-9794-8617AC0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C9159-E336-4018-A6A8-E6D030D0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BCC98F-A923-4815-BA60-9E09B7CD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65ED7-2DE2-469A-A61C-CB64057CA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CC615-CABD-41DE-8429-FDBBD06F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19E59-92D7-4872-BF48-EC1EBC99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72923-4061-4D24-95A9-29EB196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1817A-F806-4B13-8F4C-84CEF1DC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D5AC8-2581-4C8B-B4EE-FCBBF1B9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016DF-FB5D-4063-B0AA-500ABBB7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18678-32A3-4CBE-9ACE-2994C300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941A6-F374-4937-8CA1-67BDBC08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0F884-2555-4B2A-AB52-EC36D06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5FA57-7F71-4F56-9467-ED23964D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9CCD4-210D-4FEE-86FD-8DE27FA9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02EF5-DCD2-48EA-96F5-52CE1A7A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7DA62-DE68-4630-8CF8-2A0651F2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895CB-DCC9-43CA-B497-8BE0B86B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3208A-9A87-4963-B7AC-D79B09A8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7C67B6-DE09-4713-8B90-93EDB8F1C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ACE42-2053-4570-9229-5F92584B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558F0-37D4-4452-AFF5-BAD0FD5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C637A-4F3F-4287-A348-B1162846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5AB94-C121-4418-BC7E-DCFF946B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3F556A-4D5C-41A2-9622-D35D59AF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77DBDF-8071-4D97-B821-A5A8F59B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133221-0BF0-47A7-A288-8C5A67840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22169B-B395-4949-9A0B-30E4A0F06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08BF01-AE3F-4ED2-8964-C3CCC770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87E25-1D2E-4750-8535-25F0697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6E2797-3E55-4D48-9618-943CCF4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D868F-62D3-487C-B803-08CA00BF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11CDBB-8C01-4014-BA9A-97246E59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987A1-47D1-4335-AE44-F2D4DDA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62DF76-37C1-4286-949C-830E291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E11E53-2CB2-417A-B299-00E9CA6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5BAF2A-7B79-4F32-9803-35D30DBA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84C81D-5323-4CF9-9EF9-60350F5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C3C49-09EF-4AD0-9498-3D0C3B2B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76497-6CB5-4C41-AF63-1451BBE6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B913E7-0402-46AE-8580-C54D06B34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64ED1-BDF7-4B60-A668-1BC0FBBA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A0AA01-5E35-489B-938D-35D4EC4E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049123-90ED-4D71-8F7E-4FA4EA05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97120-C5C4-4D3A-A83E-7C67F447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821CB2-28BD-4B70-942A-E8B96DD0E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C450F3-F490-4CC6-86C6-ECCCA9FB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737F7-36C5-40A4-B73B-38F990FC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9BC3B-3D64-49BE-A8FE-1A697366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0CBC1F-F0CA-48F7-832A-5A049713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974394-EFEE-4E2B-998D-C4D44368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F41D6-0C5D-4384-8197-B8021E48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EF13C-B57C-4838-B14E-543BD0008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641E-1C07-48CE-8BF3-056A4F253395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203B1B-7B95-4473-BBEF-D1D6526F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26338-CB20-4FF3-8075-FD43B884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4F91-1658-4368-8894-7F8EE2795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iltanks/SF7Trai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BA9C8-3FE9-4E66-BA95-AE49DDCF4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Create MS Teams App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E427A7-F724-486D-9DFA-A1AA647BE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Gilles </a:t>
            </a:r>
            <a:r>
              <a:rPr lang="de-DE" dirty="0" err="1"/>
              <a:t>Tanko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2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B120F-7224-4703-8938-5B211963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de-DE" b="1" dirty="0"/>
              <a:t>Add App </a:t>
            </a:r>
            <a:r>
              <a:rPr lang="de-DE" b="1" dirty="0" err="1"/>
              <a:t>to</a:t>
            </a:r>
            <a:r>
              <a:rPr lang="de-DE" b="1" dirty="0"/>
              <a:t> Channel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5FCC4-9009-417D-96A2-47E654B2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85" y="125839"/>
            <a:ext cx="5940315" cy="2783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7FC8938-8BD2-4CCA-8334-939A1F63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89" y="2340614"/>
            <a:ext cx="4434498" cy="4517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A7371F-5461-4045-90A3-F625F18D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72" y="3110312"/>
            <a:ext cx="6982025" cy="3547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310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615B-00A9-40BC-9819-22EB441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GitHub Reposition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20B2D0-7DB2-43FA-920E-6A4D0DAB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1497151"/>
            <a:ext cx="5882195" cy="4351338"/>
          </a:xfrm>
        </p:spPr>
        <p:txBody>
          <a:bodyPr/>
          <a:lstStyle/>
          <a:p>
            <a:r>
              <a:rPr lang="de-DE" dirty="0" err="1"/>
              <a:t>Teh</a:t>
            </a:r>
            <a:r>
              <a:rPr lang="de-DE" dirty="0"/>
              <a:t> Public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trainings</a:t>
            </a:r>
            <a:r>
              <a:rPr lang="de-DE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https://github.com/giltanks/SF7Training</a:t>
            </a:r>
            <a:endParaRPr lang="en-US" dirty="0"/>
          </a:p>
          <a:p>
            <a:pPr lvl="1"/>
            <a:r>
              <a:rPr lang="en-US" dirty="0"/>
              <a:t>Install GitHub Desktop</a:t>
            </a:r>
          </a:p>
          <a:p>
            <a:pPr lvl="1"/>
            <a:r>
              <a:rPr lang="en-US" dirty="0"/>
              <a:t>Close repository SF7Training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03FBCF-841B-4158-8FDC-B80B12E0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04" y="3027689"/>
            <a:ext cx="5497742" cy="37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EDD2A-6A3F-4866-AAB5-B60A21FD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Environment for Teams development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DB6A2D-6DF9-4DB7-A2C5-E4E94C239B41}"/>
              </a:ext>
            </a:extLst>
          </p:cNvPr>
          <p:cNvSpPr/>
          <p:nvPr/>
        </p:nvSpPr>
        <p:spPr>
          <a:xfrm>
            <a:off x="3936658" y="3244334"/>
            <a:ext cx="4318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Setup Environment for Teams development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EC0BFF-6EE0-45E8-B7B5-4ECFA36C7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0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Yeoman and Gulp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Prompt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 and execute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npm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install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gulp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8"/>
              </a:rPr>
              <a:t>--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global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install Yeoman generator for Microsoft Teams apps execute the following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npm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install generator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teams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8"/>
              </a:rPr>
              <a:t>--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global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1D98-FA97-461C-A344-B950D197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Directory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3B9C13-D9B6-4362-BCF2-5E09719CD597}"/>
              </a:ext>
            </a:extLst>
          </p:cNvPr>
          <p:cNvSpPr txBox="1"/>
          <p:nvPr/>
        </p:nvSpPr>
        <p:spPr>
          <a:xfrm>
            <a:off x="958788" y="1690688"/>
            <a:ext cx="1012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commandshell</a:t>
            </a:r>
            <a:r>
              <a:rPr lang="de-DE" dirty="0"/>
              <a:t>: </a:t>
            </a:r>
            <a:r>
              <a:rPr lang="de-DE" dirty="0" err="1"/>
              <a:t>start</a:t>
            </a:r>
            <a:r>
              <a:rPr lang="de-DE" dirty="0" err="1">
                <a:sym typeface="Wingdings" panose="05000000000000000000" pitchFamily="2" charset="2"/>
              </a:rPr>
              <a:t>cmd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Cd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Github</a:t>
            </a:r>
            <a:r>
              <a:rPr lang="de-DE" dirty="0">
                <a:sym typeface="Wingdings" panose="05000000000000000000" pitchFamily="2" charset="2"/>
              </a:rPr>
              <a:t>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Create a </a:t>
            </a:r>
            <a:r>
              <a:rPr lang="de-DE" dirty="0" err="1">
                <a:sym typeface="Wingdings" panose="05000000000000000000" pitchFamily="2" charset="2"/>
              </a:rPr>
              <a:t>folder</a:t>
            </a:r>
            <a:r>
              <a:rPr lang="de-DE" dirty="0">
                <a:sym typeface="Wingdings" panose="05000000000000000000" pitchFamily="2" charset="2"/>
              </a:rPr>
              <a:t>: md SF7TeamsApp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Create a Teams Project: Yo Teams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DBA9D3-F2AC-4DBB-BBA6-E3E1B9EF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2831697"/>
            <a:ext cx="791024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D5DEC-399B-421A-9A0C-024FB182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VS code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A57F9B3-7387-40E0-9713-F25E34CFCA1A}"/>
              </a:ext>
            </a:extLst>
          </p:cNvPr>
          <p:cNvSpPr txBox="1"/>
          <p:nvPr/>
        </p:nvSpPr>
        <p:spPr>
          <a:xfrm>
            <a:off x="507062" y="1442113"/>
            <a:ext cx="1120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 type: Code 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1725A-0E8C-48CD-8F6B-935CAA0B4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42" y="2614018"/>
            <a:ext cx="6044727" cy="42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9601245-6AD6-426A-9073-1CB0C24A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4018"/>
            <a:ext cx="6110197" cy="42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7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B3B7D-099C-47BB-A3E1-F9FB16E6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test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EACC37-0996-4028-A5C7-AF02DECF8E02}"/>
              </a:ext>
            </a:extLst>
          </p:cNvPr>
          <p:cNvSpPr txBox="1"/>
          <p:nvPr/>
        </p:nvSpPr>
        <p:spPr>
          <a:xfrm>
            <a:off x="234518" y="1571346"/>
            <a:ext cx="3680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Open Terminal in Visual Studio Code. From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Visual Studio 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ribbon select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Terminal &gt; New Terminal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Create the manifest by executing the 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FMono-Regular"/>
              </a:rPr>
              <a:t>gulp manifest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-apple-system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 will validate the manifest and create a zip file in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./package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directory.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4B71E1-B2A4-4C20-95E2-83971D2A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03" y="1339720"/>
            <a:ext cx="7841660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1E9C4-C4C4-48C8-9BF7-FE20A400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Build</a:t>
            </a:r>
            <a:r>
              <a:rPr lang="de-DE" b="1" dirty="0"/>
              <a:t> Solution</a:t>
            </a:r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C5B982-C477-402A-AFA6-35798F49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33" y="1618817"/>
            <a:ext cx="7818798" cy="571549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8140986-05BB-4E88-AAFD-20F55BF29611}"/>
              </a:ext>
            </a:extLst>
          </p:cNvPr>
          <p:cNvSpPr txBox="1"/>
          <p:nvPr/>
        </p:nvSpPr>
        <p:spPr>
          <a:xfrm>
            <a:off x="408373" y="1988598"/>
            <a:ext cx="353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Gulp </a:t>
            </a:r>
            <a:r>
              <a:rPr lang="de-DE" dirty="0" err="1">
                <a:solidFill>
                  <a:schemeClr val="accent2"/>
                </a:solidFill>
              </a:rPr>
              <a:t>build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/>
              <a:t>will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135A9-96C3-4FD7-9155-1996FC24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App 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700B23-FA8D-427A-BF08-27C8AF2DD11F}"/>
              </a:ext>
            </a:extLst>
          </p:cNvPr>
          <p:cNvSpPr txBox="1"/>
          <p:nvPr/>
        </p:nvSpPr>
        <p:spPr>
          <a:xfrm>
            <a:off x="838200" y="1873188"/>
            <a:ext cx="118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Gulp </a:t>
            </a:r>
            <a:r>
              <a:rPr lang="de-DE" dirty="0" err="1">
                <a:solidFill>
                  <a:schemeClr val="accent2"/>
                </a:solidFill>
              </a:rPr>
              <a:t>serve</a:t>
            </a:r>
            <a:endParaRPr lang="de-DE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0B97FDD-5F40-4FD7-921E-D9A8E0C9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17" y="0"/>
            <a:ext cx="7887383" cy="4496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9E8E096-E90D-4C8C-8340-FB54ED11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53" y="3551228"/>
            <a:ext cx="4747671" cy="9449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5842DAE-59C5-4842-B1D6-2A04FAE2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04" y="3227350"/>
            <a:ext cx="4389500" cy="2537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343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C56BD-9CB2-4217-A0FC-A3B3B8D0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24" y="59974"/>
            <a:ext cx="10515600" cy="939267"/>
          </a:xfrm>
        </p:spPr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App in Teams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028091-9DF7-47FB-8EA0-0A4D6C7878C0}"/>
              </a:ext>
            </a:extLst>
          </p:cNvPr>
          <p:cNvSpPr txBox="1"/>
          <p:nvPr/>
        </p:nvSpPr>
        <p:spPr>
          <a:xfrm>
            <a:off x="235670" y="1506022"/>
            <a:ext cx="402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code: </a:t>
            </a:r>
            <a:r>
              <a:rPr lang="de-DE" b="1" dirty="0" err="1">
                <a:solidFill>
                  <a:schemeClr val="accent2"/>
                </a:solidFill>
              </a:rPr>
              <a:t>gulp</a:t>
            </a:r>
            <a:r>
              <a:rPr lang="de-DE" b="1" dirty="0">
                <a:solidFill>
                  <a:schemeClr val="accent2"/>
                </a:solidFill>
              </a:rPr>
              <a:t> </a:t>
            </a:r>
            <a:r>
              <a:rPr lang="de-DE" b="1" dirty="0" err="1">
                <a:solidFill>
                  <a:schemeClr val="accent2"/>
                </a:solidFill>
              </a:rPr>
              <a:t>ngrok-serve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1E6DFF-E95A-48E3-AA3C-276402E7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0" y="1951347"/>
            <a:ext cx="6360726" cy="373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C6AD60D-8B85-4A45-94C2-8D582563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26" y="50206"/>
            <a:ext cx="5912979" cy="36502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F66CDFA-6580-4EB7-9199-2D3C4A4A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224" y="3700502"/>
            <a:ext cx="7949776" cy="31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 Unicode MS</vt:lpstr>
      <vt:lpstr>-apple-system</vt:lpstr>
      <vt:lpstr>Arial</vt:lpstr>
      <vt:lpstr>Calibri</vt:lpstr>
      <vt:lpstr>Calibri Light</vt:lpstr>
      <vt:lpstr>SFMono-Regular</vt:lpstr>
      <vt:lpstr>Office</vt:lpstr>
      <vt:lpstr>Create MS Teams App</vt:lpstr>
      <vt:lpstr>Create a GitHub Reposition</vt:lpstr>
      <vt:lpstr>Setup Environment for Teams development</vt:lpstr>
      <vt:lpstr>Create a Directory</vt:lpstr>
      <vt:lpstr>Open the project in VS code</vt:lpstr>
      <vt:lpstr>Build and test</vt:lpstr>
      <vt:lpstr>Build Solution</vt:lpstr>
      <vt:lpstr>Run the App </vt:lpstr>
      <vt:lpstr>Run the App in Teams</vt:lpstr>
      <vt:lpstr>Add App to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MS Teams App</dc:title>
  <dc:creator>Danny Doubi</dc:creator>
  <cp:lastModifiedBy>Danny Doubi</cp:lastModifiedBy>
  <cp:revision>10</cp:revision>
  <dcterms:created xsi:type="dcterms:W3CDTF">2020-03-20T11:40:16Z</dcterms:created>
  <dcterms:modified xsi:type="dcterms:W3CDTF">2020-03-20T13:14:14Z</dcterms:modified>
</cp:coreProperties>
</file>