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5" r:id="rId21"/>
    <p:sldId id="276" r:id="rId22"/>
    <p:sldId id="278" r:id="rId23"/>
    <p:sldId id="283" r:id="rId24"/>
    <p:sldId id="279" r:id="rId25"/>
    <p:sldId id="280" r:id="rId26"/>
    <p:sldId id="281" r:id="rId27"/>
    <p:sldId id="282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C59-BCCC-F14E-99B3-165934F7B88A}" type="datetimeFigureOut">
              <a:rPr lang="en-US" smtClean="0"/>
              <a:t>20/8/14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897-F948-7A43-A6DF-30F30146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C59-BCCC-F14E-99B3-165934F7B88A}" type="datetimeFigureOut">
              <a:rPr lang="en-US" smtClean="0"/>
              <a:t>20/8/14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897-F948-7A43-A6DF-30F30146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C59-BCCC-F14E-99B3-165934F7B88A}" type="datetimeFigureOut">
              <a:rPr lang="en-US" smtClean="0"/>
              <a:t>20/8/14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897-F948-7A43-A6DF-30F30146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C59-BCCC-F14E-99B3-165934F7B88A}" type="datetimeFigureOut">
              <a:rPr lang="en-US" smtClean="0"/>
              <a:t>20/8/14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897-F948-7A43-A6DF-30F30146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C59-BCCC-F14E-99B3-165934F7B88A}" type="datetimeFigureOut">
              <a:rPr lang="en-US" smtClean="0"/>
              <a:t>20/8/14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897-F948-7A43-A6DF-30F30146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C59-BCCC-F14E-99B3-165934F7B88A}" type="datetimeFigureOut">
              <a:rPr lang="en-US" smtClean="0"/>
              <a:t>20/8/14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897-F948-7A43-A6DF-30F30146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C59-BCCC-F14E-99B3-165934F7B88A}" type="datetimeFigureOut">
              <a:rPr lang="en-US" smtClean="0"/>
              <a:t>20/8/14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897-F948-7A43-A6DF-30F30146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3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C59-BCCC-F14E-99B3-165934F7B88A}" type="datetimeFigureOut">
              <a:rPr lang="en-US" smtClean="0"/>
              <a:t>20/8/14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897-F948-7A43-A6DF-30F30146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C59-BCCC-F14E-99B3-165934F7B88A}" type="datetimeFigureOut">
              <a:rPr lang="en-US" smtClean="0"/>
              <a:t>20/8/14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897-F948-7A43-A6DF-30F30146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C59-BCCC-F14E-99B3-165934F7B88A}" type="datetimeFigureOut">
              <a:rPr lang="en-US" smtClean="0"/>
              <a:t>20/8/14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897-F948-7A43-A6DF-30F30146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C59-BCCC-F14E-99B3-165934F7B88A}" type="datetimeFigureOut">
              <a:rPr lang="en-US" smtClean="0"/>
              <a:t>20/8/14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0897-F948-7A43-A6DF-30F30146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7" y="95250"/>
            <a:ext cx="8993716" cy="529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67" y="889001"/>
            <a:ext cx="8974666" cy="583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0C59-BCCC-F14E-99B3-165934F7B88A}" type="datetimeFigureOut">
              <a:rPr lang="en-US" smtClean="0"/>
              <a:t>20/8/14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0897-F948-7A43-A6DF-30F30146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i="1" dirty="0" smtClean="0"/>
              <a:t>Callback</a:t>
            </a:r>
            <a:r>
              <a:rPr lang="en-US" dirty="0" smtClean="0"/>
              <a:t> Hell to </a:t>
            </a:r>
            <a:r>
              <a:rPr lang="en-US" i="1" dirty="0" err="1" smtClean="0"/>
              <a:t>Async</a:t>
            </a:r>
            <a:r>
              <a:rPr lang="en-US" dirty="0" smtClean="0"/>
              <a:t> Heaven – </a:t>
            </a:r>
            <a:r>
              <a:rPr lang="en-US" i="1" dirty="0" smtClean="0"/>
              <a:t>Promises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5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It Gets Worse!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70" b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231005">
            <a:off x="5783509" y="5277402"/>
            <a:ext cx="3329639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 Callback Hell</a:t>
            </a:r>
          </a:p>
          <a:p>
            <a:pPr algn="ctr"/>
            <a:r>
              <a:rPr lang="en-US" sz="2400" dirty="0" smtClean="0"/>
              <a:t>There Are No Loops!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0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 </a:t>
            </a:r>
            <a:r>
              <a:rPr lang="en-US" i="1" dirty="0" smtClean="0"/>
              <a:t>Promise</a:t>
            </a:r>
            <a:r>
              <a:rPr lang="en-US" dirty="0" smtClean="0"/>
              <a:t> – It Gets Better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Promises Instead of Callbacks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42405" b="-424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042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Chaining Promises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1527" b="-1152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 rot="20231005">
            <a:off x="2894787" y="1290852"/>
            <a:ext cx="5153248" cy="1938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Pit of Despair</a:t>
            </a:r>
            <a:br>
              <a:rPr lang="en-US" sz="4000" dirty="0" smtClean="0"/>
            </a:br>
            <a:r>
              <a:rPr lang="en-US" sz="4000" dirty="0" smtClean="0"/>
              <a:t>-</a:t>
            </a:r>
            <a:br>
              <a:rPr lang="en-US" sz="4000" dirty="0" smtClean="0"/>
            </a:br>
            <a:r>
              <a:rPr lang="en-US" sz="4000" dirty="0" smtClean="0"/>
              <a:t>Solved!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388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Easy Concurrency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62911" b="-62911"/>
          <a:stretch>
            <a:fillRect/>
          </a:stretch>
        </p:blipFill>
        <p:spPr/>
      </p:pic>
      <p:sp>
        <p:nvSpPr>
          <p:cNvPr id="6" name="Line Callout 1 5"/>
          <p:cNvSpPr/>
          <p:nvPr/>
        </p:nvSpPr>
        <p:spPr>
          <a:xfrm>
            <a:off x="6097907" y="5240399"/>
            <a:ext cx="2322467" cy="1109866"/>
          </a:xfrm>
          <a:prstGeom prst="borderCallout1">
            <a:avLst>
              <a:gd name="adj1" fmla="val 18750"/>
              <a:gd name="adj2" fmla="val -8333"/>
              <a:gd name="adj3" fmla="val -84407"/>
              <a:gd name="adj4" fmla="val -467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ES6!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1654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How Do We Write </a:t>
            </a:r>
            <a:r>
              <a:rPr lang="en-US" dirty="0" err="1" smtClean="0"/>
              <a:t>promisedOpen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7849" b="-3784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 rot="20231005">
            <a:off x="3970451" y="5042115"/>
            <a:ext cx="5153248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Oh, My Head Hurts!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920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Generalizing Across All Node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7679" b="-17679"/>
          <a:stretch>
            <a:fillRect/>
          </a:stretch>
        </p:blipFill>
        <p:spPr>
          <a:xfrm>
            <a:off x="84667" y="889001"/>
            <a:ext cx="8129774" cy="5283394"/>
          </a:xfrm>
        </p:spPr>
      </p:pic>
      <p:sp>
        <p:nvSpPr>
          <p:cNvPr id="5" name="Line Callout 1 4"/>
          <p:cNvSpPr/>
          <p:nvPr/>
        </p:nvSpPr>
        <p:spPr>
          <a:xfrm>
            <a:off x="6212314" y="889001"/>
            <a:ext cx="2322467" cy="1109866"/>
          </a:xfrm>
          <a:prstGeom prst="borderCallout1">
            <a:avLst>
              <a:gd name="adj1" fmla="val 18750"/>
              <a:gd name="adj2" fmla="val -8333"/>
              <a:gd name="adj3" fmla="val 88788"/>
              <a:gd name="adj4" fmla="val -1004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ES6!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58329"/>
            <a:ext cx="9144000" cy="109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Where Does This Take Us?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6054" r="6054"/>
          <a:stretch>
            <a:fillRect/>
          </a:stretch>
        </p:blipFill>
        <p:spPr/>
      </p:pic>
      <p:sp>
        <p:nvSpPr>
          <p:cNvPr id="5" name="Line Callout 1 4"/>
          <p:cNvSpPr/>
          <p:nvPr/>
        </p:nvSpPr>
        <p:spPr>
          <a:xfrm>
            <a:off x="6212314" y="889001"/>
            <a:ext cx="2322467" cy="1109866"/>
          </a:xfrm>
          <a:prstGeom prst="borderCallout1">
            <a:avLst>
              <a:gd name="adj1" fmla="val 18750"/>
              <a:gd name="adj2" fmla="val -8333"/>
              <a:gd name="adj3" fmla="val 8376"/>
              <a:gd name="adj4" fmla="val -1846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Ugh…</a:t>
            </a:r>
            <a:endParaRPr lang="en-US" sz="5400" dirty="0"/>
          </a:p>
        </p:txBody>
      </p:sp>
      <p:sp>
        <p:nvSpPr>
          <p:cNvPr id="6" name="Line Callout 1 5"/>
          <p:cNvSpPr/>
          <p:nvPr/>
        </p:nvSpPr>
        <p:spPr>
          <a:xfrm>
            <a:off x="6364714" y="4508302"/>
            <a:ext cx="2322467" cy="1109866"/>
          </a:xfrm>
          <a:prstGeom prst="borderCallout1">
            <a:avLst>
              <a:gd name="adj1" fmla="val 18750"/>
              <a:gd name="adj2" fmla="val -8333"/>
              <a:gd name="adj3" fmla="val -154511"/>
              <a:gd name="adj4" fmla="val -1580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Still no loop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 rot="20231005">
            <a:off x="2002647" y="3371421"/>
            <a:ext cx="5153248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 Close, But No Cigar!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5014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Are Values That Represent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What’s the Big Deal?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6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Promises</a:t>
            </a:r>
            <a:r>
              <a:rPr lang="en-US" dirty="0" smtClean="0"/>
              <a:t> Must Be Kept – Onward To </a:t>
            </a:r>
            <a:r>
              <a:rPr lang="en-US" i="1" dirty="0" err="1" smtClean="0"/>
              <a:t>Async</a:t>
            </a:r>
            <a:r>
              <a:rPr lang="en-US" dirty="0" smtClean="0"/>
              <a:t> Heaven!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0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Code, As God Intended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" b="113"/>
          <a:stretch/>
        </p:blipFill>
        <p:spPr/>
      </p:pic>
    </p:spTree>
    <p:extLst>
      <p:ext uri="{BB962C8B-B14F-4D97-AF65-F5344CB8AC3E}">
        <p14:creationId xmlns:p14="http://schemas.microsoft.com/office/powerpoint/2010/main" val="294815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Let’s </a:t>
            </a:r>
            <a:r>
              <a:rPr lang="en-US" i="1" dirty="0" smtClean="0"/>
              <a:t>Yield</a:t>
            </a:r>
            <a:r>
              <a:rPr lang="en-US" dirty="0" smtClean="0"/>
              <a:t> To A Little Detour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Generator Functions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23419" b="-23419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 rot="20231005">
            <a:off x="2002647" y="3371421"/>
            <a:ext cx="5153248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Only ES6!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468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Iterator Protocol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27506" b="-275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431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840" r="-1684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 rot="20231005">
            <a:off x="2002647" y="3063645"/>
            <a:ext cx="5153248" cy="13234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Just Don’t Think About it!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0550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Bi-Directional Protocol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5100" b="-15100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 rot="20231005">
            <a:off x="2002647" y="3371421"/>
            <a:ext cx="5153248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Co-Routines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8557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Where It Becomes</a:t>
            </a:r>
            <a:br>
              <a:rPr lang="en-US" dirty="0" smtClean="0"/>
            </a:br>
            <a:r>
              <a:rPr lang="en-US" dirty="0" smtClean="0"/>
              <a:t>Mind-Boggling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10" y="278510"/>
            <a:ext cx="6300980" cy="63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2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Fulfill The </a:t>
            </a:r>
            <a:r>
              <a:rPr lang="en-US" i="1" dirty="0" smtClean="0"/>
              <a:t>Promise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71076" b="-1710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593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Sure!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37022" b="-370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9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371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Focusing on the Main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" b="113"/>
          <a:stretch/>
        </p:blipFill>
        <p:spPr/>
      </p:pic>
      <p:sp>
        <p:nvSpPr>
          <p:cNvPr id="7" name="Rectangle 6"/>
          <p:cNvSpPr/>
          <p:nvPr/>
        </p:nvSpPr>
        <p:spPr>
          <a:xfrm>
            <a:off x="675003" y="1453124"/>
            <a:ext cx="8294526" cy="2871921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Good and the Bad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83" t="10155" r="1256" b="40913"/>
          <a:stretch/>
        </p:blipFill>
        <p:spPr>
          <a:xfrm>
            <a:off x="253021" y="1235727"/>
            <a:ext cx="8693626" cy="3100761"/>
          </a:xfrm>
        </p:spPr>
      </p:pic>
      <p:sp>
        <p:nvSpPr>
          <p:cNvPr id="3" name="TextBox 2"/>
          <p:cNvSpPr txBox="1"/>
          <p:nvPr/>
        </p:nvSpPr>
        <p:spPr>
          <a:xfrm>
            <a:off x="2131639" y="4817048"/>
            <a:ext cx="1582484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Good?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Simple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Readable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Debuggable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3858" y="4817048"/>
            <a:ext cx="3095719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Bad?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Holds thread for a long time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I.E. Not </a:t>
            </a:r>
            <a:r>
              <a:rPr lang="en-US" dirty="0" err="1" smtClean="0"/>
              <a:t>Async</a:t>
            </a:r>
            <a:r>
              <a:rPr lang="en-US" dirty="0" smtClean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40468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Release The THREAD?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all me maybe - trimmed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7290" y="1294181"/>
            <a:ext cx="8886888" cy="49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0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664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Remind Ourselves How Callbacks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8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Doesn’t Look Too Bad…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207480" b="-207480"/>
          <a:stretch>
            <a:fillRect/>
          </a:stretch>
        </p:blipFill>
        <p:spPr/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3300"/>
            <a:ext cx="9144000" cy="23016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231005">
            <a:off x="1956648" y="4572370"/>
            <a:ext cx="5153248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But, Unfortunately!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945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Pyramid of Doom!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6" t="17716" r="-188"/>
          <a:stretch/>
        </p:blipFill>
        <p:spPr>
          <a:xfrm>
            <a:off x="169891" y="796387"/>
            <a:ext cx="8786476" cy="5906748"/>
          </a:xfrm>
        </p:spPr>
      </p:pic>
      <p:sp>
        <p:nvSpPr>
          <p:cNvPr id="5" name="TextBox 4"/>
          <p:cNvSpPr txBox="1"/>
          <p:nvPr/>
        </p:nvSpPr>
        <p:spPr>
          <a:xfrm rot="20231005">
            <a:off x="1945207" y="4572370"/>
            <a:ext cx="5153248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Or As I Call It…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058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t of despair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6433" b="6433"/>
          <a:stretch>
            <a:fillRect/>
          </a:stretch>
        </p:blipFill>
        <p:spPr>
          <a:xfrm>
            <a:off x="73226" y="889001"/>
            <a:ext cx="8974666" cy="583247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5">
            <a:alphaModFix amt="26000"/>
          </a:blip>
          <a:srcRect l="-66" t="17716" r="-188"/>
          <a:stretch/>
        </p:blipFill>
        <p:spPr>
          <a:xfrm>
            <a:off x="169891" y="796387"/>
            <a:ext cx="8786476" cy="5906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231005">
            <a:off x="8860" y="1208446"/>
            <a:ext cx="5153248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Pit of Despair!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125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224</Words>
  <Application>Microsoft Macintosh PowerPoint</Application>
  <PresentationFormat>On-screen Show (4:3)</PresentationFormat>
  <Paragraphs>51</Paragraphs>
  <Slides>28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From Callback Hell to Async Heaven – Promises!</vt:lpstr>
      <vt:lpstr>Code, As God Intended</vt:lpstr>
      <vt:lpstr>Focusing on the Main Code</vt:lpstr>
      <vt:lpstr>The Good and the Bad</vt:lpstr>
      <vt:lpstr>So How Do we Release The THREAD?</vt:lpstr>
      <vt:lpstr>Let’s Remind Ourselves How Callbacks Work</vt:lpstr>
      <vt:lpstr>Doesn’t Look Too Bad…</vt:lpstr>
      <vt:lpstr>The Pyramid of Doom!</vt:lpstr>
      <vt:lpstr>PowerPoint Presentation</vt:lpstr>
      <vt:lpstr>And It Gets Worse!</vt:lpstr>
      <vt:lpstr>But I Promise – It Gets Better</vt:lpstr>
      <vt:lpstr>Promises Instead of Callbacks</vt:lpstr>
      <vt:lpstr>Chaining Promises</vt:lpstr>
      <vt:lpstr>Easy Concurrency</vt:lpstr>
      <vt:lpstr>So How Do We Write promisedOpen?</vt:lpstr>
      <vt:lpstr>Generalizing Across All Node Functions</vt:lpstr>
      <vt:lpstr>So Where Does This Take Us?</vt:lpstr>
      <vt:lpstr>Promises Are Values That Represent Execution</vt:lpstr>
      <vt:lpstr>Promises Must Be Kept – Onward To Async Heaven!</vt:lpstr>
      <vt:lpstr>But Let’s Yield To A Little Detour</vt:lpstr>
      <vt:lpstr>Generator Functions</vt:lpstr>
      <vt:lpstr>Iterator Protocol</vt:lpstr>
      <vt:lpstr>Behind The Scenes</vt:lpstr>
      <vt:lpstr>Bi-Directional Protocol</vt:lpstr>
      <vt:lpstr>This Is Where It Becomes Mind-Boggling</vt:lpstr>
      <vt:lpstr>Can We Fulfill The Promise?</vt:lpstr>
      <vt:lpstr>Sure!</vt:lpstr>
      <vt:lpstr>And This?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Tayar</dc:creator>
  <cp:lastModifiedBy>Gil Tayar</cp:lastModifiedBy>
  <cp:revision>130</cp:revision>
  <dcterms:created xsi:type="dcterms:W3CDTF">2014-08-20T08:47:47Z</dcterms:created>
  <dcterms:modified xsi:type="dcterms:W3CDTF">2014-08-21T05:03:58Z</dcterms:modified>
</cp:coreProperties>
</file>