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DB67-4D9E-BDA5-DB6E-836BFD5A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B1E76-CE55-0946-B96B-810CBCFC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8F6D8-70B4-0BAA-D7A7-3E6B4E2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193F1-2E73-5A79-19E9-2F677B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18B5D-87A2-A802-2117-60D9B7A5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6C78-9F34-C499-32D9-F0DABFBB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6027A6-597A-3E0D-7FBE-F3766E3A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AAB2B-436C-D515-7007-5FCA799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86D8F-66E0-5C0F-8F43-3CA782D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E73EA-2973-AF4C-D335-4AD79624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6DB7C-AB29-10C4-63B2-C496C0C45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CA822-06EA-F487-19D6-2D45EF47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C47FA-4BAB-44EC-E334-409C629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D60FF-F2DD-465D-C948-C7031616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B1610-A314-BA1B-E51C-2E86ABD6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876AF-B5A5-156B-3BC3-219E1ED1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8D59A-7B82-6AD1-1EDC-0E73254F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55AE2-C116-E502-225F-75F16C3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BD99-F01E-613F-E9EC-DF74949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B3F56-03C0-E17F-69E1-AA04BE9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C0BB-FA61-0C5B-EBED-24A3D45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8329D-7746-2E69-FD02-D1101D2D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7E521-39E5-5E37-C28E-F78AAC5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4615B-49DD-9F96-539F-E3F16926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73E7E-A6A7-C9D5-8BFB-488C3AAD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61936-8794-5E2E-DAEF-44D2F1A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ABF3-C84C-C12A-DF29-17D7E230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10420-228F-55F8-D044-FEF0F704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96711-49AD-BBBD-10BF-840466D4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BAE37-F415-D72F-4222-18877AF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9CA60-5C4B-664F-F466-6F29DA94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4528-21F2-D273-03FF-BA1B6E21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550EB8-2AB1-9E9D-08B1-6E19B871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BDF2C-49CE-0527-CC1B-967BC7DBD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44B657-CDAB-35FE-E175-317463BA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0FBDDA-8794-DC82-E18C-51E9F6B8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A4466-3360-2A41-D89D-1E53CB42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FC4B2-756A-DD4D-4417-06FCF142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EFDD41-B570-641B-7071-1C28DB8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0331-623E-0733-EB59-8DED575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46E749-9BB0-D8BF-738D-7FBACF07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4007CA-F82C-4854-2B76-3AD4A353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F0404-1A2C-0316-AD6F-6BD8DA8B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11B06-5510-8151-76B3-57F0325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84C46-579E-594E-C55A-99C599B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459C84-6FD3-F4AF-BF56-E31653A0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345B-642D-B930-7B44-8B976A0F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EDBC3-A046-4002-0986-0222A3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C656F-3C39-3C30-8154-0C14DBFF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18460-1DD9-4112-DF64-E6CF8400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97A83-2F74-D0B1-318D-7C55B16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02EC3-7776-6F7F-DE3C-E8C77AEA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5AA66-0674-D4A7-BC65-1E5EAEF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FAA0FE-363B-A18E-A469-69D06E52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7DEB6-4FE9-2E0E-4321-A90D1D34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19FCB-EE0D-BAF0-F88A-B32D3E4C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976D1-3BB3-2C03-3231-B5469A1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630D2-DACF-471C-2EED-7BFE511C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A373BB-D72E-AB08-D1AB-AD2F1810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3EF9-0803-0DD1-8126-9B56DAB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07BFF-827C-9B38-EC13-5A820275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C539-B3D2-43E1-A8F9-EB2DD790F4D0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14B59-013A-362A-E29D-D539BB4BD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049A7-589A-4940-F085-815393F1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4DA-284D-43B7-9582-9AF6EF9D9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B8EE09B-E8A7-3C62-9F31-C52A5557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57968"/>
              </p:ext>
            </p:extLst>
          </p:nvPr>
        </p:nvGraphicFramePr>
        <p:xfrm>
          <a:off x="857541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550A40F-60AB-19B1-236B-3EEE757E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9572"/>
              </p:ext>
            </p:extLst>
          </p:nvPr>
        </p:nvGraphicFramePr>
        <p:xfrm>
          <a:off x="6855669" y="719665"/>
          <a:ext cx="4586914" cy="23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154380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1543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304ED36-B41C-00E7-9D68-8F6743A5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1603"/>
              </p:ext>
            </p:extLst>
          </p:nvPr>
        </p:nvGraphicFramePr>
        <p:xfrm>
          <a:off x="857541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45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229345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BE3CDEE-9451-0284-2213-2F53754E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18392"/>
              </p:ext>
            </p:extLst>
          </p:nvPr>
        </p:nvGraphicFramePr>
        <p:xfrm>
          <a:off x="6855669" y="3655811"/>
          <a:ext cx="4586914" cy="24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37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749142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171901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0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CC982A5-FD1A-EB40-F5E0-175324C1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0071"/>
              </p:ext>
            </p:extLst>
          </p:nvPr>
        </p:nvGraphicFramePr>
        <p:xfrm>
          <a:off x="897622" y="696286"/>
          <a:ext cx="10544961" cy="5427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421">
                  <a:extLst>
                    <a:ext uri="{9D8B030D-6E8A-4147-A177-3AD203B41FA5}">
                      <a16:colId xmlns:a16="http://schemas.microsoft.com/office/drawing/2014/main" val="1800433837"/>
                    </a:ext>
                  </a:extLst>
                </a:gridCol>
                <a:gridCol w="8273540">
                  <a:extLst>
                    <a:ext uri="{9D8B030D-6E8A-4147-A177-3AD203B41FA5}">
                      <a16:colId xmlns:a16="http://schemas.microsoft.com/office/drawing/2014/main" val="3383077286"/>
                    </a:ext>
                  </a:extLst>
                </a:gridCol>
              </a:tblGrid>
              <a:tr h="1647427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6989"/>
                  </a:ext>
                </a:extLst>
              </a:tr>
              <a:tr h="37802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618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BA78ABB-EE1C-3BB2-4B2E-0D8F2FCB6EC4}"/>
              </a:ext>
            </a:extLst>
          </p:cNvPr>
          <p:cNvSpPr/>
          <p:nvPr/>
        </p:nvSpPr>
        <p:spPr>
          <a:xfrm>
            <a:off x="1149292" y="2499919"/>
            <a:ext cx="1770077" cy="520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B7698AA-7537-D74F-B3F0-A833A44E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45427"/>
              </p:ext>
            </p:extLst>
          </p:nvPr>
        </p:nvGraphicFramePr>
        <p:xfrm>
          <a:off x="1023456" y="3211195"/>
          <a:ext cx="2021747" cy="2518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1747">
                  <a:extLst>
                    <a:ext uri="{9D8B030D-6E8A-4147-A177-3AD203B41FA5}">
                      <a16:colId xmlns:a16="http://schemas.microsoft.com/office/drawing/2014/main" val="1341360146"/>
                    </a:ext>
                  </a:extLst>
                </a:gridCol>
              </a:tblGrid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7123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25882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19013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3640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9584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4F73B25-AB6D-9359-DCB7-094AAE500E1C}"/>
              </a:ext>
            </a:extLst>
          </p:cNvPr>
          <p:cNvSpPr/>
          <p:nvPr/>
        </p:nvSpPr>
        <p:spPr>
          <a:xfrm>
            <a:off x="3531765" y="2625754"/>
            <a:ext cx="7636779" cy="3212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55D8E6-7835-F074-E46E-6122220A47DB}"/>
              </a:ext>
            </a:extLst>
          </p:cNvPr>
          <p:cNvSpPr/>
          <p:nvPr/>
        </p:nvSpPr>
        <p:spPr>
          <a:xfrm>
            <a:off x="3875714" y="2894202"/>
            <a:ext cx="6686025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74731C-4A2B-6201-35DE-EDE45065AB30}"/>
              </a:ext>
            </a:extLst>
          </p:cNvPr>
          <p:cNvSpPr/>
          <p:nvPr/>
        </p:nvSpPr>
        <p:spPr>
          <a:xfrm>
            <a:off x="3875715" y="3429000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EA3D57-DD95-276D-43EB-03BC4E94A743}"/>
              </a:ext>
            </a:extLst>
          </p:cNvPr>
          <p:cNvSpPr/>
          <p:nvPr/>
        </p:nvSpPr>
        <p:spPr>
          <a:xfrm>
            <a:off x="3875714" y="3963798"/>
            <a:ext cx="347304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E50B8B-DD2C-B5BB-676B-B53E5CB2AA29}"/>
              </a:ext>
            </a:extLst>
          </p:cNvPr>
          <p:cNvSpPr/>
          <p:nvPr/>
        </p:nvSpPr>
        <p:spPr>
          <a:xfrm>
            <a:off x="3875714" y="4498597"/>
            <a:ext cx="4806892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A4FFBE-DF4C-2BB9-96A4-9538904F1BCB}"/>
              </a:ext>
            </a:extLst>
          </p:cNvPr>
          <p:cNvSpPr/>
          <p:nvPr/>
        </p:nvSpPr>
        <p:spPr>
          <a:xfrm>
            <a:off x="9689284" y="5300795"/>
            <a:ext cx="1213608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C2323F-DAC4-BAA9-B179-84228AF289AB}"/>
              </a:ext>
            </a:extLst>
          </p:cNvPr>
          <p:cNvSpPr/>
          <p:nvPr/>
        </p:nvSpPr>
        <p:spPr>
          <a:xfrm>
            <a:off x="6920917" y="3963798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69A66E-FA75-C51B-BF92-60E77B838853}"/>
              </a:ext>
            </a:extLst>
          </p:cNvPr>
          <p:cNvSpPr/>
          <p:nvPr/>
        </p:nvSpPr>
        <p:spPr>
          <a:xfrm>
            <a:off x="3875714" y="5033394"/>
            <a:ext cx="402671" cy="402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C593E1-E789-E793-3BB9-8EF28BC76E1B}"/>
              </a:ext>
            </a:extLst>
          </p:cNvPr>
          <p:cNvSpPr/>
          <p:nvPr/>
        </p:nvSpPr>
        <p:spPr>
          <a:xfrm>
            <a:off x="5243120" y="1139856"/>
            <a:ext cx="1213608" cy="81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3F44B7-8945-D54D-71BC-36B1CFBF4BF8}"/>
              </a:ext>
            </a:extLst>
          </p:cNvPr>
          <p:cNvSpPr/>
          <p:nvPr/>
        </p:nvSpPr>
        <p:spPr>
          <a:xfrm>
            <a:off x="4764947" y="5033394"/>
            <a:ext cx="427840" cy="40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82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GILVAN DURAES GALINDO</dc:creator>
  <cp:lastModifiedBy>GILVAN DURAES GALINDO</cp:lastModifiedBy>
  <cp:revision>2</cp:revision>
  <dcterms:created xsi:type="dcterms:W3CDTF">2022-08-17T23:36:38Z</dcterms:created>
  <dcterms:modified xsi:type="dcterms:W3CDTF">2022-08-18T00:20:11Z</dcterms:modified>
</cp:coreProperties>
</file>