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4.xml" ContentType="application/vnd.openxmlformats-officedocument.presentationml.slide+xml"/>
  <Override PartName="/ppt/notesSlides/notesSlide27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s/slide26.xml" ContentType="application/vnd.openxmlformats-officedocument.presentationml.slide+xml"/>
  <Override PartName="/ppt/theme/theme2.xml" ContentType="application/vnd.openxmlformats-officedocument.theme+xml"/>
  <Override PartName="/ppt/notesSlides/notesSlide21.xml" ContentType="application/vnd.openxmlformats-officedocument.presentationml.notesSlide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9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1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notesSlides/notesSlide20.xml" ContentType="application/vnd.openxmlformats-officedocument.presentationml.notesSlide+xml"/>
  <Override PartName="/ppt/theme/theme1.xml" ContentType="application/vnd.openxmlformats-officedocument.theme+xml"/>
  <Override PartName="/ppt/notesSlides/notesSlide1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52" r:id="rId2"/>
    <p:sldMasterId id="2147483653" r:id="rId3"/>
  </p:sldMasterIdLst>
  <p:notesMasterIdLst>
    <p:notesMasterId r:id="rId1"/>
  </p:notesMasterIdLst>
  <p:sldIdLst>
    <p:sldId id="263" r:id="rId4"/>
    <p:sldId id="265" r:id="rId5"/>
    <p:sldId id="267" r:id="rId6"/>
    <p:sldId id="269" r:id="rId7"/>
    <p:sldId id="271" r:id="rId8"/>
    <p:sldId id="273" r:id="rId9"/>
    <p:sldId id="275" r:id="rId10"/>
    <p:sldId id="277" r:id="rId11"/>
    <p:sldId id="279" r:id="rId12"/>
    <p:sldId id="281" r:id="rId13"/>
    <p:sldId id="283" r:id="rId14"/>
    <p:sldId id="285" r:id="rId15"/>
    <p:sldId id="287" r:id="rId16"/>
    <p:sldId id="289" r:id="rId17"/>
    <p:sldId id="291" r:id="rId18"/>
    <p:sldId id="293" r:id="rId19"/>
    <p:sldId id="295" r:id="rId20"/>
    <p:sldId id="297" r:id="rId21"/>
    <p:sldId id="299" r:id="rId22"/>
    <p:sldId id="301" r:id="rId23"/>
    <p:sldId id="303" r:id="rId24"/>
    <p:sldId id="305" r:id="rId25"/>
    <p:sldId id="307" r:id="rId26"/>
    <p:sldId id="309" r:id="rId27"/>
    <p:sldId id="311" r:id="rId28"/>
    <p:sldId id="313" r:id="rId29"/>
    <p:sldId id="315" r:id="rId30"/>
  </p:sldIdLst>
  <p:sldSz cx="9144000" cy="6858000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/>
</file>

<file path=ppt/_rels/presentation.xml.rels><?xml version="1.0" encoding="UTF-8" standalone="yes"?>
<Relationships xmlns="http://schemas.openxmlformats.org/package/2006/relationships"><Relationship Id="rId12" Type="http://schemas.openxmlformats.org/officeDocument/2006/relationships/slide" Target="slides/slide9.xml"/><Relationship Id="rId28" Type="http://schemas.openxmlformats.org/officeDocument/2006/relationships/slide" Target="slides/slide25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5" Type="http://schemas.openxmlformats.org/officeDocument/2006/relationships/slide" Target="slides/slide12.xml"/><Relationship Id="rId11" Type="http://schemas.openxmlformats.org/officeDocument/2006/relationships/slide" Target="slides/slide8.xml"/><Relationship Id="rId25" Type="http://schemas.openxmlformats.org/officeDocument/2006/relationships/slide" Target="slides/slide22.xml"/><Relationship Id="rId14" Type="http://schemas.openxmlformats.org/officeDocument/2006/relationships/slide" Target="slides/slide11.xml"/><Relationship Id="rId7" Type="http://schemas.openxmlformats.org/officeDocument/2006/relationships/slide" Target="slides/slide4.xml"/><Relationship Id="rId29" Type="http://schemas.openxmlformats.org/officeDocument/2006/relationships/slide" Target="slides/slide26.xml"/><Relationship Id="rId27" Type="http://schemas.openxmlformats.org/officeDocument/2006/relationships/slide" Target="slides/slide24.xml"/><Relationship Id="rId13" Type="http://schemas.openxmlformats.org/officeDocument/2006/relationships/slide" Target="slides/slide10.xml"/><Relationship Id="rId8" Type="http://schemas.openxmlformats.org/officeDocument/2006/relationships/slide" Target="slides/slide5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31" Type="http://schemas.openxmlformats.org/officeDocument/2006/relationships/presProps" Target="presProps.xml"/><Relationship Id="rId22" Type="http://schemas.openxmlformats.org/officeDocument/2006/relationships/slide" Target="slides/slide19.xml"/><Relationship Id="rId1" Type="http://schemas.openxmlformats.org/officeDocument/2006/relationships/notesMaster" Target="notesMasters/notesMaster1.xml"/><Relationship Id="rId30" Type="http://schemas.openxmlformats.org/officeDocument/2006/relationships/slide" Target="slides/slide27.xml"/><Relationship Id="rId18" Type="http://schemas.openxmlformats.org/officeDocument/2006/relationships/slide" Target="slides/slide15.xml"/><Relationship Id="rId5" Type="http://schemas.openxmlformats.org/officeDocument/2006/relationships/slide" Target="slides/slide2.xml"/><Relationship Id="rId26" Type="http://schemas.openxmlformats.org/officeDocument/2006/relationships/slide" Target="slides/slide23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1" Type="http://schemas.openxmlformats.org/officeDocument/2006/relationships/slide" Target="slides/slide18.xml"/><Relationship Id="rId2" Type="http://schemas.openxmlformats.org/officeDocument/2006/relationships/slideMaster" Target="slideMasters/slideMaster1.xml"/><Relationship Id="rId32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17" Type="http://schemas.openxmlformats.org/officeDocument/2006/relationships/slide" Target="slides/slide14.xml"/><Relationship Id="rId3" Type="http://schemas.openxmlformats.org/officeDocument/2006/relationships/slideMaster" Target="slideMasters/slideMaster2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hdr" idx="0" sz="quarter"/>
          </p:nvPr>
        </p:nvSpPr>
        <p:spPr>
          <a:xfrm>
            <a:off x="0" y="0"/>
            <a:ext cx="2971800" cy="457200"/>
          </a:xfrm>
          <a:prstGeom prst="rect"/>
          <a:noFill/>
          <a:ln>
            <a:noFill/>
          </a:ln>
        </p:spPr>
        <p:txBody>
          <a:bodyPr/>
          <a:lstStyle>
            <a:lvl1pPr lvl="0" rtl="0">
              <a:defRPr/>
            </a:lvl1pPr>
          </a:lstStyle>
          <a:p/>
        </p:txBody>
      </p:sp>
      <p:sp>
        <p:nvSpPr>
          <p:cNvPr id="3" name=""/>
          <p:cNvSpPr txBox="1"/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  <a:noFill/>
          <a:ln>
            <a:noFill/>
          </a:ln>
        </p:spPr>
        <p:txBody>
          <a:bodyPr/>
          <a:lstStyle>
            <a:lvl1pPr lvl="0" rtl="0">
              <a:defRPr/>
            </a:lvl1pPr>
          </a:lstStyle>
          <a:p/>
        </p:txBody>
      </p:sp>
      <p:sp>
        <p:nvSpPr>
          <p:cNvPr id="4" name=""/>
          <p:cNvSpPr txBox="1"/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>
            <a:solidFill>
              <a:srgbClr val="000000"/>
            </a:solidFill>
            <a:miter/>
          </a:ln>
        </p:spPr>
        <p:txBody>
          <a:bodyPr anchor="ctr"/>
          <a:lstStyle>
            <a:lvl1pPr lvl="0" rtl="0">
              <a:defRPr/>
            </a:lvl1pPr>
          </a:lstStyle>
          <a:p/>
        </p:txBody>
      </p:sp>
      <p:sp>
        <p:nvSpPr>
          <p:cNvPr id="5" name=""/>
          <p:cNvSpPr txBox="1"/>
          <p:nvPr>
            <p:ph type="body" idx="3" sz="quarter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pPr lvl="0" rtl="0"/>
            <a:r>
              <a:rPr/>
              <a:t>Klepnutím lze upravit styly předlohy textu.</a:t>
            </a:r>
          </a:p>
          <a:p>
            <a:pPr lvl="1" rtl="0"/>
            <a:r>
              <a:rPr/>
              <a:t>Druhá úroveň</a:t>
            </a:r>
          </a:p>
          <a:p>
            <a:pPr lvl="2" rtl="0"/>
            <a:r>
              <a:rPr/>
              <a:t>Třetí úroveň</a:t>
            </a:r>
          </a:p>
          <a:p>
            <a:pPr lvl="3" rtl="0"/>
            <a:r>
              <a:rPr/>
              <a:t>Čtvrtá úroveň</a:t>
            </a:r>
          </a:p>
          <a:p>
            <a:pPr lvl="4" rtl="0"/>
            <a:r>
              <a:rPr/>
              <a:t>Pátá úroveň</a:t>
            </a:r>
          </a:p>
        </p:txBody>
      </p:sp>
      <p:sp>
        <p:nvSpPr>
          <p:cNvPr id="6" name=""/>
          <p:cNvSpPr txBox="1"/>
          <p:nvPr>
            <p:ph type="ftr" idx="4" sz="quarter"/>
          </p:nvPr>
        </p:nvSpPr>
        <p:spPr>
          <a:xfrm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/>
          <a:lstStyle>
            <a:lvl1pPr lvl="0" rtl="0">
              <a:defRPr/>
            </a:lvl1pPr>
          </a:lstStyle>
          <a:p/>
        </p:txBody>
      </p:sp>
      <p:sp>
        <p:nvSpPr>
          <p:cNvPr id="7" name=""/>
          <p:cNvSpPr txBox="1"/>
          <p:nvPr>
            <p:ph type="sldNum" idx="5" sz="quarter"/>
          </p:nvPr>
        </p:nvSpPr>
        <p:spPr>
          <a:xfrm>
            <a:off x="3884613" y="8685212"/>
            <a:ext cx="2971800" cy="457200"/>
          </a:xfrm>
          <a:prstGeom prst="rect"/>
          <a:noFill/>
          <a:ln>
            <a:noFill/>
          </a:ln>
        </p:spPr>
        <p:txBody>
          <a:bodyPr anchor="b"/>
          <a:lstStyle>
            <a:lvl1pPr lvl="0" rtl="0">
              <a:defRPr/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notesMaster>
</file>

<file path=ppt/notesSlides/_rels/notesSlide1.xml.rels><?xml version="1.0" encoding="UTF-8" standalone="yes"?>
<Relationships xmlns="http://schemas.openxmlformats.org/package/2006/relationships"></Relationships>
</file>

<file path=ppt/notesSlides/_rels/notesSlide10.xml.rels><?xml version="1.0" encoding="UTF-8" standalone="yes"?>
<Relationships xmlns="http://schemas.openxmlformats.org/package/2006/relationships"></Relationships>
</file>

<file path=ppt/notesSlides/_rels/notesSlide11.xml.rels><?xml version="1.0" encoding="UTF-8" standalone="yes"?>
<Relationships xmlns="http://schemas.openxmlformats.org/package/2006/relationships"></Relationships>
</file>

<file path=ppt/notesSlides/_rels/notesSlide12.xml.rels><?xml version="1.0" encoding="UTF-8" standalone="yes"?>
<Relationships xmlns="http://schemas.openxmlformats.org/package/2006/relationships"></Relationships>
</file>

<file path=ppt/notesSlides/_rels/notesSlide13.xml.rels><?xml version="1.0" encoding="UTF-8" standalone="yes"?>
<Relationships xmlns="http://schemas.openxmlformats.org/package/2006/relationships"></Relationships>
</file>

<file path=ppt/notesSlides/_rels/notesSlide14.xml.rels><?xml version="1.0" encoding="UTF-8" standalone="yes"?>
<Relationships xmlns="http://schemas.openxmlformats.org/package/2006/relationships"></Relationships>
</file>

<file path=ppt/notesSlides/_rels/notesSlide15.xml.rels><?xml version="1.0" encoding="UTF-8" standalone="yes"?>
<Relationships xmlns="http://schemas.openxmlformats.org/package/2006/relationships"></Relationships>
</file>

<file path=ppt/notesSlides/_rels/notesSlide16.xml.rels><?xml version="1.0" encoding="UTF-8" standalone="yes"?>
<Relationships xmlns="http://schemas.openxmlformats.org/package/2006/relationships"></Relationships>
</file>

<file path=ppt/notesSlides/_rels/notesSlide17.xml.rels><?xml version="1.0" encoding="UTF-8" standalone="yes"?>
<Relationships xmlns="http://schemas.openxmlformats.org/package/2006/relationships"></Relationships>
</file>

<file path=ppt/notesSlides/_rels/notesSlide18.xml.rels><?xml version="1.0" encoding="UTF-8" standalone="yes"?>
<Relationships xmlns="http://schemas.openxmlformats.org/package/2006/relationships"></Relationships>
</file>

<file path=ppt/notesSlides/_rels/notesSlide19.xml.rels><?xml version="1.0" encoding="UTF-8" standalone="yes"?>
<Relationships xmlns="http://schemas.openxmlformats.org/package/2006/relationships"></Relationships>
</file>

<file path=ppt/notesSlides/_rels/notesSlide2.xml.rels><?xml version="1.0" encoding="UTF-8" standalone="yes"?>
<Relationships xmlns="http://schemas.openxmlformats.org/package/2006/relationships"></Relationships>
</file>

<file path=ppt/notesSlides/_rels/notesSlide20.xml.rels><?xml version="1.0" encoding="UTF-8" standalone="yes"?>
<Relationships xmlns="http://schemas.openxmlformats.org/package/2006/relationships"></Relationships>
</file>

<file path=ppt/notesSlides/_rels/notesSlide21.xml.rels><?xml version="1.0" encoding="UTF-8" standalone="yes"?>
<Relationships xmlns="http://schemas.openxmlformats.org/package/2006/relationships"></Relationships>
</file>

<file path=ppt/notesSlides/_rels/notesSlide22.xml.rels><?xml version="1.0" encoding="UTF-8" standalone="yes"?>
<Relationships xmlns="http://schemas.openxmlformats.org/package/2006/relationships"></Relationships>
</file>

<file path=ppt/notesSlides/_rels/notesSlide23.xml.rels><?xml version="1.0" encoding="UTF-8" standalone="yes"?>
<Relationships xmlns="http://schemas.openxmlformats.org/package/2006/relationships"></Relationships>
</file>

<file path=ppt/notesSlides/_rels/notesSlide24.xml.rels><?xml version="1.0" encoding="UTF-8" standalone="yes"?>
<Relationships xmlns="http://schemas.openxmlformats.org/package/2006/relationships"></Relationships>
</file>

<file path=ppt/notesSlides/_rels/notesSlide25.xml.rels><?xml version="1.0" encoding="UTF-8" standalone="yes"?>
<Relationships xmlns="http://schemas.openxmlformats.org/package/2006/relationships"></Relationships>
</file>

<file path=ppt/notesSlides/_rels/notesSlide26.xml.rels><?xml version="1.0" encoding="UTF-8" standalone="yes"?>
<Relationships xmlns="http://schemas.openxmlformats.org/package/2006/relationships"></Relationships>
</file>

<file path=ppt/notesSlides/_rels/notesSlide27.xml.rels><?xml version="1.0" encoding="UTF-8" standalone="yes"?>
<Relationships xmlns="http://schemas.openxmlformats.org/package/2006/relationships"></Relationships>
</file>

<file path=ppt/notesSlides/_rels/notesSlide3.xml.rels><?xml version="1.0" encoding="UTF-8" standalone="yes"?>
<Relationships xmlns="http://schemas.openxmlformats.org/package/2006/relationships"></Relationships>
</file>

<file path=ppt/notesSlides/_rels/notesSlide4.xml.rels><?xml version="1.0" encoding="UTF-8" standalone="yes"?>
<Relationships xmlns="http://schemas.openxmlformats.org/package/2006/relationships"></Relationships>
</file>

<file path=ppt/notesSlides/_rels/notesSlide5.xml.rels><?xml version="1.0" encoding="UTF-8" standalone="yes"?>
<Relationships xmlns="http://schemas.openxmlformats.org/package/2006/relationships"></Relationships>
</file>

<file path=ppt/notesSlides/_rels/notesSlide6.xml.rels><?xml version="1.0" encoding="UTF-8" standalone="yes"?>
<Relationships xmlns="http://schemas.openxmlformats.org/package/2006/relationships"></Relationships>
</file>

<file path=ppt/notesSlides/_rels/notesSlide7.xml.rels><?xml version="1.0" encoding="UTF-8" standalone="yes"?>
<Relationships xmlns="http://schemas.openxmlformats.org/package/2006/relationships"></Relationships>
</file>

<file path=ppt/notesSlides/_rels/notesSlide8.xml.rels><?xml version="1.0" encoding="UTF-8" standalone="yes"?>
<Relationships xmlns="http://schemas.openxmlformats.org/package/2006/relationships"></Relationships>
</file>

<file path=ppt/notesSlides/_rels/notesSlide9.xml.rels><?xml version="1.0" encoding="UTF-8" standalone="yes"?>
<Relationships xmlns="http://schemas.openxmlformats.org/package/2006/relationships"></Relationships>
</file>

<file path=ppt/notesSlides/notesSlide1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884613" y="8685212"/>
            <a:ext cx="2971800" cy="457200"/>
          </a:xfrm>
          <a:prstGeom prst="rect"/>
          <a:noFill/>
          <a:ln>
            <a:noFill/>
          </a:ln>
        </p:spPr>
        <p:txBody>
          <a:bodyPr anchor="b"/>
          <a:lstStyle>
            <a:lvl1pPr lvl="0" rtl="0">
              <a:defRPr/>
            </a:lvl1pPr>
          </a:lstStyle>
          <a:p>
            <a:pPr lvl="0" algn="r" rtl="0"/>
            <a:r>
              <a:rPr sz="1200">
                <a:latin typeface="Arial"/>
              </a:rPr>
              <a:t>*</a:t>
            </a:r>
          </a:p>
        </p:txBody>
      </p:sp>
      <p:sp>
        <p:nvSpPr>
          <p:cNvPr id="3" name=""/>
          <p:cNvSpPr txBox="1"/>
          <p:nvPr>
            <p:ph type="sldImg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wrap="square" lIns="91440" tIns="45720" rIns="91440" bIns="45720" anchor="ctr"/>
          <a:lstStyle>
            <a:lvl1pPr lvl="0" rtl="0">
              <a:defRPr/>
            </a:lvl1pPr>
          </a:lstStyle>
          <a:p/>
        </p:txBody>
      </p:sp>
      <p:sp>
        <p:nvSpPr>
          <p:cNvPr id="4" name=""/>
          <p:cNvSpPr txBox="1"/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</p:spPr>
        <p:txBody>
          <a:bodyPr wrap="square" lIns="91440" tIns="45720" rIns="91440" bIns="45720" anchor="t"/>
          <a:lstStyle>
            <a:lvl1pPr lvl="0" rtl="0">
              <a:defRPr/>
            </a:lvl1pPr>
          </a:lstStyle>
          <a:p/>
        </p:txBody>
      </p:sp>
    </p:spTree>
  </p:cSld>
</p:notes>
</file>

<file path=ppt/notesSlides/notesSlide10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 rtl="0">
              <a:defRPr/>
            </a:lvl1pPr>
          </a:lstStyle>
          <a:p/>
        </p:txBody>
      </p:sp>
    </p:spTree>
  </p:cSld>
</p:notes>
</file>

<file path=ppt/notesSlides/notesSlide11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 rtl="0">
              <a:defRPr/>
            </a:lvl1pPr>
          </a:lstStyle>
          <a:p/>
        </p:txBody>
      </p:sp>
    </p:spTree>
  </p:cSld>
</p:notes>
</file>

<file path=ppt/notesSlides/notesSlide12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 rtl="0">
              <a:defRPr/>
            </a:lvl1pPr>
          </a:lstStyle>
          <a:p/>
        </p:txBody>
      </p:sp>
    </p:spTree>
  </p:cSld>
</p:notes>
</file>

<file path=ppt/notesSlides/notesSlide13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 rtl="0">
              <a:defRPr/>
            </a:lvl1pPr>
          </a:lstStyle>
          <a:p/>
        </p:txBody>
      </p:sp>
    </p:spTree>
  </p:cSld>
</p:notes>
</file>

<file path=ppt/notesSlides/notesSlide14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884613" y="8685212"/>
            <a:ext cx="2971800" cy="457200"/>
          </a:xfrm>
          <a:prstGeom prst="rect"/>
          <a:noFill/>
          <a:ln>
            <a:noFill/>
          </a:ln>
        </p:spPr>
        <p:txBody>
          <a:bodyPr anchor="b"/>
          <a:lstStyle>
            <a:lvl1pPr lvl="0" rtl="0">
              <a:defRPr/>
            </a:lvl1pPr>
          </a:lstStyle>
          <a:p>
            <a:pPr lvl="0" algn="r" rtl="0"/>
            <a:r>
              <a:rPr sz="1200">
                <a:latin typeface="Arial"/>
              </a:rPr>
              <a:t>*</a:t>
            </a:r>
          </a:p>
        </p:txBody>
      </p:sp>
      <p:sp>
        <p:nvSpPr>
          <p:cNvPr id="3" name=""/>
          <p:cNvSpPr txBox="1"/>
          <p:nvPr>
            <p:ph type="sldImg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wrap="square" lIns="91440" tIns="45720" rIns="91440" bIns="45720" anchor="ctr"/>
          <a:lstStyle>
            <a:lvl1pPr lvl="0" rtl="0">
              <a:defRPr/>
            </a:lvl1pPr>
          </a:lstStyle>
          <a:p/>
        </p:txBody>
      </p:sp>
      <p:sp>
        <p:nvSpPr>
          <p:cNvPr id="4" name=""/>
          <p:cNvSpPr txBox="1"/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</p:spPr>
        <p:txBody>
          <a:bodyPr wrap="square" lIns="91440" tIns="45720" rIns="91440" bIns="45720" anchor="t"/>
          <a:lstStyle>
            <a:lvl1pPr lvl="0" rtl="0">
              <a:defRPr/>
            </a:lvl1pPr>
          </a:lstStyle>
          <a:p/>
        </p:txBody>
      </p:sp>
    </p:spTree>
  </p:cSld>
</p:notes>
</file>

<file path=ppt/notesSlides/notesSlide15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 rtl="0">
              <a:defRPr/>
            </a:lvl1pPr>
          </a:lstStyle>
          <a:p/>
        </p:txBody>
      </p:sp>
    </p:spTree>
  </p:cSld>
</p:notes>
</file>

<file path=ppt/notesSlides/notesSlide16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 rtl="0">
              <a:defRPr/>
            </a:lvl1pPr>
          </a:lstStyle>
          <a:p/>
        </p:txBody>
      </p:sp>
    </p:spTree>
  </p:cSld>
</p:notes>
</file>

<file path=ppt/notesSlides/notesSlide17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 rtl="0">
              <a:defRPr/>
            </a:lvl1pPr>
          </a:lstStyle>
          <a:p/>
        </p:txBody>
      </p:sp>
    </p:spTree>
  </p:cSld>
</p:notes>
</file>

<file path=ppt/notesSlides/notesSlide18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 rtl="0">
              <a:defRPr/>
            </a:lvl1pPr>
          </a:lstStyle>
          <a:p/>
        </p:txBody>
      </p:sp>
    </p:spTree>
  </p:cSld>
</p:notes>
</file>

<file path=ppt/notesSlides/notesSlide19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 rtl="0">
              <a:defRPr/>
            </a:lvl1pPr>
          </a:lstStyle>
          <a:p/>
        </p:txBody>
      </p:sp>
    </p:spTree>
  </p:cSld>
</p:notes>
</file>

<file path=ppt/notesSlides/notesSlide2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 rtl="0">
              <a:defRPr/>
            </a:lvl1pPr>
          </a:lstStyle>
          <a:p/>
        </p:txBody>
      </p:sp>
    </p:spTree>
  </p:cSld>
</p:notes>
</file>

<file path=ppt/notesSlides/notesSlide20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 rtl="0">
              <a:defRPr/>
            </a:lvl1pPr>
          </a:lstStyle>
          <a:p/>
        </p:txBody>
      </p:sp>
    </p:spTree>
  </p:cSld>
</p:notes>
</file>

<file path=ppt/notesSlides/notesSlide21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 rtl="0">
              <a:defRPr/>
            </a:lvl1pPr>
          </a:lstStyle>
          <a:p/>
        </p:txBody>
      </p:sp>
    </p:spTree>
  </p:cSld>
</p:notes>
</file>

<file path=ppt/notesSlides/notesSlide22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 rtl="0">
              <a:defRPr/>
            </a:lvl1pPr>
          </a:lstStyle>
          <a:p/>
        </p:txBody>
      </p:sp>
    </p:spTree>
  </p:cSld>
</p:notes>
</file>

<file path=ppt/notesSlides/notesSlide23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 rtl="0">
              <a:defRPr/>
            </a:lvl1pPr>
          </a:lstStyle>
          <a:p/>
        </p:txBody>
      </p:sp>
    </p:spTree>
  </p:cSld>
</p:notes>
</file>

<file path=ppt/notesSlides/notesSlide24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 rtl="0">
              <a:defRPr/>
            </a:lvl1pPr>
          </a:lstStyle>
          <a:p/>
        </p:txBody>
      </p:sp>
    </p:spTree>
  </p:cSld>
</p:notes>
</file>

<file path=ppt/notesSlides/notesSlide25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 rtl="0">
              <a:defRPr/>
            </a:lvl1pPr>
          </a:lstStyle>
          <a:p/>
        </p:txBody>
      </p:sp>
    </p:spTree>
  </p:cSld>
</p:notes>
</file>

<file path=ppt/notesSlides/notesSlide26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 rtl="0">
              <a:defRPr/>
            </a:lvl1pPr>
          </a:lstStyle>
          <a:p/>
        </p:txBody>
      </p:sp>
    </p:spTree>
  </p:cSld>
</p:notes>
</file>

<file path=ppt/notesSlides/notesSlide27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 rtl="0">
              <a:defRPr/>
            </a:lvl1pPr>
          </a:lstStyle>
          <a:p/>
        </p:txBody>
      </p:sp>
    </p:spTree>
  </p:cSld>
</p:notes>
</file>

<file path=ppt/notesSlides/notesSlide3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 rtl="0">
              <a:defRPr/>
            </a:lvl1pPr>
          </a:lstStyle>
          <a:p/>
        </p:txBody>
      </p:sp>
    </p:spTree>
  </p:cSld>
</p:notes>
</file>

<file path=ppt/notesSlides/notesSlide4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 rtl="0">
              <a:defRPr/>
            </a:lvl1pPr>
          </a:lstStyle>
          <a:p/>
        </p:txBody>
      </p:sp>
    </p:spTree>
  </p:cSld>
</p:notes>
</file>

<file path=ppt/notesSlides/notesSlide5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 rtl="0">
              <a:defRPr/>
            </a:lvl1pPr>
          </a:lstStyle>
          <a:p/>
        </p:txBody>
      </p:sp>
    </p:spTree>
  </p:cSld>
</p:notes>
</file>

<file path=ppt/notesSlides/notesSlide6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 rtl="0">
              <a:defRPr/>
            </a:lvl1pPr>
          </a:lstStyle>
          <a:p/>
        </p:txBody>
      </p:sp>
    </p:spTree>
  </p:cSld>
</p:notes>
</file>

<file path=ppt/notesSlides/notesSlide7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 rtl="0">
              <a:defRPr/>
            </a:lvl1pPr>
          </a:lstStyle>
          <a:p/>
        </p:txBody>
      </p:sp>
    </p:spTree>
  </p:cSld>
</p:notes>
</file>

<file path=ppt/notesSlides/notesSlide8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 rtl="0">
              <a:defRPr/>
            </a:lvl1pPr>
          </a:lstStyle>
          <a:p/>
        </p:txBody>
      </p:sp>
    </p:spTree>
  </p:cSld>
</p:notes>
</file>

<file path=ppt/notesSlides/notesSlide9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/>
          </p:nvPr>
        </p:nvSpPr>
        <p:spPr>
          <a:xfrm>
            <a:off x="685800" y="609600"/>
            <a:ext cx="7086600" cy="533400"/>
          </a:xfrm>
          <a:prstGeom prst="rect"/>
        </p:spPr>
        <p:txBody>
          <a:bodyPr/>
          <a:lstStyle>
            <a:lvl1pPr lvl="0" rtl="0">
              <a:defRPr/>
            </a:lvl1pPr>
          </a:lstStyle>
          <a:p/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xmlns:a="http://schemas.openxmlformats.org/drawingml/2006/main" bg1="dk2" accent3="accent3" accent4="accent4" accent5="accent5" accent2="accent2" accent1="accent1" tx1="lt1" bg2="dk1" accent6="accent6" folHlink="folHlink" tx2="lt2" hlink="hlink"/>
  </p:clrMapOvr>
  <p:transition spd="slow" advClick="0" advTm="4000">
    <p:wedge/>
  </p:transition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 rot="0">
            <a:off x="457200" y="274320"/>
            <a:ext cx="8229600" cy="1145286"/>
          </a:xfrm>
          <a:prstGeom prst="rect"/>
        </p:spPr>
        <p:txBody>
          <a:bodyPr anchor="ctr"/>
          <a:lstStyle>
            <a:lvl1pPr lvl="0" rtl="0">
              <a:defRPr/>
            </a:lvl1pPr>
          </a:lstStyle>
          <a:p>
            <a:pPr lvl="0" rtl="0"/>
            <a:r>
              <a:rPr/>
              <a:t>Klepnutím lze upravit styl předlohy nadpisů.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xfrm rot="0">
            <a:off x="457200" y="1604772"/>
            <a:ext cx="4023360" cy="4505706"/>
          </a:xfrm>
          <a:prstGeom prst="rect"/>
        </p:spPr>
        <p:txBody>
          <a:bodyPr anchor="t"/>
          <a:lstStyle>
            <a:lvl1pPr lvl="0" rtl="0">
              <a:defRPr/>
            </a:lvl1pPr>
          </a:lstStyle>
          <a:p>
            <a:pPr lvl="0" rtl="0"/>
            <a:r>
              <a:rPr/>
              <a:t>Klepnutím lze upravit styly předlohy textu.</a:t>
            </a:r>
          </a:p>
          <a:p>
            <a:pPr lvl="0" rtl="0"/>
            <a:r>
              <a:rPr/>
              <a:t>Druhá úroveň</a:t>
            </a:r>
          </a:p>
          <a:p>
            <a:pPr lvl="0" rtl="0"/>
            <a:r>
              <a:rPr/>
              <a:t>Třetí úroveň</a:t>
            </a:r>
          </a:p>
          <a:p>
            <a:pPr lvl="0" rtl="0"/>
            <a:r>
              <a:rPr/>
              <a:t>Čtvrtá úroveň</a:t>
            </a:r>
          </a:p>
          <a:p>
            <a:pPr lvl="0" rtl="0"/>
            <a:r>
              <a:rPr/>
              <a:t>Pátá úroveň</a:t>
            </a:r>
          </a:p>
        </p:txBody>
      </p:sp>
      <p:sp>
        <p:nvSpPr>
          <p:cNvPr id="4" name=""/>
          <p:cNvSpPr txBox="1"/>
          <p:nvPr>
            <p:ph type="body" idx="2"/>
          </p:nvPr>
        </p:nvSpPr>
        <p:spPr>
          <a:xfrm rot="0">
            <a:off x="4654296" y="1604772"/>
            <a:ext cx="4023360" cy="4505706"/>
          </a:xfrm>
          <a:prstGeom prst="rect"/>
        </p:spPr>
        <p:txBody>
          <a:bodyPr anchor="t"/>
          <a:lstStyle>
            <a:lvl1pPr lvl="0" rtl="0">
              <a:defRPr/>
            </a:lvl1pPr>
          </a:lstStyle>
          <a:p>
            <a:pPr lvl="0" rtl="0"/>
            <a:r>
              <a:rPr/>
              <a:t>Klepnutím lze upravit styly předlohy textu.</a:t>
            </a:r>
          </a:p>
          <a:p>
            <a:pPr lvl="0" rtl="0"/>
            <a:r>
              <a:rPr/>
              <a:t>Druhá úroveň</a:t>
            </a:r>
          </a:p>
          <a:p>
            <a:pPr lvl="0" rtl="0"/>
            <a:r>
              <a:rPr/>
              <a:t>Třetí úroveň</a:t>
            </a:r>
          </a:p>
          <a:p>
            <a:pPr lvl="0" rtl="0"/>
            <a:r>
              <a:rPr/>
              <a:t>Čtvrtá úroveň</a:t>
            </a:r>
          </a:p>
          <a:p>
            <a:pPr lvl="0" rtl="0"/>
            <a:r>
              <a:rPr/>
              <a:t>Pátá úroveň</a:t>
            </a:r>
          </a:p>
        </p:txBody>
      </p:sp>
    </p:spTree>
  </p:cSld>
  <p:clrMapOvr>
    <a:overrideClrMapping xmlns:a="http://schemas.openxmlformats.org/drawingml/2006/main" bg1="dk2" accent3="accent3" accent4="accent4" accent5="accent5" accent2="accent2" accent1="accent1" tx1="lt1" bg2="dk1" accent6="accent6" folHlink="folHlink" tx2="lt2" hlink="hlink"/>
  </p:clrMapOvr>
  <p:transition spd="slow" advClick="0" advTm="4000">
    <p:wedge/>
  </p:transition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0"/>
          </p:nvPr>
        </p:nvSpPr>
        <p:spPr>
          <a:xfrm rot="0">
            <a:off x="457200" y="274320"/>
            <a:ext cx="8229600" cy="1145286"/>
          </a:xfrm>
          <a:prstGeom prst="rect"/>
        </p:spPr>
        <p:txBody>
          <a:bodyPr anchor="ctr"/>
          <a:lstStyle>
            <a:lvl1pPr lvl="0" rtl="0">
              <a:defRPr/>
            </a:lvl1pPr>
          </a:lstStyle>
          <a:p>
            <a:pPr lvl="0" rtl="0"/>
            <a:r>
              <a:rPr/>
              <a:t>Klepnutím lze upravit styl předlohy nadpisů.</a:t>
            </a:r>
          </a:p>
        </p:txBody>
      </p:sp>
      <p:sp>
        <p:nvSpPr>
          <p:cNvPr id="3" name=""/>
          <p:cNvSpPr txBox="1"/>
          <p:nvPr>
            <p:ph type="body" idx="1"/>
          </p:nvPr>
        </p:nvSpPr>
        <p:spPr>
          <a:xfrm rot="0">
            <a:off x="457200" y="1604772"/>
            <a:ext cx="8229600" cy="4505706"/>
          </a:xfrm>
          <a:prstGeom prst="rect"/>
        </p:spPr>
        <p:txBody>
          <a:bodyPr anchor="t"/>
          <a:lstStyle>
            <a:lvl1pPr lvl="0" rtl="0">
              <a:defRPr/>
            </a:lvl1pPr>
          </a:lstStyle>
          <a:p>
            <a:pPr lvl="0" rtl="0"/>
            <a:r>
              <a:rPr/>
              <a:t>Klepnutím lze upravit styly předlohy textu.</a:t>
            </a:r>
          </a:p>
          <a:p>
            <a:pPr lvl="0" rtl="0"/>
            <a:r>
              <a:rPr/>
              <a:t>Druhá úroveň</a:t>
            </a:r>
          </a:p>
          <a:p>
            <a:pPr lvl="0" rtl="0"/>
            <a:r>
              <a:rPr/>
              <a:t>Třetí úroveň</a:t>
            </a:r>
          </a:p>
          <a:p>
            <a:pPr lvl="0" rtl="0"/>
            <a:r>
              <a:rPr/>
              <a:t>Čtvrtá úroveň</a:t>
            </a:r>
          </a:p>
          <a:p>
            <a:pPr lvl="0" rtl="0"/>
            <a:r>
              <a:rPr/>
              <a:t>Pátá úroveň</a:t>
            </a:r>
          </a:p>
        </p:txBody>
      </p:sp>
    </p:spTree>
  </p:cSld>
  <p:clrMapOvr>
    <a:overrideClrMapping xmlns:a="http://schemas.openxmlformats.org/drawingml/2006/main" bg1="dk2" accent3="accent3" accent4="accent4" accent5="accent5" accent2="accent2" accent1="accent1" tx1="lt1" bg2="dk1" accent6="accent6" folHlink="folHlink" tx2="lt2" hlink="hlink"/>
  </p:clrMapOvr>
  <p:transition spd="slow" advClick="0" advTm="4000">
    <p:wedge/>
  </p:transition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xmlns:a="http://schemas.openxmlformats.org/drawingml/2006/main" bg1="dk2" accent3="accent3" accent4="accent4" accent5="accent5" accent2="accent2" accent1="accent1" tx1="lt1" bg2="dk1" accent6="accent6" folHlink="folHlink" tx2="lt2" hlink="hlink"/>
  </p:clrMapOvr>
  <p:transition spd="slow" advClick="0" advTm="4000">
    <p:wedg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dt" idx="2" sz="half"/>
          </p:nvPr>
        </p:nvSpPr>
        <p:spPr>
          <a:xfrm>
            <a:off x="457200" y="6251575"/>
            <a:ext cx="2133600" cy="476250"/>
          </a:xfrm>
          <a:prstGeom prst="rect"/>
          <a:noFill/>
          <a:ln>
            <a:noFill/>
          </a:ln>
        </p:spPr>
        <p:txBody>
          <a:bodyPr anchor="b"/>
          <a:lstStyle>
            <a:lvl1pPr lvl="0" rtl="0">
              <a:defRPr/>
            </a:lvl1pPr>
          </a:lstStyle>
          <a:p/>
        </p:txBody>
      </p:sp>
      <p:sp>
        <p:nvSpPr>
          <p:cNvPr id="3" name=""/>
          <p:cNvSpPr txBox="1"/>
          <p:nvPr>
            <p:ph type="sldNum" idx="4" sz="quarter"/>
          </p:nvPr>
        </p:nvSpPr>
        <p:spPr>
          <a:xfrm>
            <a:off x="6553200" y="6248400"/>
            <a:ext cx="2133600" cy="476250"/>
          </a:xfrm>
          <a:prstGeom prst="rect"/>
          <a:noFill/>
          <a:ln>
            <a:noFill/>
          </a:ln>
        </p:spPr>
        <p:txBody>
          <a:bodyPr anchor="b"/>
          <a:lstStyle>
            <a:lvl1pPr lvl="0" rtl="0">
              <a:defRPr/>
            </a:lvl1pPr>
          </a:lstStyle>
          <a:p>
            <a:fld id="{8B38DBA3-52F9-4AF4-A6A4-FA4D7DB2F99C}" type="slidenum">
              <a:t>&lt;#&gt;</a:t>
            </a:fld>
          </a:p>
        </p:txBody>
      </p:sp>
      <p:grpSp>
        <p:nvGrpSpPr>
          <p:cNvPr id="4" name=""/>
          <p:cNvGrpSpPr/>
          <p:nvPr/>
        </p:nvGrpSpPr>
        <p:grpSpPr>
          <a:xfrm rot="0">
            <a:off x="0" y="0"/>
            <a:ext cx="9140826" cy="6850064"/>
            <a:chOff x="0" y="0"/>
            <a:chExt cx="5758" cy="4315"/>
          </a:xfrm>
        </p:grpSpPr>
        <p:grpSp>
          <p:nvGrpSpPr>
            <p:cNvPr id="5" name=""/>
            <p:cNvGrpSpPr/>
            <p:nvPr/>
          </p:nvGrpSpPr>
          <p:grpSpPr>
            <a:xfrm rot="0"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6" name=""/>
              <p:cNvSpPr/>
              <p:nvPr/>
            </p:nvSpPr>
            <p:spPr>
              <a:xfrm rot="0">
                <a:off x="1728" y="2644"/>
                <a:ext cx="2882" cy="1671"/>
              </a:xfrm>
              <a:custGeom>
                <a:avLst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0" scaled="1"/>
              </a:gradFill>
              <a:ln>
                <a:noFill/>
              </a:ln>
            </p:spPr>
            <p:txBody>
              <a:bodyPr wrap="square" anchor="t"/>
              <a:lstStyle>
                <a:lvl1pPr lvl="0" rtl="0">
                  <a:defRPr/>
                </a:lvl1pPr>
              </a:lstStyle>
              <a:p/>
            </p:txBody>
          </p:sp>
          <p:sp>
            <p:nvSpPr>
              <p:cNvPr id="7" name=""/>
              <p:cNvSpPr/>
              <p:nvPr/>
            </p:nvSpPr>
            <p:spPr>
              <a:xfrm rot="0">
                <a:off x="4170" y="2671"/>
                <a:ext cx="1259" cy="811"/>
              </a:xfrm>
              <a:custGeom>
                <a:avLst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2700000" scaled="1"/>
              </a:gradFill>
              <a:ln>
                <a:noFill/>
              </a:ln>
            </p:spPr>
            <p:txBody>
              <a:bodyPr wrap="square" anchor="t"/>
              <a:lstStyle>
                <a:lvl1pPr lvl="0" rtl="0">
                  <a:defRPr/>
                </a:lvl1pPr>
              </a:lstStyle>
              <a:p/>
            </p:txBody>
          </p:sp>
          <p:sp>
            <p:nvSpPr>
              <p:cNvPr id="8" name=""/>
              <p:cNvSpPr/>
              <p:nvPr/>
            </p:nvSpPr>
            <p:spPr>
              <a:xfrm rot="0">
                <a:off x="2900" y="3346"/>
                <a:ext cx="2849" cy="969"/>
              </a:xfrm>
              <a:custGeom>
                <a:avLst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/>
                  </a:gs>
                  <a:gs pos="100000">
                    <a:srgbClr val="003399"/>
                  </a:gs>
                </a:gsLst>
                <a:lin ang="5400000" scaled="1"/>
              </a:gradFill>
              <a:ln>
                <a:noFill/>
              </a:ln>
            </p:spPr>
            <p:txBody>
              <a:bodyPr wrap="square" anchor="t"/>
              <a:lstStyle>
                <a:lvl1pPr lvl="0" rtl="0">
                  <a:defRPr/>
                </a:lvl1pPr>
              </a:lstStyle>
              <a:p/>
            </p:txBody>
          </p:sp>
          <p:sp>
            <p:nvSpPr>
              <p:cNvPr id="9" name=""/>
              <p:cNvSpPr/>
              <p:nvPr/>
            </p:nvSpPr>
            <p:spPr>
              <a:xfrm rot="0">
                <a:off x="2748" y="2230"/>
                <a:ext cx="3007" cy="2085"/>
              </a:xfrm>
              <a:custGeom>
                <a:avLst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</p:spPr>
            <p:txBody>
              <a:bodyPr wrap="square" anchor="t"/>
              <a:lstStyle>
                <a:lvl1pPr lvl="0" rtl="0">
                  <a:defRPr/>
                </a:lvl1pPr>
              </a:lstStyle>
              <a:p/>
            </p:txBody>
          </p:sp>
          <p:sp>
            <p:nvSpPr>
              <p:cNvPr id="10" name=""/>
              <p:cNvSpPr/>
              <p:nvPr/>
            </p:nvSpPr>
            <p:spPr>
              <a:xfrm rot="0">
                <a:off x="4501" y="2317"/>
                <a:ext cx="1248" cy="539"/>
              </a:xfrm>
              <a:custGeom>
                <a:avLst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/>
                  </a:gs>
                  <a:gs pos="100000">
                    <a:srgbClr val="003399"/>
                  </a:gs>
                </a:gsLst>
                <a:lin ang="2700000" scaled="1"/>
              </a:gradFill>
              <a:ln>
                <a:noFill/>
              </a:ln>
            </p:spPr>
            <p:txBody>
              <a:bodyPr wrap="square" anchor="t"/>
              <a:lstStyle>
                <a:lvl1pPr lvl="0" rtl="0">
                  <a:defRPr/>
                </a:lvl1pPr>
              </a:lstStyle>
              <a:p/>
            </p:txBody>
          </p:sp>
        </p:grpSp>
        <p:sp>
          <p:nvSpPr>
            <p:cNvPr id="11" name=""/>
            <p:cNvSpPr/>
            <p:nvPr/>
          </p:nvSpPr>
          <p:spPr>
            <a:xfrm rot="0">
              <a:off x="3322" y="1341"/>
              <a:ext cx="1825" cy="1537"/>
            </a:xfrm>
            <a:custGeom>
              <a:avLst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/>
                </a:gs>
                <a:gs pos="100000">
                  <a:srgbClr val="003399"/>
                </a:gs>
              </a:gsLst>
              <a:lin ang="2700000" scaled="1"/>
            </a:gradFill>
            <a:ln>
              <a:noFill/>
            </a:ln>
          </p:spPr>
          <p:txBody>
            <a:bodyPr wrap="square" anchor="t"/>
            <a:lstStyle>
              <a:lvl1pPr lvl="0" rtl="0">
                <a:defRPr/>
              </a:lvl1pPr>
            </a:lstStyle>
            <a:p/>
          </p:txBody>
        </p:sp>
        <p:sp>
          <p:nvSpPr>
            <p:cNvPr id="12" name=""/>
            <p:cNvSpPr/>
            <p:nvPr/>
          </p:nvSpPr>
          <p:spPr>
            <a:xfrm rot="0">
              <a:off x="0" y="0"/>
              <a:ext cx="5758" cy="1776"/>
            </a:xfrm>
            <a:custGeom>
              <a:avLst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514"/>
                </a:gs>
                <a:gs pos="100000">
                  <a:srgbClr val="003399"/>
                </a:gs>
              </a:gsLst>
              <a:lin ang="5400000" scaled="1"/>
            </a:gradFill>
            <a:ln>
              <a:noFill/>
            </a:ln>
          </p:spPr>
          <p:txBody>
            <a:bodyPr wrap="square" anchor="t"/>
            <a:lstStyle>
              <a:lvl1pPr lvl="0" rtl="0">
                <a:defRPr/>
              </a:lvl1pPr>
            </a:lstStyle>
            <a:p/>
          </p:txBody>
        </p:sp>
      </p:grpSp>
      <p:sp>
        <p:nvSpPr>
          <p:cNvPr id="13" name=""/>
          <p:cNvSpPr txBox="1"/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/>
          <a:noFill/>
          <a:ln>
            <a:noFill/>
          </a:ln>
        </p:spPr>
        <p:txBody>
          <a:bodyPr anchor="ctr"/>
          <a:lstStyle>
            <a:lvl1pPr lvl="0" rtl="0">
              <a:defRPr/>
            </a:lvl1pPr>
          </a:lstStyle>
          <a:p>
            <a:pPr lvl="0" rtl="0"/>
            <a:r>
              <a:rPr/>
              <a:t>Klepnutím lze upravit styl předlohy nadpisů.</a:t>
            </a:r>
          </a:p>
        </p:txBody>
      </p:sp>
      <p:sp>
        <p:nvSpPr>
          <p:cNvPr id="14" name=""/>
          <p:cNvSpPr txBox="1"/>
          <p:nvPr>
            <p:ph type="ftr" idx="3" sz="quarter"/>
          </p:nvPr>
        </p:nvSpPr>
        <p:spPr>
          <a:xfrm>
            <a:off x="3124200" y="6248400"/>
            <a:ext cx="2895600" cy="476250"/>
          </a:xfrm>
          <a:prstGeom prst="rect"/>
          <a:noFill/>
          <a:ln>
            <a:noFill/>
          </a:ln>
        </p:spPr>
        <p:txBody>
          <a:bodyPr anchor="b"/>
          <a:lstStyle>
            <a:lvl1pPr lvl="0" rtl="0">
              <a:defRPr/>
            </a:lvl1pPr>
          </a:lstStyle>
          <a:p/>
        </p:txBody>
      </p:sp>
      <p:sp>
        <p:nvSpPr>
          <p:cNvPr id="15" name="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  <a:noFill/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pPr lvl="0" rtl="0"/>
            <a:r>
              <a:rPr/>
              <a:t>Klepnutím lze upravit styly předlohy textu.</a:t>
            </a:r>
          </a:p>
          <a:p>
            <a:pPr lvl="1" rtl="0"/>
            <a:r>
              <a:rPr/>
              <a:t>Druhá úroveň</a:t>
            </a:r>
          </a:p>
          <a:p>
            <a:pPr lvl="2" rtl="0"/>
            <a:r>
              <a:rPr/>
              <a:t>Třetí úroveň</a:t>
            </a:r>
          </a:p>
          <a:p>
            <a:pPr lvl="3" rtl="0"/>
            <a:r>
              <a:rPr/>
              <a:t>Čtvrtá úroveň</a:t>
            </a:r>
          </a:p>
          <a:p>
            <a:pPr lvl="4" rtl="0"/>
            <a:r>
              <a:rPr/>
              <a:t>Pátá úroveň</a:t>
            </a:r>
          </a:p>
        </p:txBody>
      </p:sp>
    </p:spTree>
  </p:cSld>
  <p:clrMap xmlns:a="http://schemas.openxmlformats.org/drawingml/2006/main" bg1="dk2" accent3="accent3" accent4="accent4" accent5="accent5" accent2="accent2" accent1="accent1" tx1="lt1" bg2="dk1" accent6="accent6" folHlink="folHlink" tx2="lt2" hlink="hlink"/>
  <p:sldLayoutIdLst>
    <p:sldLayoutId id="2147483648" r:id="rId1"/>
    <p:sldLayoutId id="2147483649" r:id="rId2"/>
    <p:sldLayoutId id="2147483650" r:id="rId3"/>
  </p:sldLayoutIdLst>
  <p:transition spd="slow" advClick="0" advTm="4000">
    <p:wedge/>
  </p:transition>
  <p:txStyles>
    <p:titleStyle>
      <a:lvl1pPr lvl="0" algn="ctr" rtl="0" marL="0" indent="0">
        <a:lnSpc>
          <a:spcPct val="100000"/>
        </a:lnSpc>
        <a:buNone/>
        <a:defRPr sz="4400" b="1" i="0" u="none" strike="noStrike" baseline="0">
          <a:solidFill>
            <a:srgbClr val="E5E5FF"/>
          </a:solidFill>
          <a:latin typeface="Garamond"/>
        </a:defRPr>
      </a:lvl1pPr>
    </p:titleStyle>
    <p:bodyStyle>
      <a:lvl1pPr lvl="0" algn="l" rtl="0" marL="342900" indent="-342900">
        <a:lnSpc>
          <a:spcPct val="100000"/>
        </a:lnSpc>
        <a:spcBef>
          <a:spcPct val="20000"/>
        </a:spcBef>
        <a:buClr>
          <a:srgbClr val="FFCC00"/>
        </a:buClr>
        <a:buSzPct val="70000"/>
        <a:buFont typeface="Wingdings"/>
        <a:buChar char="n"/>
        <a:defRPr sz="3200" b="0" i="0" u="none" strike="noStrike" baseline="0">
          <a:solidFill>
            <a:srgbClr val="FFFFFF"/>
          </a:solidFill>
          <a:latin typeface="Garamond"/>
        </a:defRPr>
      </a:lvl1pPr>
      <a:lvl2pPr lvl="0" rtl="0" marL="742950" indent="-285750">
        <a:defRPr sz="2800"/>
      </a:lvl2pPr>
      <a:lvl3pPr lvl="0" rtl="0" marL="1143000" indent="-228600">
        <a:defRPr sz="2400"/>
      </a:lvl3pPr>
      <a:lvl4pPr lvl="0" rtl="0" marL="1600200" indent="-228600">
        <a:defRPr sz="2000"/>
      </a:lvl4pPr>
      <a:lvl5pPr lvl="0" rtl="0" marL="2057400" indent="-228600">
        <a:defRPr/>
      </a:lvl5pPr>
    </p:bodyStyle>
    <p:otherStyle>
      <a:lvl1pPr lvl="0" algn="l" rtl="0" marL="0" indent="0">
        <a:lnSpc>
          <a:spcPct val="100000"/>
        </a:lnSpc>
        <a:buNone/>
        <a:defRPr sz="1800" b="0" i="0" u="none" strike="noStrike" baseline="0">
          <a:solidFill>
            <a:srgbClr val="FFFFFF"/>
          </a:solidFill>
          <a:latin typeface="Garamond"/>
        </a:defRPr>
      </a:lvl1pPr>
      <a:lvl2pPr lvl="0" rtl="0" marL="457200" indent="0">
        <a:defRPr/>
      </a:lvl2pPr>
      <a:lvl3pPr lvl="0" rtl="0" marL="914400" indent="0">
        <a:defRPr/>
      </a:lvl3pPr>
      <a:lvl4pPr lvl="0" rtl="0" marL="1371600" indent="0">
        <a:defRPr/>
      </a:lvl4pPr>
      <a:lvl5pPr lvl="0" rtl="0" marL="1828800" indent="0">
        <a:defRPr/>
      </a:lvl5pPr>
    </p:otherStyle>
  </p:txStyles>
</p:sldMaster>
</file>

<file path=ppt/slideMasters/slideMaster2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"/>
          <p:cNvGrpSpPr/>
          <p:nvPr/>
        </p:nvGrpSpPr>
        <p:grpSpPr>
          <a:xfrm rot="0">
            <a:off x="0" y="0"/>
            <a:ext cx="9140826" cy="6850064"/>
            <a:chOff x="0" y="0"/>
            <a:chExt cx="5758" cy="4315"/>
          </a:xfrm>
        </p:grpSpPr>
        <p:grpSp>
          <p:nvGrpSpPr>
            <p:cNvPr id="3" name=""/>
            <p:cNvGrpSpPr/>
            <p:nvPr/>
          </p:nvGrpSpPr>
          <p:grpSpPr>
            <a:xfrm rot="0"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" name=""/>
              <p:cNvSpPr/>
              <p:nvPr/>
            </p:nvSpPr>
            <p:spPr>
              <a:xfrm rot="0">
                <a:off x="1728" y="2644"/>
                <a:ext cx="2882" cy="1671"/>
              </a:xfrm>
              <a:custGeom>
                <a:avLst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0" scaled="1"/>
              </a:gradFill>
              <a:ln>
                <a:noFill/>
              </a:ln>
            </p:spPr>
            <p:txBody>
              <a:bodyPr wrap="square" anchor="t"/>
              <a:lstStyle>
                <a:lvl1pPr lvl="0" rtl="0">
                  <a:defRPr/>
                </a:lvl1pPr>
              </a:lstStyle>
              <a:p/>
            </p:txBody>
          </p:sp>
          <p:sp>
            <p:nvSpPr>
              <p:cNvPr id="5" name=""/>
              <p:cNvSpPr/>
              <p:nvPr/>
            </p:nvSpPr>
            <p:spPr>
              <a:xfrm rot="0">
                <a:off x="4170" y="2671"/>
                <a:ext cx="1259" cy="811"/>
              </a:xfrm>
              <a:custGeom>
                <a:avLst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2700000" scaled="1"/>
              </a:gradFill>
              <a:ln>
                <a:noFill/>
              </a:ln>
            </p:spPr>
            <p:txBody>
              <a:bodyPr wrap="square" anchor="t"/>
              <a:lstStyle>
                <a:lvl1pPr lvl="0" rtl="0">
                  <a:defRPr/>
                </a:lvl1pPr>
              </a:lstStyle>
              <a:p/>
            </p:txBody>
          </p:sp>
          <p:sp>
            <p:nvSpPr>
              <p:cNvPr id="6" name=""/>
              <p:cNvSpPr/>
              <p:nvPr/>
            </p:nvSpPr>
            <p:spPr>
              <a:xfrm rot="0">
                <a:off x="2900" y="3346"/>
                <a:ext cx="2849" cy="969"/>
              </a:xfrm>
              <a:custGeom>
                <a:avLst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/>
                  </a:gs>
                  <a:gs pos="100000">
                    <a:srgbClr val="003399"/>
                  </a:gs>
                </a:gsLst>
                <a:lin ang="5400000" scaled="1"/>
              </a:gradFill>
              <a:ln>
                <a:noFill/>
              </a:ln>
            </p:spPr>
            <p:txBody>
              <a:bodyPr wrap="square" anchor="t"/>
              <a:lstStyle>
                <a:lvl1pPr lvl="0" rtl="0">
                  <a:defRPr/>
                </a:lvl1pPr>
              </a:lstStyle>
              <a:p/>
            </p:txBody>
          </p:sp>
          <p:sp>
            <p:nvSpPr>
              <p:cNvPr id="7" name=""/>
              <p:cNvSpPr/>
              <p:nvPr/>
            </p:nvSpPr>
            <p:spPr>
              <a:xfrm rot="0">
                <a:off x="2748" y="2230"/>
                <a:ext cx="3007" cy="2085"/>
              </a:xfrm>
              <a:custGeom>
                <a:avLst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</p:spPr>
            <p:txBody>
              <a:bodyPr wrap="square" anchor="t"/>
              <a:lstStyle>
                <a:lvl1pPr lvl="0" rtl="0">
                  <a:defRPr/>
                </a:lvl1pPr>
              </a:lstStyle>
              <a:p/>
            </p:txBody>
          </p:sp>
          <p:sp>
            <p:nvSpPr>
              <p:cNvPr id="8" name=""/>
              <p:cNvSpPr/>
              <p:nvPr/>
            </p:nvSpPr>
            <p:spPr>
              <a:xfrm rot="0">
                <a:off x="4501" y="2317"/>
                <a:ext cx="1248" cy="539"/>
              </a:xfrm>
              <a:custGeom>
                <a:avLst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/>
                  </a:gs>
                  <a:gs pos="100000">
                    <a:srgbClr val="003399"/>
                  </a:gs>
                </a:gsLst>
                <a:lin ang="2700000" scaled="1"/>
              </a:gradFill>
              <a:ln>
                <a:noFill/>
              </a:ln>
            </p:spPr>
            <p:txBody>
              <a:bodyPr wrap="square" anchor="t"/>
              <a:lstStyle>
                <a:lvl1pPr lvl="0" rtl="0">
                  <a:defRPr/>
                </a:lvl1pPr>
              </a:lstStyle>
              <a:p/>
            </p:txBody>
          </p:sp>
        </p:grpSp>
        <p:sp>
          <p:nvSpPr>
            <p:cNvPr id="9" name=""/>
            <p:cNvSpPr/>
            <p:nvPr/>
          </p:nvSpPr>
          <p:spPr>
            <a:xfrm rot="0">
              <a:off x="3322" y="1341"/>
              <a:ext cx="1825" cy="1537"/>
            </a:xfrm>
            <a:custGeom>
              <a:avLst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/>
                </a:gs>
                <a:gs pos="100000">
                  <a:srgbClr val="003399"/>
                </a:gs>
              </a:gsLst>
              <a:lin ang="2700000" scaled="1"/>
            </a:gradFill>
            <a:ln>
              <a:noFill/>
            </a:ln>
          </p:spPr>
          <p:txBody>
            <a:bodyPr wrap="square" anchor="t"/>
            <a:lstStyle>
              <a:lvl1pPr lvl="0" rtl="0">
                <a:defRPr/>
              </a:lvl1pPr>
            </a:lstStyle>
            <a:p/>
          </p:txBody>
        </p:sp>
        <p:sp>
          <p:nvSpPr>
            <p:cNvPr id="10" name=""/>
            <p:cNvSpPr/>
            <p:nvPr/>
          </p:nvSpPr>
          <p:spPr>
            <a:xfrm rot="0">
              <a:off x="0" y="0"/>
              <a:ext cx="5758" cy="1776"/>
            </a:xfrm>
            <a:custGeom>
              <a:avLst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514"/>
                </a:gs>
                <a:gs pos="100000">
                  <a:srgbClr val="003399"/>
                </a:gs>
              </a:gsLst>
              <a:lin ang="5400000" scaled="1"/>
            </a:gradFill>
            <a:ln>
              <a:noFill/>
            </a:ln>
          </p:spPr>
          <p:txBody>
            <a:bodyPr wrap="square" anchor="t"/>
            <a:lstStyle>
              <a:lvl1pPr lvl="0" rtl="0">
                <a:defRPr/>
              </a:lvl1pPr>
            </a:lstStyle>
            <a:p/>
          </p:txBody>
        </p:sp>
      </p:grpSp>
      <p:sp>
        <p:nvSpPr>
          <p:cNvPr id="11" name=""/>
          <p:cNvSpPr txBox="1"/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/>
          <a:noFill/>
          <a:ln>
            <a:noFill/>
          </a:ln>
        </p:spPr>
        <p:txBody>
          <a:bodyPr anchor="ctr"/>
          <a:lstStyle>
            <a:lvl1pPr lvl="0" rtl="0">
              <a:defRPr/>
            </a:lvl1pPr>
          </a:lstStyle>
          <a:p>
            <a:pPr lvl="0" rtl="0"/>
            <a:r>
              <a:rPr/>
              <a:t>Klepnutím lze upravit styl předlohy nadpisů.</a:t>
            </a:r>
          </a:p>
        </p:txBody>
      </p:sp>
      <p:sp>
        <p:nvSpPr>
          <p:cNvPr id="12" name="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  <a:noFill/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pPr lvl="0" rtl="0"/>
            <a:r>
              <a:rPr/>
              <a:t>Klepnutím lze upravit styly předlohy textu.</a:t>
            </a:r>
          </a:p>
          <a:p>
            <a:pPr lvl="1" rtl="0"/>
            <a:r>
              <a:rPr/>
              <a:t>Druhá úroveň</a:t>
            </a:r>
          </a:p>
          <a:p>
            <a:pPr lvl="2" rtl="0"/>
            <a:r>
              <a:rPr/>
              <a:t>Třetí úroveň</a:t>
            </a:r>
          </a:p>
          <a:p>
            <a:pPr lvl="3" rtl="0"/>
            <a:r>
              <a:rPr/>
              <a:t>Čtvrtá úroveň</a:t>
            </a:r>
          </a:p>
          <a:p>
            <a:pPr lvl="4" rtl="0"/>
            <a:r>
              <a:rPr/>
              <a:t>Pátá úroveň</a:t>
            </a:r>
          </a:p>
        </p:txBody>
      </p:sp>
      <p:sp>
        <p:nvSpPr>
          <p:cNvPr id="13" name=""/>
          <p:cNvSpPr txBox="1"/>
          <p:nvPr>
            <p:ph type="dt" idx="2" sz="quarter"/>
          </p:nvPr>
        </p:nvSpPr>
        <p:spPr>
          <a:xfrm>
            <a:off x="457200" y="6248400"/>
            <a:ext cx="2133600" cy="476250"/>
          </a:xfrm>
          <a:prstGeom prst="rect"/>
          <a:noFill/>
          <a:ln>
            <a:noFill/>
          </a:ln>
        </p:spPr>
        <p:txBody>
          <a:bodyPr anchor="b"/>
          <a:lstStyle>
            <a:lvl1pPr lvl="0" rtl="0">
              <a:defRPr/>
            </a:lvl1pPr>
          </a:lstStyle>
          <a:p/>
        </p:txBody>
      </p:sp>
      <p:sp>
        <p:nvSpPr>
          <p:cNvPr id="14" name=""/>
          <p:cNvSpPr txBox="1"/>
          <p:nvPr>
            <p:ph type="ftr" idx="3" sz="quarter"/>
          </p:nvPr>
        </p:nvSpPr>
        <p:spPr>
          <a:xfrm>
            <a:off x="3124200" y="6251575"/>
            <a:ext cx="2895600" cy="476250"/>
          </a:xfrm>
          <a:prstGeom prst="rect"/>
          <a:noFill/>
          <a:ln>
            <a:noFill/>
          </a:ln>
        </p:spPr>
        <p:txBody>
          <a:bodyPr anchor="b"/>
          <a:lstStyle>
            <a:lvl1pPr lvl="0" rtl="0">
              <a:defRPr/>
            </a:lvl1pPr>
          </a:lstStyle>
          <a:p/>
        </p:txBody>
      </p:sp>
      <p:sp>
        <p:nvSpPr>
          <p:cNvPr id="15" name=""/>
          <p:cNvSpPr txBox="1"/>
          <p:nvPr>
            <p:ph type="sldNum" idx="4" sz="quarter"/>
          </p:nvPr>
        </p:nvSpPr>
        <p:spPr>
          <a:xfrm>
            <a:off x="6553200" y="6254750"/>
            <a:ext cx="2133600" cy="476250"/>
          </a:xfrm>
          <a:prstGeom prst="rect"/>
          <a:noFill/>
          <a:ln>
            <a:noFill/>
          </a:ln>
        </p:spPr>
        <p:txBody>
          <a:bodyPr anchor="b"/>
          <a:lstStyle>
            <a:lvl1pPr lvl="0" rtl="0">
              <a:defRPr/>
            </a:lvl1pPr>
          </a:lstStyle>
          <a:p>
            <a:fld id="{8B38DBA3-52F9-4AF4-A6A4-FA4D7DB2F99C}" type="slidenum">
              <a:t>&lt;#&gt;</a:t>
            </a:fld>
          </a:p>
        </p:txBody>
      </p:sp>
    </p:spTree>
  </p:cSld>
  <p:clrMap xmlns:a="http://schemas.openxmlformats.org/drawingml/2006/main" bg1="dk2" accent3="accent3" accent4="accent4" accent5="accent5" accent2="accent2" accent1="accent1" tx1="lt1" bg2="dk1" accent6="accent6" folHlink="folHlink" tx2="lt2" hlink="hlink"/>
  <p:sldLayoutIdLst>
    <p:sldLayoutId id="2147483651" r:id="rId1"/>
  </p:sldLayoutIdLst>
  <p:transition spd="slow" advClick="0" advTm="4000">
    <p:wedge/>
  </p:transition>
  <p:txStyles>
    <p:titleStyle>
      <a:lvl1pPr lvl="0" algn="ctr" rtl="0" marL="0" indent="0">
        <a:lnSpc>
          <a:spcPct val="100000"/>
        </a:lnSpc>
        <a:buNone/>
        <a:defRPr sz="4400" b="1" i="0" u="none" strike="noStrike" baseline="0">
          <a:solidFill>
            <a:srgbClr val="E5E5FF"/>
          </a:solidFill>
          <a:latin typeface="Garamond"/>
        </a:defRPr>
      </a:lvl1pPr>
    </p:titleStyle>
    <p:bodyStyle>
      <a:lvl1pPr lvl="0" algn="l" rtl="0" marL="342900" indent="-342900">
        <a:lnSpc>
          <a:spcPct val="100000"/>
        </a:lnSpc>
        <a:spcBef>
          <a:spcPct val="20000"/>
        </a:spcBef>
        <a:buClr>
          <a:srgbClr val="FFCC00"/>
        </a:buClr>
        <a:buSzPct val="70000"/>
        <a:buFont typeface="Wingdings"/>
        <a:buChar char="n"/>
        <a:defRPr sz="3200" b="0" i="0" u="none" strike="noStrike" baseline="0">
          <a:solidFill>
            <a:srgbClr val="FFFFFF"/>
          </a:solidFill>
          <a:latin typeface="Garamond"/>
        </a:defRPr>
      </a:lvl1pPr>
      <a:lvl2pPr lvl="0" rtl="0" marL="742950" indent="-285750">
        <a:defRPr sz="2800"/>
      </a:lvl2pPr>
      <a:lvl3pPr lvl="0" rtl="0" marL="1143000" indent="-228600">
        <a:defRPr sz="2400"/>
      </a:lvl3pPr>
      <a:lvl4pPr lvl="0" rtl="0" marL="1600200" indent="-228600">
        <a:defRPr sz="2000"/>
      </a:lvl4pPr>
      <a:lvl5pPr lvl="0" rtl="0" marL="2057400" indent="-228600">
        <a:defRPr/>
      </a:lvl5pPr>
    </p:bodyStyle>
    <p:otherStyle>
      <a:lvl1pPr lvl="0" algn="l" rtl="0" marL="0" indent="0">
        <a:lnSpc>
          <a:spcPct val="100000"/>
        </a:lnSpc>
        <a:buNone/>
        <a:defRPr sz="1800" b="0" i="0" u="none" strike="noStrike" baseline="0">
          <a:solidFill>
            <a:srgbClr val="FFFFFF"/>
          </a:solidFill>
          <a:latin typeface="Garamond"/>
        </a:defRPr>
      </a:lvl1pPr>
      <a:lvl2pPr lvl="0" rtl="0" marL="457200" indent="0">
        <a:defRPr/>
      </a:lvl2pPr>
      <a:lvl3pPr lvl="0" rtl="0" marL="914400" indent="0">
        <a:defRPr/>
      </a:lvl3pPr>
      <a:lvl4pPr lvl="0" rtl="0" marL="1371600" indent="0">
        <a:defRPr/>
      </a:lvl4pPr>
      <a:lvl5pPr lvl="0" rtl="0" marL="1828800" indent="0">
        <a:defRPr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5" Type="http://schemas.openxmlformats.org/officeDocument/2006/relationships/notesMaster" Target="../notesMasters/notesMaster1.xml"/><Relationship Id="rId4" Type="http://schemas.openxmlformats.org/officeDocument/2006/relationships/slide" Target="../slides/slide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5" Type="http://schemas.openxmlformats.org/officeDocument/2006/relationships/notesMaster" Target="../notesMasters/notesMaster1.xml"/><Relationship Id="rId4" Type="http://schemas.openxmlformats.org/officeDocument/2006/relationships/slide" Target="../slides/slide10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5" Type="http://schemas.openxmlformats.org/officeDocument/2006/relationships/notesMaster" Target="../notesMasters/notesMaster1.xml"/><Relationship Id="rId4" Type="http://schemas.openxmlformats.org/officeDocument/2006/relationships/slide" Target="../slides/slide1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5" Type="http://schemas.openxmlformats.org/officeDocument/2006/relationships/notesMaster" Target="../notesMasters/notesMaster1.xml"/><Relationship Id="rId4" Type="http://schemas.openxmlformats.org/officeDocument/2006/relationships/slide" Target="../slides/slide12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Slide" Target="../notesSlides/notesSlide13.xml"/><Relationship Id="rId4" Type="http://schemas.openxmlformats.org/officeDocument/2006/relationships/notesMaster" Target="../notesMasters/notesMaster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5" Type="http://schemas.openxmlformats.org/officeDocument/2006/relationships/notesMaster" Target="../notesMasters/notesMaster1.xml"/><Relationship Id="rId4" Type="http://schemas.openxmlformats.org/officeDocument/2006/relationships/slide" Target="../slides/slide14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5" Type="http://schemas.openxmlformats.org/officeDocument/2006/relationships/notesMaster" Target="../notesMasters/notesMaster1.xml"/><Relationship Id="rId4" Type="http://schemas.openxmlformats.org/officeDocument/2006/relationships/slide" Target="../slides/slide15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Slide" Target="../notesSlides/notesSlide16.xml"/><Relationship Id="rId4" Type="http://schemas.openxmlformats.org/officeDocument/2006/relationships/notesMaster" Target="../notesMasters/notesMaster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5" Type="http://schemas.openxmlformats.org/officeDocument/2006/relationships/notesMaster" Target="../notesMasters/notesMaster1.xml"/><Relationship Id="rId4" Type="http://schemas.openxmlformats.org/officeDocument/2006/relationships/slide" Target="../slides/slide17.xml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5" Type="http://schemas.openxmlformats.org/officeDocument/2006/relationships/notesMaster" Target="../notesMasters/notesMaster1.xml"/><Relationship Id="rId4" Type="http://schemas.openxmlformats.org/officeDocument/2006/relationships/slide" Target="../slides/slide18.xml"/><Relationship Id="rId1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5" Type="http://schemas.openxmlformats.org/officeDocument/2006/relationships/notesMaster" Target="../notesMasters/notesMaster1.xml"/><Relationship Id="rId4" Type="http://schemas.openxmlformats.org/officeDocument/2006/relationships/slide" Target="../slides/slide19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5" Type="http://schemas.openxmlformats.org/officeDocument/2006/relationships/notesMaster" Target="../notesMasters/notesMaster1.xml"/><Relationship Id="rId4" Type="http://schemas.openxmlformats.org/officeDocument/2006/relationships/slide" Target="../slides/slide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5" Type="http://schemas.openxmlformats.org/officeDocument/2006/relationships/notesMaster" Target="../notesMasters/notesMaster1.xml"/><Relationship Id="rId4" Type="http://schemas.openxmlformats.org/officeDocument/2006/relationships/slide" Target="../slides/slide20.xml"/><Relationship Id="rId1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5" Type="http://schemas.openxmlformats.org/officeDocument/2006/relationships/notesMaster" Target="../notesMasters/notesMaster1.xml"/><Relationship Id="rId4" Type="http://schemas.openxmlformats.org/officeDocument/2006/relationships/slide" Target="../slides/slide21.xml"/><Relationship Id="rId1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5" Type="http://schemas.openxmlformats.org/officeDocument/2006/relationships/notesMaster" Target="../notesMasters/notesMaster1.xml"/><Relationship Id="rId4" Type="http://schemas.openxmlformats.org/officeDocument/2006/relationships/slide" Target="../slides/slide22.xml"/><Relationship Id="rId1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5" Type="http://schemas.openxmlformats.org/officeDocument/2006/relationships/notesMaster" Target="../notesMasters/notesMaster1.xml"/><Relationship Id="rId4" Type="http://schemas.openxmlformats.org/officeDocument/2006/relationships/slide" Target="../slides/slide23.xml"/><Relationship Id="rId1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5" Type="http://schemas.openxmlformats.org/officeDocument/2006/relationships/notesMaster" Target="../notesMasters/notesMaster1.xml"/><Relationship Id="rId4" Type="http://schemas.openxmlformats.org/officeDocument/2006/relationships/slide" Target="../slides/slide24.xml"/><Relationship Id="rId1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5" Type="http://schemas.openxmlformats.org/officeDocument/2006/relationships/notesMaster" Target="../notesMasters/notesMaster1.xml"/><Relationship Id="rId4" Type="http://schemas.openxmlformats.org/officeDocument/2006/relationships/slide" Target="../slides/slide25.xml"/><Relationship Id="rId1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5" Type="http://schemas.openxmlformats.org/officeDocument/2006/relationships/notesMaster" Target="../notesMasters/notesMaster1.xml"/><Relationship Id="rId4" Type="http://schemas.openxmlformats.org/officeDocument/2006/relationships/slide" Target="../slides/slide26.xml"/><Relationship Id="rId1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Slide" Target="../notesSlides/notesSlide27.xml"/><Relationship Id="rId4" Type="http://schemas.openxmlformats.org/officeDocument/2006/relationships/notesMaster" Target="../notesMasters/notesMaster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Slide" Target="../notesSlides/notesSlide3.xml"/><Relationship Id="rId4" Type="http://schemas.openxmlformats.org/officeDocument/2006/relationships/notesMaster" Target="../notesMasters/notesMaster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5" Type="http://schemas.openxmlformats.org/officeDocument/2006/relationships/notesMaster" Target="../notesMasters/notesMaster1.xml"/><Relationship Id="rId4" Type="http://schemas.openxmlformats.org/officeDocument/2006/relationships/slide" Target="../slides/slide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5" Type="http://schemas.openxmlformats.org/officeDocument/2006/relationships/notesMaster" Target="../notesMasters/notesMaster1.xml"/><Relationship Id="rId4" Type="http://schemas.openxmlformats.org/officeDocument/2006/relationships/slide" Target="../slides/slide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5" Type="http://schemas.openxmlformats.org/officeDocument/2006/relationships/notesMaster" Target="../notesMasters/notesMaster1.xml"/><Relationship Id="rId4" Type="http://schemas.openxmlformats.org/officeDocument/2006/relationships/slide" Target="../slides/slide6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5" Type="http://schemas.openxmlformats.org/officeDocument/2006/relationships/notesMaster" Target="../notesMasters/notesMaster1.xml"/><Relationship Id="rId4" Type="http://schemas.openxmlformats.org/officeDocument/2006/relationships/slide" Target="../slides/slide7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5" Type="http://schemas.openxmlformats.org/officeDocument/2006/relationships/notesMaster" Target="../notesMasters/notesMaster1.xml"/><Relationship Id="rId4" Type="http://schemas.openxmlformats.org/officeDocument/2006/relationships/slide" Target="../slides/slide8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5" Type="http://schemas.openxmlformats.org/officeDocument/2006/relationships/slide" Target="../slides/slide9.xml"/><Relationship Id="rId6" Type="http://schemas.openxmlformats.org/officeDocument/2006/relationships/notesMaster" Target="../notesMasters/notesMaster1.xml"/><Relationship Id="rId4" Type="http://schemas.openxmlformats.org/officeDocument/2006/relationships/notesSlide" Target="../notesSlides/notesSlide9.xml"/><Relationship Id="rId1" Type="http://schemas.openxmlformats.org/officeDocument/2006/relationships/image" Target="../media/image8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 rot="0">
            <a:off x="586510" y="1355968"/>
            <a:ext cx="7855874" cy="4136575"/>
          </a:xfrm>
          <a:prstGeom prst="rect"/>
          <a:noFill/>
          <a:ln>
            <a:noFill/>
          </a:ln>
        </p:spPr>
      </p:pic>
      <p:sp>
        <p:nvSpPr>
          <p:cNvPr id="3" name=""/>
          <p:cNvSpPr txBox="1"/>
          <p:nvPr>
            <p:ph type="ctrTitle"/>
          </p:nvPr>
        </p:nvSpPr>
        <p:spPr>
          <a:xfrm rot="0">
            <a:off x="1245119" y="-1472182"/>
            <a:ext cx="6865625" cy="3048443"/>
          </a:xfrm>
          <a:prstGeom prst="rect"/>
          <a:ln>
            <a:solidFill>
              <a:srgbClr val="000000"/>
            </a:solidFill>
          </a:ln>
        </p:spPr>
        <p:txBody>
          <a:bodyPr wrap="square" lIns="91440" tIns="45720" rIns="91440" bIns="45720" anchor="ctr"/>
          <a:lstStyle>
            <a:lvl1pPr lvl="0" rtl="0">
              <a:defRPr/>
            </a:lvl1pPr>
          </a:lstStyle>
          <a:p>
            <a:pPr lvl="0" rtl="0"/>
          </a:p>
          <a:p>
            <a:pPr lvl="0" rtl="0"/>
          </a:p>
          <a:p>
            <a:pPr lvl="0" rtl="0"/>
            <a:r>
              <a:rPr sz="7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</a:t>
            </a:r>
            <a:r>
              <a:rPr sz="7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7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Britain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4266111" y="5203957"/>
            <a:ext cx="4119880" cy="1327417"/>
          </a:xfrm>
          <a:prstGeom prst="rect"/>
          <a:noFill/>
          <a:ln>
            <a:noFill/>
          </a:ln>
        </p:spPr>
        <p:txBody>
          <a:bodyPr wrap="square" lIns="91440" tIns="45720" rIns="91440" bIns="45720" anchor="ctr"/>
          <a:lstStyle>
            <a:lvl1pPr lvl="0" rtl="0">
              <a:defRPr/>
            </a:lvl1pPr>
          </a:lstStyle>
          <a:p>
            <a:pPr lvl="0" rtl="0"/>
            <a:r>
              <a:rPr sz="3000"/>
              <a:t>Gimadutdinov 09-712</a:t>
            </a:r>
          </a:p>
        </p:txBody>
      </p:sp>
    </p:spTree>
  </p:cSld>
  <p:transition spd="slow" advClick="0" advTm="4000">
    <p:wedge/>
  </p:transition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68538" y="333375"/>
            <a:ext cx="5302251" cy="706438"/>
          </a:xfrm>
          <a:prstGeom prst="rect"/>
          <a:noFill/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pPr lvl="0" rtl="0"/>
            <a:r>
              <a:rPr sz="4000" b="1">
                <a:latin typeface="Calibri"/>
              </a:rPr>
              <a:t>Emblem of Scotland</a:t>
            </a:r>
          </a:p>
        </p:txBody>
      </p:sp>
      <p:pic>
        <p:nvPicPr>
          <p:cNvPr id="3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403350" y="1341438"/>
            <a:ext cx="6661150" cy="4989512"/>
          </a:xfrm>
          <a:prstGeom prst="rect"/>
          <a:noFill/>
          <a:ln>
            <a:noFill/>
          </a:ln>
        </p:spPr>
      </p:pic>
    </p:spTree>
  </p:cSld>
  <p:transition spd="slow" advClick="0" advTm="4000">
    <p:wedge/>
  </p:transition>
  <p:timing>
    <p:tnLst>
      <p:par>
        <p:cTn id="1" nodeType="tmRoot" dur="indefinite" restart="never">
          <p:childTnLst>
            <p:seq concurrent="1" nextAc="seek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ID="9" presetSubtype="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ID="8" presetSubtype="1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555875" y="476250"/>
            <a:ext cx="4587875" cy="708025"/>
          </a:xfrm>
          <a:prstGeom prst="rect"/>
          <a:noFill/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pPr lvl="0" rtl="0"/>
            <a:r>
              <a:rPr sz="4000" b="1">
                <a:latin typeface="Calibri"/>
              </a:rPr>
              <a:t>Emblem of Wales</a:t>
            </a:r>
          </a:p>
        </p:txBody>
      </p:sp>
      <p:pic>
        <p:nvPicPr>
          <p:cNvPr id="3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835150" y="1268413"/>
            <a:ext cx="5761039" cy="5337176"/>
          </a:xfrm>
          <a:prstGeom prst="rect"/>
          <a:noFill/>
          <a:ln>
            <a:noFill/>
          </a:ln>
        </p:spPr>
      </p:pic>
    </p:spTree>
  </p:cSld>
  <p:transition spd="slow" advClick="0" advTm="4000">
    <p:wedge/>
  </p:transition>
  <p:timing>
    <p:tnLst>
      <p:par>
        <p:cTn id="1" nodeType="tmRoot" dur="indefinite" restart="never">
          <p:childTnLst>
            <p:seq concurrent="1" nextAc="seek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ID="9" presetSubtype="0" grpId="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ID="8" presetSubtype="1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195513" y="620713"/>
            <a:ext cx="5981701" cy="708025"/>
          </a:xfrm>
          <a:prstGeom prst="rect"/>
          <a:noFill/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pPr lvl="0" rtl="0"/>
            <a:r>
              <a:rPr sz="4000" b="1">
                <a:latin typeface="Calibri"/>
              </a:rPr>
              <a:t>Emblem of England</a:t>
            </a:r>
          </a:p>
        </p:txBody>
      </p:sp>
      <p:pic>
        <p:nvPicPr>
          <p:cNvPr id="3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971550" y="1520825"/>
            <a:ext cx="7473950" cy="4672013"/>
          </a:xfrm>
          <a:prstGeom prst="rect"/>
          <a:noFill/>
          <a:ln>
            <a:noFill/>
          </a:ln>
        </p:spPr>
      </p:pic>
    </p:spTree>
  </p:cSld>
  <p:transition spd="slow" advClick="0" advTm="4000">
    <p:wedge/>
  </p:transition>
  <p:timing>
    <p:tnLst>
      <p:par>
        <p:cTn id="1" nodeType="tmRoot" dur="indefinite" restart="never">
          <p:childTnLst>
            <p:seq concurrent="1" nextAc="seek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ID="9" presetSubtype="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ID="8" presetSubtype="1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827088" y="620713"/>
            <a:ext cx="8213724" cy="6032501"/>
          </a:xfrm>
          <a:prstGeom prst="rect"/>
          <a:noFill/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pPr lvl="0" rtl="0"/>
            <a:r>
              <a:rPr sz="4800" b="1">
                <a:solidFill>
                  <a:srgbClr val="FF0000"/>
                </a:solidFill>
                <a:latin typeface="Calibri"/>
              </a:rPr>
              <a:t>The capitals of countries are:</a:t>
            </a:r>
          </a:p>
          <a:p>
            <a:pPr lvl="0" rtl="0"/>
          </a:p>
          <a:p>
            <a:pPr lvl="0" rtl="0">
              <a:buFont typeface="Wingdings"/>
              <a:buChar char="§"/>
            </a:pPr>
            <a:r>
              <a:rPr sz="4000" b="1">
                <a:latin typeface="Calibri"/>
              </a:rPr>
              <a:t>Northern Ireland-Belfast</a:t>
            </a:r>
          </a:p>
          <a:p>
            <a:pPr lvl="0" rtl="0">
              <a:buFont typeface="Wingdings"/>
              <a:buChar char="§"/>
            </a:pPr>
          </a:p>
          <a:p>
            <a:pPr lvl="0" rtl="0">
              <a:buFont typeface="Wingdings"/>
              <a:buChar char="§"/>
            </a:pPr>
            <a:r>
              <a:rPr sz="4000" b="1">
                <a:latin typeface="Calibri"/>
              </a:rPr>
              <a:t>Scotland-Edinburgh</a:t>
            </a:r>
          </a:p>
          <a:p>
            <a:pPr lvl="0" rtl="0">
              <a:buFont typeface="Wingdings"/>
              <a:buChar char="§"/>
            </a:pPr>
          </a:p>
          <a:p>
            <a:pPr lvl="0" rtl="0">
              <a:buFont typeface="Wingdings"/>
              <a:buChar char="§"/>
            </a:pPr>
            <a:r>
              <a:rPr sz="4000" b="1">
                <a:latin typeface="Calibri"/>
              </a:rPr>
              <a:t>Wales-Cardiff</a:t>
            </a:r>
          </a:p>
          <a:p>
            <a:pPr lvl="0" rtl="0">
              <a:buFont typeface="Wingdings"/>
              <a:buChar char="§"/>
            </a:pPr>
          </a:p>
          <a:p>
            <a:pPr lvl="0" rtl="0">
              <a:buFont typeface="Wingdings"/>
              <a:buChar char="§"/>
            </a:pPr>
            <a:r>
              <a:rPr sz="4000" b="1">
                <a:latin typeface="Calibri"/>
              </a:rPr>
              <a:t>England-London</a:t>
            </a:r>
          </a:p>
        </p:txBody>
      </p:sp>
    </p:spTree>
  </p:cSld>
  <p:transition spd="slow" advClick="0" advTm="4000">
    <p:wedge/>
  </p:transition>
  <p:timing>
    <p:tnLst>
      <p:par>
        <p:cTn id="1" nodeType="tmRoot" dur="indefinite" restart="never">
          <p:childTnLst>
            <p:seq concurrent="1" nextAc="seek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ID="2" presetSubtype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 calcmode="lin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valueType="num" calcmode="lin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ID="5" presetSubtype="1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2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charRg st="32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presetClass="entr" presetID="5" presetSubtype="1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8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charRg st="58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presetClass="entr" presetID="5" presetSubtype="1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78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charRg st="78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presetClass="entr" presetID="5" presetSubtype="1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93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charRg st="93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</p:spPr>
        <p:txBody>
          <a:bodyPr wrap="square" lIns="91440" tIns="45720" rIns="91440" bIns="45720" anchor="ctr"/>
          <a:lstStyle>
            <a:lvl1pPr lvl="0" rtl="0">
              <a:defRPr/>
            </a:lvl1pPr>
          </a:lstStyle>
          <a:p>
            <a:pPr lvl="0" rtl="0"/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Rivers</a:t>
            </a:r>
          </a:p>
        </p:txBody>
      </p:sp>
      <p:sp>
        <p:nvSpPr>
          <p:cNvPr id="3" name=""/>
          <p:cNvSpPr txBox="1"/>
          <p:nvPr>
            <p:ph type="body" sz="half"/>
          </p:nvPr>
        </p:nvSpPr>
        <p:spPr>
          <a:xfrm rot="0">
            <a:off x="457200" y="1600200"/>
            <a:ext cx="8218488" cy="4525963"/>
          </a:xfrm>
          <a:prstGeom prst="rect"/>
        </p:spPr>
        <p:txBody>
          <a:bodyPr wrap="square" lIns="91440" tIns="45720" rIns="91440" bIns="45720" anchor="t"/>
          <a:lstStyle>
            <a:lvl1pPr lvl="0" rtl="0">
              <a:defRPr/>
            </a:lvl1pPr>
          </a:lstStyle>
          <a:p>
            <a:pPr lvl="0" rtl="0"/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longest rivers are Severn and Thames</a:t>
            </a:r>
          </a:p>
        </p:txBody>
      </p:sp>
      <p:pic>
        <p:nvPicPr>
          <p:cNvPr id="4" name=""/>
          <p:cNvPicPr/>
          <p:nvPr/>
        </p:nvPicPr>
        <p:blipFill>
          <a:blip r:embed="rId1"/>
          <a:srcRect l="0" t="0" r="0" b="0"/>
          <a:stretch>
            <a:fillRect/>
          </a:stretch>
        </p:blipFill>
        <p:spPr>
          <a:xfrm rot="0">
            <a:off x="179388" y="2492375"/>
            <a:ext cx="8604250" cy="4032250"/>
          </a:xfrm>
          <a:prstGeom prst="rect"/>
          <a:noFill/>
        </p:spPr>
      </p:pic>
    </p:spTree>
  </p:cSld>
  <p:transition spd="slow" advClick="0" advTm="4000">
    <p:wedg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</p:spPr>
        <p:txBody>
          <a:bodyPr wrap="square" lIns="91440" tIns="45720" rIns="91440" bIns="45720" anchor="ctr"/>
          <a:lstStyle>
            <a:lvl1pPr lvl="0" rtl="0">
              <a:defRPr/>
            </a:lvl1pPr>
          </a:lstStyle>
          <a:p>
            <a:pPr lvl="0" rtl="0"/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Mountains</a:t>
            </a:r>
          </a:p>
        </p:txBody>
      </p:sp>
      <p:sp>
        <p:nvSpPr>
          <p:cNvPr id="3" name=""/>
          <p:cNvSpPr txBox="1"/>
          <p:nvPr>
            <p:ph type="body" sz="half"/>
          </p:nvPr>
        </p:nvSpPr>
        <p:spPr>
          <a:xfrm rot="0">
            <a:off x="539750" y="1844675"/>
            <a:ext cx="8286750" cy="4525963"/>
          </a:xfrm>
          <a:prstGeom prst="rect"/>
        </p:spPr>
        <p:txBody>
          <a:bodyPr wrap="square" lIns="91440" tIns="45720" rIns="91440" bIns="45720" anchor="t"/>
          <a:lstStyle>
            <a:lvl1pPr lvl="0" rtl="0">
              <a:defRPr/>
            </a:lvl1pPr>
          </a:lstStyle>
          <a:p>
            <a:pPr lvl="0" rtl="0"/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Tle highest mountains with the highest mountain Ben Nevis are The Highlands of Scotland</a:t>
            </a:r>
          </a:p>
        </p:txBody>
      </p:sp>
      <p:pic>
        <p:nvPicPr>
          <p:cNvPr id="4" name=""/>
          <p:cNvPicPr/>
          <p:nvPr/>
        </p:nvPicPr>
        <p:blipFill>
          <a:blip r:embed="rId1"/>
          <a:srcRect l="0" t="0" r="0" b="0"/>
          <a:stretch>
            <a:fillRect/>
          </a:stretch>
        </p:blipFill>
        <p:spPr>
          <a:xfrm rot="0">
            <a:off x="684213" y="3441954"/>
            <a:ext cx="7991475" cy="3011235"/>
          </a:xfrm>
          <a:prstGeom prst="rect"/>
          <a:noFill/>
        </p:spPr>
      </p:pic>
    </p:spTree>
  </p:cSld>
  <p:transition spd="slow" advClick="0" advTm="4000">
    <p:wedg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</p:spPr>
        <p:txBody>
          <a:bodyPr wrap="square" lIns="91440" tIns="45720" rIns="91440" bIns="45720" anchor="ctr"/>
          <a:lstStyle>
            <a:lvl1pPr lvl="0" rtl="0">
              <a:defRPr/>
            </a:lvl1pPr>
          </a:lstStyle>
          <a:p>
            <a:pPr lvl="0" rtl="0"/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Population</a:t>
            </a:r>
          </a:p>
        </p:txBody>
      </p:sp>
      <p:sp>
        <p:nvSpPr>
          <p:cNvPr id="3" name=""/>
          <p:cNvSpPr txBox="1"/>
          <p:nvPr>
            <p:ph type="body"/>
          </p:nvPr>
        </p:nvSpPr>
        <p:spPr>
          <a:xfrm rot="0">
            <a:off x="457200" y="1600200"/>
            <a:ext cx="8229600" cy="4525963"/>
          </a:xfrm>
          <a:prstGeom prst="rect"/>
        </p:spPr>
        <p:txBody>
          <a:bodyPr wrap="square" lIns="91440" tIns="45720" rIns="91440" bIns="45720" anchor="t"/>
          <a:lstStyle>
            <a:lvl1pPr lvl="0" rtl="0">
              <a:defRPr/>
            </a:lvl1pPr>
          </a:lstStyle>
          <a:p>
            <a:pPr lvl="0" rtl="0"/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than 60 million </a:t>
            </a:r>
          </a:p>
          <a:p>
            <a:pPr lvl="0" rtl="0"/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ethnic groups – English, Scottish, Irish, Welsh and other minority groups</a:t>
            </a:r>
          </a:p>
          <a:p>
            <a:pPr lvl="0" rtl="0"/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Languages – main language is English, other languages are Welsh, Scottish and Irish Gaelic</a:t>
            </a:r>
          </a:p>
          <a:p>
            <a:pPr lvl="0" rtl="0"/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largest cities are London, Bristol, Birmigham, Cantebury, Exeter, Leicester, Manchester, Leeds, Edingurg and Glasgow</a:t>
            </a:r>
          </a:p>
        </p:txBody>
      </p:sp>
    </p:spTree>
  </p:cSld>
  <p:transition spd="slow" advClick="0" advTm="4000">
    <p:wedge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</p:spPr>
        <p:txBody>
          <a:bodyPr wrap="square" lIns="91440" tIns="45720" rIns="91440" bIns="45720" anchor="ctr"/>
          <a:lstStyle>
            <a:lvl1pPr lvl="0" rtl="0">
              <a:defRPr/>
            </a:lvl1pPr>
          </a:lstStyle>
          <a:p>
            <a:pPr lvl="0" rtl="0"/>
            <a:r>
              <a: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London – the city of traditions and exciting places</a:t>
            </a:r>
          </a:p>
        </p:txBody>
      </p:sp>
      <p:sp>
        <p:nvSpPr>
          <p:cNvPr id="3" name=""/>
          <p:cNvSpPr txBox="1"/>
          <p:nvPr>
            <p:ph type="body" sz="half"/>
          </p:nvPr>
        </p:nvSpPr>
        <p:spPr>
          <a:xfrm rot="0">
            <a:off x="457200" y="1600200"/>
            <a:ext cx="8218488" cy="4525963"/>
          </a:xfrm>
          <a:prstGeom prst="rect"/>
        </p:spPr>
        <p:txBody>
          <a:bodyPr wrap="square" lIns="91440" tIns="45720" rIns="91440" bIns="45720" anchor="t"/>
          <a:lstStyle>
            <a:lvl1pPr lvl="0" rtl="0">
              <a:defRPr/>
            </a:lvl1pPr>
          </a:lstStyle>
          <a:p>
            <a:pPr lvl="0" rtl="0"/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 double-deckers – traditionaly means of transport</a:t>
            </a:r>
          </a:p>
        </p:txBody>
      </p:sp>
      <p:pic>
        <p:nvPicPr>
          <p:cNvPr id="4" name=""/>
          <p:cNvPicPr/>
          <p:nvPr/>
        </p:nvPicPr>
        <p:blipFill>
          <a:blip r:embed="rId1"/>
          <a:srcRect l="0" t="0" r="0" b="0"/>
          <a:stretch>
            <a:fillRect/>
          </a:stretch>
        </p:blipFill>
        <p:spPr>
          <a:xfrm rot="0">
            <a:off x="611188" y="2804856"/>
            <a:ext cx="7848600" cy="3792794"/>
          </a:xfrm>
          <a:prstGeom prst="rect"/>
          <a:noFill/>
        </p:spPr>
      </p:pic>
    </p:spTree>
  </p:cSld>
  <p:transition spd="slow" advClick="0" advTm="4000">
    <p:wedge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/>
          <p:nvPr/>
        </p:nvPicPr>
        <p:blipFill>
          <a:blip r:embed="rId1"/>
          <a:srcRect l="0" t="0" r="0" b="0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</p:spPr>
      </p:pic>
      <p:sp>
        <p:nvSpPr>
          <p:cNvPr id="3" name=""/>
          <p:cNvSpPr txBox="1"/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</p:spPr>
        <p:txBody>
          <a:bodyPr wrap="square" lIns="91440" tIns="45720" rIns="91440" bIns="45720" anchor="ctr"/>
          <a:lstStyle>
            <a:lvl1pPr lvl="0" rtl="0">
              <a:defRPr/>
            </a:lvl1pPr>
          </a:lstStyle>
          <a:p>
            <a:pPr lvl="0" rtl="0"/>
            <a:r>
              <a:rPr sz="400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Houses of Parliament  Fascinating neo-gothic architecture</a:t>
            </a:r>
          </a:p>
        </p:txBody>
      </p:sp>
    </p:spTree>
  </p:cSld>
  <p:transition spd="slow" advClick="0" advTm="4000">
    <p:wedge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/>
          <p:nvPr/>
        </p:nvPicPr>
        <p:blipFill>
          <a:blip r:embed="rId1"/>
          <a:srcRect l="0" t="0" r="0" b="0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</p:spPr>
      </p:pic>
      <p:sp>
        <p:nvSpPr>
          <p:cNvPr id="3" name=""/>
          <p:cNvSpPr txBox="1"/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</p:spPr>
        <p:txBody>
          <a:bodyPr wrap="square" lIns="91440" tIns="45720" rIns="91440" bIns="45720" anchor="ctr"/>
          <a:lstStyle>
            <a:lvl1pPr lvl="0" rtl="0">
              <a:defRPr/>
            </a:lvl1pPr>
          </a:lstStyle>
          <a:p>
            <a:pPr lvl="0" rtl="0"/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Ben – Symbol of London</a:t>
            </a:r>
          </a:p>
        </p:txBody>
      </p:sp>
    </p:spTree>
  </p:cSld>
  <p:transition spd="slow" advClick="0" advTm="4000">
    <p:wedg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</p:spPr>
        <p:txBody>
          <a:bodyPr wrap="square" lIns="91440" tIns="45720" rIns="91440" bIns="45720" anchor="ctr"/>
          <a:lstStyle>
            <a:lvl1pPr lvl="0" rtl="0">
              <a:defRPr/>
            </a:lvl1pPr>
          </a:lstStyle>
          <a:p>
            <a:pPr lvl="0" rtl="0"/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Regional division</a:t>
            </a:r>
          </a:p>
        </p:txBody>
      </p:sp>
      <p:pic>
        <p:nvPicPr>
          <p:cNvPr id="3" name=""/>
          <p:cNvPicPr/>
          <p:nvPr/>
        </p:nvPicPr>
        <p:blipFill>
          <a:blip r:embed="rId1"/>
          <a:srcRect l="0" t="0" r="0" b="0"/>
          <a:stretch>
            <a:fillRect/>
          </a:stretch>
        </p:blipFill>
        <p:spPr>
          <a:xfrm rot="0">
            <a:off x="2555875" y="1600200"/>
            <a:ext cx="4464050" cy="5068888"/>
          </a:xfrm>
          <a:prstGeom prst="rect"/>
          <a:noFill/>
        </p:spPr>
      </p:pic>
    </p:spTree>
  </p:cSld>
  <p:transition spd="slow" advClick="0" advTm="4000">
    <p:wedge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/>
          <p:nvPr/>
        </p:nvPicPr>
        <p:blipFill>
          <a:blip r:embed="rId1"/>
          <a:srcRect l="0" t="0" r="0" b="0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</p:spPr>
      </p:pic>
      <p:sp>
        <p:nvSpPr>
          <p:cNvPr id="3" name=""/>
          <p:cNvSpPr txBox="1"/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</p:spPr>
        <p:txBody>
          <a:bodyPr wrap="square" lIns="91440" tIns="45720" rIns="91440" bIns="45720" anchor="ctr"/>
          <a:lstStyle>
            <a:lvl1pPr lvl="0" rtl="0">
              <a:defRPr/>
            </a:lvl1pPr>
          </a:lstStyle>
          <a:p>
            <a:pPr lvl="0" rtl="0"/>
            <a:r>
              <a: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St. Paul´s Cathedral – One of the largest cathedrals in the world</a:t>
            </a:r>
          </a:p>
        </p:txBody>
      </p:sp>
    </p:spTree>
  </p:cSld>
  <p:transition spd="slow" advClick="0" advTm="4000">
    <p:wedge/>
  </p:transition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/>
          <p:nvPr/>
        </p:nvPicPr>
        <p:blipFill>
          <a:blip r:embed="rId1"/>
          <a:srcRect l="0" t="0" r="0" b="0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</p:spPr>
      </p:pic>
      <p:sp>
        <p:nvSpPr>
          <p:cNvPr id="3" name=""/>
          <p:cNvSpPr txBox="1"/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</p:spPr>
        <p:txBody>
          <a:bodyPr wrap="square" lIns="91440" tIns="45720" rIns="91440" bIns="45720" anchor="ctr"/>
          <a:lstStyle>
            <a:lvl1pPr lvl="0" rtl="0">
              <a:defRPr/>
            </a:lvl1pPr>
          </a:lstStyle>
          <a:p>
            <a:pPr lvl="0" rtl="0"/>
            <a:r>
              <a: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Tower Bridge – beautiful monument above Thames</a:t>
            </a:r>
          </a:p>
        </p:txBody>
      </p:sp>
    </p:spTree>
  </p:cSld>
  <p:transition spd="slow" advClick="0" advTm="4000">
    <p:wedge/>
  </p:transition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/>
          <p:nvPr/>
        </p:nvPicPr>
        <p:blipFill>
          <a:blip r:embed="rId1"/>
          <a:srcRect l="0" t="0" r="0" b="0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</p:spPr>
      </p:pic>
      <p:sp>
        <p:nvSpPr>
          <p:cNvPr id="3" name=""/>
          <p:cNvSpPr txBox="1"/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</p:spPr>
        <p:txBody>
          <a:bodyPr wrap="square" lIns="91440" tIns="45720" rIns="91440" bIns="45720" anchor="ctr"/>
          <a:lstStyle>
            <a:lvl1pPr lvl="0" rtl="0">
              <a:defRPr/>
            </a:lvl1pPr>
          </a:lstStyle>
          <a:p>
            <a:pPr lvl="0" rtl="0"/>
            <a:r>
              <a:rPr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Trafalgar Square – victory of admiral Nelson</a:t>
            </a:r>
          </a:p>
        </p:txBody>
      </p:sp>
    </p:spTree>
  </p:cSld>
  <p:transition spd="slow" advClick="0" advTm="4000">
    <p:wedge/>
  </p:transition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/>
          <p:nvPr/>
        </p:nvPicPr>
        <p:blipFill>
          <a:blip r:embed="rId1"/>
          <a:srcRect l="0" t="0" r="0" b="0"/>
          <a:stretch>
            <a:fillRect/>
          </a:stretch>
        </p:blipFill>
        <p:spPr>
          <a:xfrm rot="0">
            <a:off x="0" y="0"/>
            <a:ext cx="9145588" cy="6858000"/>
          </a:xfrm>
          <a:prstGeom prst="rect"/>
        </p:spPr>
      </p:pic>
      <p:sp>
        <p:nvSpPr>
          <p:cNvPr id="3" name=""/>
          <p:cNvSpPr txBox="1"/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</p:spPr>
        <p:txBody>
          <a:bodyPr wrap="square" lIns="91440" tIns="45720" rIns="91440" bIns="45720" anchor="ctr"/>
          <a:lstStyle>
            <a:lvl1pPr lvl="0" rtl="0">
              <a:defRPr/>
            </a:lvl1pPr>
          </a:lstStyle>
          <a:p>
            <a:pPr lvl="0" rtl="0"/>
            <a:r>
              <a:rPr sz="480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British Museum – The largest museum in the world</a:t>
            </a:r>
          </a:p>
        </p:txBody>
      </p:sp>
    </p:spTree>
  </p:cSld>
  <p:transition spd="slow" advClick="0" advTm="4000">
    <p:wedge/>
  </p:transition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/>
          <p:nvPr/>
        </p:nvPicPr>
        <p:blipFill>
          <a:blip r:embed="rId1"/>
          <a:srcRect l="0" t="0" r="0" b="0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</p:spPr>
      </p:pic>
      <p:sp>
        <p:nvSpPr>
          <p:cNvPr id="3" name=""/>
          <p:cNvSpPr txBox="1"/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</p:spPr>
        <p:txBody>
          <a:bodyPr wrap="square" lIns="91440" tIns="45720" rIns="91440" bIns="45720" anchor="ctr"/>
          <a:lstStyle>
            <a:lvl1pPr lvl="0" rtl="0">
              <a:defRPr/>
            </a:lvl1pPr>
          </a:lstStyle>
          <a:p>
            <a:pPr lvl="0" rtl="0"/>
            <a:r>
              <a:rPr sz="400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Buckingham Palace – The Queen´s residence</a:t>
            </a:r>
          </a:p>
        </p:txBody>
      </p:sp>
    </p:spTree>
  </p:cSld>
  <p:transition spd="slow" advClick="0" advTm="4000">
    <p:wedge/>
  </p:transition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/>
          <p:nvPr/>
        </p:nvPicPr>
        <p:blipFill>
          <a:blip r:embed="rId1"/>
          <a:srcRect l="0" t="0" r="0" b="0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</p:spPr>
      </p:pic>
      <p:sp>
        <p:nvSpPr>
          <p:cNvPr id="3" name=""/>
          <p:cNvSpPr txBox="1"/>
          <p:nvPr>
            <p:ph type="title"/>
          </p:nvPr>
        </p:nvSpPr>
        <p:spPr>
          <a:xfrm rot="0">
            <a:off x="395288" y="5157788"/>
            <a:ext cx="8229600" cy="1143000"/>
          </a:xfrm>
          <a:prstGeom prst="rect"/>
        </p:spPr>
        <p:txBody>
          <a:bodyPr wrap="square" lIns="91440" tIns="45720" rIns="91440" bIns="45720" anchor="ctr"/>
          <a:lstStyle>
            <a:lvl1pPr lvl="0" rtl="0">
              <a:defRPr/>
            </a:lvl1pPr>
          </a:lstStyle>
          <a:p>
            <a:pPr lvl="0" rtl="0"/>
            <a:r>
              <a: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Piccadilly Circus – One of the most famous shopping centres </a:t>
            </a:r>
          </a:p>
        </p:txBody>
      </p:sp>
    </p:spTree>
  </p:cSld>
  <p:transition spd="slow" advClick="0" advTm="4000">
    <p:wedge/>
  </p:transition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/>
          <p:nvPr/>
        </p:nvPicPr>
        <p:blipFill>
          <a:blip r:embed="rId1"/>
          <a:srcRect l="0" t="0" r="0" b="0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</p:spPr>
      </p:pic>
      <p:sp>
        <p:nvSpPr>
          <p:cNvPr id="3" name=""/>
          <p:cNvSpPr txBox="1"/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</p:spPr>
        <p:txBody>
          <a:bodyPr wrap="square" lIns="91440" tIns="45720" rIns="91440" bIns="45720" anchor="ctr"/>
          <a:lstStyle>
            <a:lvl1pPr lvl="0" rtl="0">
              <a:defRPr/>
            </a:lvl1pPr>
          </a:lstStyle>
          <a:p>
            <a:pPr lvl="0" rtl="0"/>
            <a:r>
              <a:rPr sz="4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Royal Albert Hall – Place for the best musicians</a:t>
            </a:r>
          </a:p>
        </p:txBody>
      </p:sp>
    </p:spTree>
  </p:cSld>
  <p:transition spd="slow" advClick="0" advTm="4000">
    <p:wedge/>
  </p:transition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slow" advClick="0" advTm="4000">
    <p:wedg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468313" y="476250"/>
            <a:ext cx="9721849" cy="6186489"/>
          </a:xfrm>
          <a:prstGeom prst="rect"/>
          <a:noFill/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pPr lvl="0" rtl="0"/>
            <a:r>
              <a:rPr sz="3600" b="1">
                <a:latin typeface="Calibri"/>
              </a:rPr>
              <a:t>The U.K.</a:t>
            </a:r>
          </a:p>
          <a:p>
            <a:pPr lvl="0" rtl="0"/>
            <a:r>
              <a:rPr sz="3600" b="1">
                <a:latin typeface="Calibri"/>
              </a:rPr>
              <a:t>The United Kingdom of Great Britain and </a:t>
            </a:r>
          </a:p>
          <a:p>
            <a:pPr lvl="0" rtl="0"/>
            <a:r>
              <a:rPr sz="3600" b="1">
                <a:latin typeface="Calibri"/>
              </a:rPr>
              <a:t>Northern Ireland</a:t>
            </a:r>
          </a:p>
          <a:p>
            <a:pPr lvl="0" rtl="0"/>
          </a:p>
          <a:p>
            <a:pPr lvl="0" rtl="0"/>
            <a:r>
              <a:rPr sz="3600" b="1">
                <a:latin typeface="Calibri"/>
              </a:rPr>
              <a:t>Four countries:</a:t>
            </a:r>
          </a:p>
          <a:p>
            <a:pPr lvl="0" rtl="0"/>
            <a:r>
              <a:rPr sz="3600" b="1">
                <a:latin typeface="Calibri"/>
              </a:rPr>
              <a:t>-England</a:t>
            </a:r>
          </a:p>
          <a:p>
            <a:pPr lvl="0" rtl="0"/>
            <a:r>
              <a:rPr sz="3600" b="1">
                <a:latin typeface="Calibri"/>
              </a:rPr>
              <a:t>-Wales</a:t>
            </a:r>
          </a:p>
          <a:p>
            <a:pPr lvl="0" rtl="0"/>
            <a:r>
              <a:rPr sz="3600" b="1">
                <a:latin typeface="Calibri"/>
              </a:rPr>
              <a:t>-Scotland</a:t>
            </a:r>
          </a:p>
          <a:p>
            <a:pPr lvl="0" rtl="0"/>
            <a:r>
              <a:rPr sz="3600" b="1">
                <a:latin typeface="Calibri"/>
              </a:rPr>
              <a:t>-Northern Ireland</a:t>
            </a:r>
          </a:p>
          <a:p>
            <a:pPr lvl="0" rtl="0"/>
          </a:p>
          <a:p>
            <a:pPr lvl="0" rtl="0"/>
            <a:r>
              <a:rPr sz="3600" b="1">
                <a:latin typeface="Calibri"/>
              </a:rPr>
              <a:t>Every part has own emblem, flag, capital</a:t>
            </a:r>
          </a:p>
        </p:txBody>
      </p:sp>
    </p:spTree>
  </p:cSld>
  <p:transition spd="slow" advClick="0" advTm="4000">
    <p:wedge/>
  </p:transition>
  <p:timing>
    <p:tnLst>
      <p:par>
        <p:cTn id="1" nodeType="tmRoot" dur="indefinite" restart="never">
          <p:childTnLst>
            <p:seq concurrent="1" nextAc="seek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ID="21" presetSubtype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presetClass="entr" presetID="21" presetSubtype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9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charRg st="9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presetClass="entr" presetID="21" presetSubtype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charRg st="50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presetClass="entr" presetID="21" presetSubtype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68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charRg st="68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presetClass="entr" presetID="21" presetSubtype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84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charRg st="84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presetClass="entr" presetID="21" presetSubtype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93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charRg st="93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nodeType="withEffect" presetClass="entr" presetID="21" presetSubtype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0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charRg st="100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nodeType="withEffect" presetClass="entr" presetID="21" presetSubtype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10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charRg st="110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nodeType="withEffect" presetClass="entr" presetID="21" presetSubtype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29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charRg st="129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-1052512" y="-323850"/>
            <a:ext cx="11249024" cy="7505700"/>
          </a:xfrm>
          <a:prstGeom prst="rect"/>
          <a:noFill/>
          <a:ln>
            <a:noFill/>
          </a:ln>
        </p:spPr>
      </p:pic>
    </p:spTree>
  </p:cSld>
  <p:transition spd="slow" advClick="0" advTm="4000">
    <p:wedge/>
  </p:transition>
  <p:timing>
    <p:tnLst>
      <p:par>
        <p:cTn id="1" nodeType="tmRoot" dur="indefinite" restart="never">
          <p:childTnLst>
            <p:seq concurrent="1" nextAc="seek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ID="6" presetSubtype="1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395288" y="1844675"/>
            <a:ext cx="8535990" cy="4576763"/>
          </a:xfrm>
          <a:prstGeom prst="rect"/>
          <a:noFill/>
          <a:ln>
            <a:noFill/>
          </a:ln>
        </p:spPr>
      </p:pic>
      <p:sp>
        <p:nvSpPr>
          <p:cNvPr id="3" name=""/>
          <p:cNvSpPr txBox="1"/>
          <p:nvPr/>
        </p:nvSpPr>
        <p:spPr>
          <a:xfrm>
            <a:off x="1908175" y="692150"/>
            <a:ext cx="6742113" cy="769938"/>
          </a:xfrm>
          <a:prstGeom prst="rect"/>
          <a:noFill/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pPr lvl="0" rtl="0"/>
            <a:r>
              <a:rPr sz="4400" b="1">
                <a:latin typeface="Calibri"/>
              </a:rPr>
              <a:t>Flag of Northern Ireland</a:t>
            </a:r>
          </a:p>
        </p:txBody>
      </p:sp>
    </p:spTree>
  </p:cSld>
  <p:transition spd="slow" advClick="0" advTm="4000">
    <p:wedge/>
  </p:transition>
  <p:timing>
    <p:tnLst>
      <p:par>
        <p:cTn id="1" nodeType="tmRoot" dur="indefinite" restart="never">
          <p:childTnLst>
            <p:seq concurrent="1" nextAc="seek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ID="3" presetSubtype="1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ID="21" presetSubtype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250825" y="1412875"/>
            <a:ext cx="8689975" cy="5213350"/>
          </a:xfrm>
          <a:prstGeom prst="rect"/>
          <a:noFill/>
          <a:ln>
            <a:noFill/>
          </a:ln>
        </p:spPr>
      </p:pic>
      <p:sp>
        <p:nvSpPr>
          <p:cNvPr id="3" name=""/>
          <p:cNvSpPr txBox="1"/>
          <p:nvPr/>
        </p:nvSpPr>
        <p:spPr>
          <a:xfrm>
            <a:off x="2339975" y="549275"/>
            <a:ext cx="3810000" cy="708025"/>
          </a:xfrm>
          <a:prstGeom prst="rect"/>
          <a:noFill/>
          <a:ln>
            <a:noFill/>
          </a:ln>
        </p:spPr>
        <p:txBody>
          <a:bodyPr wrap="none"/>
          <a:lstStyle>
            <a:lvl1pPr lvl="0" rtl="0">
              <a:defRPr/>
            </a:lvl1pPr>
          </a:lstStyle>
          <a:p>
            <a:pPr lvl="0" rtl="0"/>
            <a:r>
              <a:rPr sz="4000" b="1">
                <a:latin typeface="Calibri"/>
              </a:rPr>
              <a:t>Flag of Scotland</a:t>
            </a:r>
          </a:p>
        </p:txBody>
      </p:sp>
    </p:spTree>
  </p:cSld>
  <p:transition spd="slow" advClick="0" advTm="4000">
    <p:wedge/>
  </p:transition>
  <p:timing>
    <p:tnLst>
      <p:par>
        <p:cTn id="1" nodeType="tmRoot" dur="indefinite" restart="never">
          <p:childTnLst>
            <p:seq concurrent="1" nextAc="seek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ID="21" presetSubtype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ID="21" presetSubtype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755650" y="1125538"/>
            <a:ext cx="7704138" cy="5538787"/>
          </a:xfrm>
          <a:prstGeom prst="rect"/>
          <a:noFill/>
          <a:ln>
            <a:noFill/>
          </a:ln>
        </p:spPr>
      </p:pic>
      <p:sp>
        <p:nvSpPr>
          <p:cNvPr id="3" name=""/>
          <p:cNvSpPr txBox="1"/>
          <p:nvPr/>
        </p:nvSpPr>
        <p:spPr>
          <a:xfrm>
            <a:off x="3059113" y="188913"/>
            <a:ext cx="4287837" cy="708025"/>
          </a:xfrm>
          <a:prstGeom prst="rect"/>
          <a:noFill/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pPr lvl="0" rtl="0"/>
            <a:r>
              <a:rPr sz="4000" b="1">
                <a:latin typeface="Calibri"/>
              </a:rPr>
              <a:t>Flag of Wales</a:t>
            </a:r>
          </a:p>
        </p:txBody>
      </p:sp>
    </p:spTree>
  </p:cSld>
  <p:transition spd="slow" advClick="0" advTm="4000">
    <p:wedge/>
  </p:transition>
  <p:timing>
    <p:tnLst>
      <p:par>
        <p:cTn id="1" nodeType="tmRoot" dur="indefinite" restart="never">
          <p:childTnLst>
            <p:seq concurrent="1" nextAc="seek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ID="21" presetSubtype="4" grpId="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ID="21" presetSubtype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323850" y="1412875"/>
            <a:ext cx="8520112" cy="5111750"/>
          </a:xfrm>
          <a:prstGeom prst="rect"/>
          <a:noFill/>
          <a:ln>
            <a:noFill/>
          </a:ln>
        </p:spPr>
      </p:pic>
      <p:sp>
        <p:nvSpPr>
          <p:cNvPr id="3" name=""/>
          <p:cNvSpPr txBox="1"/>
          <p:nvPr/>
        </p:nvSpPr>
        <p:spPr>
          <a:xfrm>
            <a:off x="2843213" y="476250"/>
            <a:ext cx="4160837" cy="708025"/>
          </a:xfrm>
          <a:prstGeom prst="rect"/>
          <a:noFill/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pPr lvl="0" rtl="0"/>
            <a:r>
              <a:rPr sz="4000" b="1">
                <a:latin typeface="Calibri"/>
              </a:rPr>
              <a:t>Flag of England</a:t>
            </a:r>
          </a:p>
        </p:txBody>
      </p:sp>
    </p:spTree>
  </p:cSld>
  <p:transition spd="slow" advClick="0" advTm="4000">
    <p:wedge/>
  </p:transition>
  <p:timing>
    <p:tnLst>
      <p:par>
        <p:cTn id="1" nodeType="tmRoot" dur="indefinite" restart="never">
          <p:childTnLst>
            <p:seq concurrent="1" nextAc="seek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ID="21" presetSubtype="4" grpId="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ID="21" presetSubtype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619250" y="549275"/>
            <a:ext cx="7826376" cy="708025"/>
          </a:xfrm>
          <a:prstGeom prst="rect"/>
          <a:noFill/>
          <a:ln>
            <a:noFill/>
          </a:ln>
        </p:spPr>
        <p:txBody>
          <a:bodyPr/>
          <a:lstStyle>
            <a:lvl1pPr lvl="0" rtl="0">
              <a:defRPr/>
            </a:lvl1pPr>
          </a:lstStyle>
          <a:p>
            <a:pPr lvl="0" rtl="0"/>
            <a:r>
              <a:rPr sz="4000" b="1">
                <a:latin typeface="Calibri"/>
              </a:rPr>
              <a:t>Emblem of Northern Ireland</a:t>
            </a:r>
          </a:p>
        </p:txBody>
      </p:sp>
      <p:pic>
        <p:nvPicPr>
          <p:cNvPr id="3" name="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468313" y="1844675"/>
            <a:ext cx="4127500" cy="4100513"/>
          </a:xfrm>
          <a:prstGeom prst="rect"/>
          <a:noFill/>
          <a:ln>
            <a:noFill/>
          </a:ln>
        </p:spPr>
      </p:pic>
      <p:pic>
        <p:nvPicPr>
          <p:cNvPr id="4" name="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787900" y="1844675"/>
            <a:ext cx="4105278" cy="4105275"/>
          </a:xfrm>
          <a:prstGeom prst="rect"/>
          <a:noFill/>
          <a:ln>
            <a:noFill/>
          </a:ln>
        </p:spPr>
      </p:pic>
    </p:spTree>
  </p:cSld>
  <p:transition spd="slow" advClick="0" advTm="4000">
    <p:wedge/>
  </p:transition>
  <p:timing>
    <p:tnLst>
      <p:par>
        <p:cTn id="1" nodeType="tmRoot" dur="indefinite" restart="never">
          <p:childTnLst>
            <p:seq concurrent="1" nextAc="seek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ID="9" presetSubtype="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ID="8" presetSubtype="1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ID="8" presetSubtype="1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