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132D-9211-4438-9AA0-107C2E12C8B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6B9B-9F84-47A8-A7AD-E3BD233E7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0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132D-9211-4438-9AA0-107C2E12C8B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6B9B-9F84-47A8-A7AD-E3BD233E7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132D-9211-4438-9AA0-107C2E12C8B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6B9B-9F84-47A8-A7AD-E3BD233E7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4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132D-9211-4438-9AA0-107C2E12C8B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6B9B-9F84-47A8-A7AD-E3BD233E7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132D-9211-4438-9AA0-107C2E12C8B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6B9B-9F84-47A8-A7AD-E3BD233E7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9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132D-9211-4438-9AA0-107C2E12C8B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6B9B-9F84-47A8-A7AD-E3BD233E7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7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132D-9211-4438-9AA0-107C2E12C8B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6B9B-9F84-47A8-A7AD-E3BD233E7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9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132D-9211-4438-9AA0-107C2E12C8B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6B9B-9F84-47A8-A7AD-E3BD233E7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81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132D-9211-4438-9AA0-107C2E12C8B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6B9B-9F84-47A8-A7AD-E3BD233E7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3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132D-9211-4438-9AA0-107C2E12C8B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6B9B-9F84-47A8-A7AD-E3BD233E7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52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132D-9211-4438-9AA0-107C2E12C8B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6B9B-9F84-47A8-A7AD-E3BD233E7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1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6132D-9211-4438-9AA0-107C2E12C8B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6B9B-9F84-47A8-A7AD-E3BD233E7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riadb.org/download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908720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hlinkClick r:id="rId2"/>
              </a:rPr>
              <a:t>https://mariadb.org/download/</a:t>
            </a:r>
            <a:r>
              <a:rPr lang="en-US" altLang="ko-KR" dirty="0" smtClean="0"/>
              <a:t>  &gt; Download</a:t>
            </a:r>
            <a:r>
              <a:rPr lang="ko-KR" altLang="en-US" dirty="0" smtClean="0"/>
              <a:t>클릭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Download </a:t>
            </a:r>
            <a:r>
              <a:rPr lang="en-US" altLang="ko-KR" b="1" dirty="0" err="1"/>
              <a:t>MariaDB</a:t>
            </a:r>
            <a:r>
              <a:rPr lang="en-US" altLang="ko-KR" b="1" dirty="0"/>
              <a:t> </a:t>
            </a:r>
            <a:r>
              <a:rPr lang="en-US" altLang="ko-KR" b="1" dirty="0" smtClean="0"/>
              <a:t>Server </a:t>
            </a:r>
            <a:r>
              <a:rPr lang="ko-KR" altLang="en-US" dirty="0" smtClean="0"/>
              <a:t>의 </a:t>
            </a:r>
            <a:r>
              <a:rPr lang="en-US" altLang="ko-KR" b="1" dirty="0" err="1"/>
              <a:t>MariaDB</a:t>
            </a:r>
            <a:r>
              <a:rPr lang="en-US" altLang="ko-KR" b="1" dirty="0"/>
              <a:t> </a:t>
            </a:r>
            <a:r>
              <a:rPr lang="en-US" altLang="ko-KR" b="1" dirty="0" smtClean="0"/>
              <a:t>Server</a:t>
            </a:r>
            <a:r>
              <a:rPr lang="ko-KR" altLang="en-US" b="1" dirty="0" smtClean="0"/>
              <a:t>탭 선택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MariaDB</a:t>
            </a:r>
            <a:r>
              <a:rPr lang="en-US" altLang="ko-KR" b="1" dirty="0"/>
              <a:t> Server </a:t>
            </a:r>
            <a:r>
              <a:rPr lang="en-US" altLang="ko-KR" b="1" dirty="0" smtClean="0"/>
              <a:t>Version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Server 10.3.31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Operating </a:t>
            </a:r>
            <a:r>
              <a:rPr lang="en-US" altLang="ko-KR" b="1" dirty="0" smtClean="0"/>
              <a:t>System :  </a:t>
            </a:r>
            <a:r>
              <a:rPr lang="en-US" altLang="ko-KR" dirty="0" smtClean="0"/>
              <a:t>Window </a:t>
            </a:r>
            <a:r>
              <a:rPr lang="en-US" altLang="ko-KR" b="1" dirty="0" smtClean="0"/>
              <a:t>|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Architecture : </a:t>
            </a:r>
            <a:r>
              <a:rPr lang="en-US" altLang="ko-KR" dirty="0" smtClean="0"/>
              <a:t>x86_64 </a:t>
            </a:r>
            <a:r>
              <a:rPr lang="en-US" altLang="ko-KR" b="1" dirty="0" smtClean="0"/>
              <a:t>| </a:t>
            </a:r>
            <a:r>
              <a:rPr lang="en-US" altLang="ko-KR" b="1" dirty="0"/>
              <a:t>Package </a:t>
            </a:r>
            <a:r>
              <a:rPr lang="en-US" altLang="ko-KR" b="1" dirty="0" smtClean="0"/>
              <a:t>Type : </a:t>
            </a:r>
            <a:r>
              <a:rPr lang="en-US" altLang="ko-KR" dirty="0" smtClean="0"/>
              <a:t>MSI Package </a:t>
            </a:r>
            <a:r>
              <a:rPr lang="ko-KR" altLang="en-US" dirty="0" smtClean="0"/>
              <a:t>설정 그대로 유지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자동으로 인식함</a:t>
            </a:r>
            <a:r>
              <a:rPr lang="en-US" altLang="ko-KR" dirty="0" smtClean="0"/>
              <a:t>) &gt; Download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mariadb-10.3.31-winx64.msi(58.5MB) </a:t>
            </a:r>
            <a:r>
              <a:rPr lang="ko-KR" altLang="en-US" smtClean="0"/>
              <a:t>파일 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600" b="1" dirty="0" err="1" smtClean="0"/>
              <a:t>MariaDB</a:t>
            </a:r>
            <a:r>
              <a:rPr lang="ko-KR" altLang="en-US" sz="2600" b="1" dirty="0" smtClean="0"/>
              <a:t>다운로드 및 설치</a:t>
            </a:r>
            <a:endParaRPr lang="en-US" altLang="ko-KR" sz="26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72612"/>
            <a:ext cx="4752528" cy="3733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9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938416"/>
            <a:ext cx="3240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환경변수 설정하기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</a:t>
            </a:r>
            <a:r>
              <a:rPr lang="en-US" altLang="ko-KR" dirty="0" smtClean="0"/>
              <a:t>pc </a:t>
            </a:r>
            <a:r>
              <a:rPr lang="ko-KR" altLang="en-US" dirty="0" smtClean="0"/>
              <a:t>에서 마우스 </a:t>
            </a:r>
            <a:r>
              <a:rPr lang="ko-KR" altLang="en-US" dirty="0" err="1" smtClean="0"/>
              <a:t>우버튼</a:t>
            </a:r>
            <a:r>
              <a:rPr lang="ko-KR" altLang="en-US" dirty="0" smtClean="0"/>
              <a:t> 클릭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속성 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고급시스템 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고급 탭의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환경변수</a:t>
            </a:r>
            <a:r>
              <a:rPr lang="en-US" altLang="ko-KR" dirty="0" smtClean="0"/>
              <a:t>(N)...] 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600" b="1" dirty="0" err="1" smtClean="0"/>
              <a:t>MariaDB</a:t>
            </a:r>
            <a:r>
              <a:rPr lang="ko-KR" altLang="en-US" sz="2600" b="1" dirty="0" smtClean="0"/>
              <a:t>다운로드 및 설치</a:t>
            </a:r>
            <a:endParaRPr lang="en-US" altLang="ko-KR" sz="2600" b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00" y="926651"/>
            <a:ext cx="4902455" cy="5710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67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938416"/>
            <a:ext cx="324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시스템 변수</a:t>
            </a:r>
            <a:r>
              <a:rPr lang="en-US" altLang="ko-KR" dirty="0" smtClean="0"/>
              <a:t>(s)</a:t>
            </a:r>
            <a:r>
              <a:rPr lang="ko-KR" altLang="en-US" dirty="0" smtClean="0"/>
              <a:t>의 목록에서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변수 목록 선택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(I)...]</a:t>
            </a:r>
            <a:r>
              <a:rPr lang="ko-KR" altLang="en-US" dirty="0" smtClean="0"/>
              <a:t>버튼 클</a:t>
            </a:r>
            <a:r>
              <a:rPr lang="ko-KR" altLang="en-US" dirty="0"/>
              <a:t>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600" b="1" dirty="0" err="1" smtClean="0"/>
              <a:t>MariaDB</a:t>
            </a:r>
            <a:r>
              <a:rPr lang="ko-KR" altLang="en-US" sz="2600" b="1" dirty="0" smtClean="0"/>
              <a:t>다운로드 및 설치</a:t>
            </a:r>
            <a:endParaRPr lang="en-US" altLang="ko-KR" sz="2600" b="1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938416"/>
            <a:ext cx="5112401" cy="567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96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938415"/>
            <a:ext cx="29523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err="1" smtClean="0"/>
              <a:t>새로만들기</a:t>
            </a:r>
            <a:r>
              <a:rPr lang="en-US" altLang="ko-KR" dirty="0" smtClean="0"/>
              <a:t>(N)]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C:\MariaDB 10.3\bin </a:t>
            </a:r>
            <a:r>
              <a:rPr lang="ko-KR" altLang="en-US" dirty="0" smtClean="0"/>
              <a:t>경로 복사하여 </a:t>
            </a:r>
            <a:r>
              <a:rPr lang="ko-KR" altLang="en-US" dirty="0" err="1" smtClean="0"/>
              <a:t>붙여넣은</a:t>
            </a:r>
            <a:r>
              <a:rPr lang="ko-KR" altLang="en-US" dirty="0" smtClean="0"/>
              <a:t> 후 확인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600" b="1" dirty="0" err="1" smtClean="0"/>
              <a:t>MariaDB</a:t>
            </a:r>
            <a:r>
              <a:rPr lang="ko-KR" altLang="en-US" sz="2600" b="1" dirty="0" smtClean="0"/>
              <a:t>다운로드 및 설치</a:t>
            </a:r>
            <a:endParaRPr lang="en-US" altLang="ko-KR" sz="2600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539" y="938416"/>
            <a:ext cx="5830949" cy="566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63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548" y="836712"/>
            <a:ext cx="8738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윈도우 </a:t>
            </a:r>
            <a:r>
              <a:rPr lang="ko-KR" altLang="en-US" dirty="0" err="1" smtClean="0"/>
              <a:t>콘솔창에서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로 실행하기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mysql</a:t>
            </a:r>
            <a:r>
              <a:rPr lang="en-US" altLang="ko-KR" dirty="0" smtClean="0"/>
              <a:t> –u root –p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1234 </a:t>
            </a:r>
            <a:r>
              <a:rPr lang="ko-KR" altLang="en-US" dirty="0" smtClean="0"/>
              <a:t>패스워드 입력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정상적으로 입력되어 들어가면 완료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600" b="1" dirty="0" err="1" smtClean="0"/>
              <a:t>MariaDB</a:t>
            </a:r>
            <a:r>
              <a:rPr lang="ko-KR" altLang="en-US" sz="2600" b="1" dirty="0" smtClean="0"/>
              <a:t>다운로드 및 설치</a:t>
            </a:r>
            <a:endParaRPr lang="en-US" altLang="ko-KR" sz="2600" b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204864"/>
            <a:ext cx="64389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47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90872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[ v ] I accept the terms in the License Agreement </a:t>
            </a:r>
            <a:r>
              <a:rPr lang="ko-KR" altLang="en-US" dirty="0" smtClean="0"/>
              <a:t>동의함에 체크한 후 </a:t>
            </a:r>
            <a:r>
              <a:rPr lang="en-US" altLang="ko-KR" dirty="0" smtClean="0"/>
              <a:t>Next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600" b="1" dirty="0" err="1" smtClean="0"/>
              <a:t>MariaDB</a:t>
            </a:r>
            <a:r>
              <a:rPr lang="ko-KR" altLang="en-US" sz="2600" b="1" dirty="0" smtClean="0"/>
              <a:t>다운로드 및 설치</a:t>
            </a:r>
            <a:endParaRPr lang="en-US" altLang="ko-KR" sz="26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58293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32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90872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Browse.. </a:t>
            </a:r>
            <a:r>
              <a:rPr lang="ko-KR" altLang="en-US" dirty="0" smtClean="0"/>
              <a:t>클릭하여 경로 나오면 </a:t>
            </a:r>
            <a:r>
              <a:rPr lang="en-US" altLang="ko-KR" dirty="0" smtClean="0"/>
              <a:t>C:\MariaDB 10.3\</a:t>
            </a:r>
            <a:r>
              <a:rPr lang="ko-KR" altLang="en-US" dirty="0" smtClean="0"/>
              <a:t>으로 경로 변경 후 </a:t>
            </a:r>
            <a:r>
              <a:rPr lang="en-US" altLang="ko-KR" dirty="0" smtClean="0"/>
              <a:t>OK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Next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600" b="1" dirty="0" err="1" smtClean="0"/>
              <a:t>MariaDB</a:t>
            </a:r>
            <a:r>
              <a:rPr lang="ko-KR" altLang="en-US" sz="2600" b="1" dirty="0" smtClean="0"/>
              <a:t>다운로드 및 설치</a:t>
            </a:r>
            <a:endParaRPr lang="en-US" altLang="ko-KR" sz="26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632848" cy="465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3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90872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New root </a:t>
            </a:r>
            <a:r>
              <a:rPr lang="en-US" altLang="ko-KR" dirty="0" err="1" smtClean="0"/>
              <a:t>passwod</a:t>
            </a:r>
            <a:r>
              <a:rPr lang="en-US" altLang="ko-KR" dirty="0" smtClean="0"/>
              <a:t> : 1111  |  Confirm : 1111 </a:t>
            </a:r>
            <a:r>
              <a:rPr lang="ko-KR" altLang="en-US" dirty="0" smtClean="0"/>
              <a:t>입력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[v] Use UTF8 as default server’s character set (DB</a:t>
            </a:r>
            <a:r>
              <a:rPr lang="ko-KR" altLang="en-US" dirty="0" smtClean="0"/>
              <a:t>의 기본 </a:t>
            </a:r>
            <a:r>
              <a:rPr lang="ko-KR" altLang="en-US" dirty="0" err="1" smtClean="0"/>
              <a:t>문자셋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600" b="1" dirty="0" err="1" smtClean="0"/>
              <a:t>MariaDB</a:t>
            </a:r>
            <a:r>
              <a:rPr lang="ko-KR" altLang="en-US" sz="2600" b="1" dirty="0" smtClean="0"/>
              <a:t>다운로드 및 설치</a:t>
            </a:r>
            <a:endParaRPr lang="en-US" altLang="ko-KR" sz="26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67" y="1928394"/>
            <a:ext cx="5886450" cy="456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06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90872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설정 그대로 유지한 채 </a:t>
            </a:r>
            <a:r>
              <a:rPr lang="en-US" altLang="ko-KR" dirty="0" smtClean="0"/>
              <a:t>Next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600" b="1" dirty="0" err="1" smtClean="0"/>
              <a:t>MariaDB</a:t>
            </a:r>
            <a:r>
              <a:rPr lang="ko-KR" altLang="en-US" sz="2600" b="1" dirty="0" smtClean="0"/>
              <a:t>다운로드 및 설치</a:t>
            </a:r>
            <a:endParaRPr lang="en-US" altLang="ko-KR" sz="26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5810250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3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90872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설정 그대로 유지한 채 </a:t>
            </a:r>
            <a:r>
              <a:rPr lang="en-US" altLang="ko-KR" dirty="0" smtClean="0"/>
              <a:t>Next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600" b="1" dirty="0" err="1" smtClean="0"/>
              <a:t>MariaDB</a:t>
            </a:r>
            <a:r>
              <a:rPr lang="ko-KR" altLang="en-US" sz="2600" b="1" dirty="0" smtClean="0"/>
              <a:t>다운로드 및 설치</a:t>
            </a:r>
            <a:endParaRPr lang="en-US" altLang="ko-KR" sz="26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57" y="1853546"/>
            <a:ext cx="6183285" cy="47743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37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90872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설정 그대로 유지한 채 </a:t>
            </a:r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600" b="1" dirty="0" err="1" smtClean="0"/>
              <a:t>MariaDB</a:t>
            </a:r>
            <a:r>
              <a:rPr lang="ko-KR" altLang="en-US" sz="2600" b="1" dirty="0" smtClean="0"/>
              <a:t>다운로드 및 설치</a:t>
            </a:r>
            <a:endParaRPr lang="en-US" altLang="ko-KR" sz="2600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5819775" cy="454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09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90872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디바이스변경 설정 허용 후 설치 완료되면 </a:t>
            </a:r>
            <a:r>
              <a:rPr lang="en-US" altLang="ko-KR" dirty="0" smtClean="0"/>
              <a:t>finish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600" b="1" dirty="0" err="1" smtClean="0"/>
              <a:t>MariaDB</a:t>
            </a:r>
            <a:r>
              <a:rPr lang="ko-KR" altLang="en-US" sz="2600" b="1" dirty="0" smtClean="0"/>
              <a:t>다운로드 및 설치</a:t>
            </a:r>
            <a:endParaRPr lang="en-US" altLang="ko-KR" sz="2600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16832"/>
            <a:ext cx="5791200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0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3848" y="938416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시작버튼 클릭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10.3(x64) </a:t>
            </a:r>
            <a:r>
              <a:rPr lang="ko-KR" altLang="en-US" dirty="0" smtClean="0"/>
              <a:t>선택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MySQL Client (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10.3 (x64))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1234(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 후 </a:t>
            </a:r>
            <a:r>
              <a:rPr lang="ko-KR" altLang="en-US" dirty="0" err="1" smtClean="0"/>
              <a:t>엔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600" b="1" dirty="0" err="1" smtClean="0"/>
              <a:t>MariaDB</a:t>
            </a:r>
            <a:r>
              <a:rPr lang="ko-KR" altLang="en-US" sz="2600" b="1" dirty="0" smtClean="0"/>
              <a:t>다운로드 및 설치</a:t>
            </a:r>
            <a:endParaRPr lang="en-US" altLang="ko-KR" sz="2600" b="1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1"/>
            <a:ext cx="2808312" cy="593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98" y="1988840"/>
            <a:ext cx="5200029" cy="273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909" y="4869160"/>
            <a:ext cx="5896429" cy="174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89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288</Words>
  <Application>Microsoft Office PowerPoint</Application>
  <PresentationFormat>화면 슬라이드 쇼(4:3)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ikaro</dc:creator>
  <cp:lastModifiedBy>ikaro</cp:lastModifiedBy>
  <cp:revision>66</cp:revision>
  <dcterms:created xsi:type="dcterms:W3CDTF">2021-10-07T15:32:07Z</dcterms:created>
  <dcterms:modified xsi:type="dcterms:W3CDTF">2021-10-07T16:05:15Z</dcterms:modified>
</cp:coreProperties>
</file>