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20" autoAdjust="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5075-0C24-4492-AC23-D5547B43304E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21177-3189-4CDC-A9DF-6EC52EA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1177-3189-4CDC-A9DF-6EC52EA5A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 is 20</a:t>
            </a:r>
            <a:r>
              <a:rPr lang="en-US" baseline="0" dirty="0" smtClean="0"/>
              <a:t> </a:t>
            </a:r>
            <a:r>
              <a:rPr lang="en-US" baseline="0" smtClean="0"/>
              <a:t>points worth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1177-3189-4CDC-A9DF-6EC52EA5A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1177-3189-4CDC-A9DF-6EC52EA5A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BC552-BD0D-455D-B4D0-747C97728C84}" type="slidenum">
              <a:rPr lang="fil-PH" smtClean="0"/>
              <a:t>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405451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1177-3189-4CDC-A9DF-6EC52EA5A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SCORING CRITERIA:</a:t>
            </a:r>
          </a:p>
          <a:p>
            <a:r>
              <a:rPr lang="en-US" baseline="0" dirty="0" smtClean="0"/>
              <a:t>Family function: 6 points</a:t>
            </a:r>
          </a:p>
          <a:p>
            <a:r>
              <a:rPr lang="en-US" baseline="0" dirty="0" smtClean="0"/>
              <a:t>Father/mother functions: 4 points each</a:t>
            </a:r>
          </a:p>
          <a:p>
            <a:r>
              <a:rPr lang="en-US" baseline="0" dirty="0" smtClean="0"/>
              <a:t>Children and sibling functions: 8 points each</a:t>
            </a:r>
          </a:p>
          <a:p>
            <a:r>
              <a:rPr lang="en-US" baseline="0" dirty="0" smtClean="0"/>
              <a:t>TOTAL: </a:t>
            </a:r>
            <a:r>
              <a:rPr lang="en-US" baseline="0" smtClean="0"/>
              <a:t>30 points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BC552-BD0D-455D-B4D0-747C97728C84}" type="slidenum">
              <a:rPr lang="fil-PH" smtClean="0"/>
              <a:t>6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405451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390650"/>
          </a:xfrm>
        </p:spPr>
        <p:txBody>
          <a:bodyPr>
            <a:normAutofit/>
          </a:bodyPr>
          <a:lstStyle/>
          <a:p>
            <a:r>
              <a:rPr lang="en-US" dirty="0" smtClean="0"/>
              <a:t>MACHINE EXERCISE:</a:t>
            </a:r>
          </a:p>
          <a:p>
            <a:r>
              <a:rPr lang="en-US" b="1" dirty="0" smtClean="0"/>
              <a:t>FUNCTION DEFINITION &amp; CONDITIONALS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LISP PROGRAMMING</a:t>
            </a:r>
            <a:br>
              <a:rPr lang="en-US" b="1" dirty="0" smtClean="0"/>
            </a:br>
            <a:r>
              <a:rPr lang="en-US" sz="2000" b="1" dirty="0" smtClean="0"/>
              <a:t>DESIGN AND IMPLEMENTATION OF PROGRAMMING LANGUAGES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5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71550"/>
            <a:ext cx="7772400" cy="417195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game </a:t>
            </a:r>
            <a:r>
              <a:rPr lang="en-US" sz="2000" dirty="0" err="1" smtClean="0"/>
              <a:t>Cee</a:t>
            </a:r>
            <a:r>
              <a:rPr lang="en-US" sz="2000" dirty="0" smtClean="0"/>
              <a:t>-lo (derived from </a:t>
            </a:r>
            <a:r>
              <a:rPr lang="ja-JP" altLang="en-US" sz="2000" dirty="0"/>
              <a:t>四五</a:t>
            </a:r>
            <a:r>
              <a:rPr lang="ja-JP" altLang="en-US" sz="2000" dirty="0" smtClean="0"/>
              <a:t>六</a:t>
            </a:r>
            <a:r>
              <a:rPr lang="en-PH" altLang="ja-JP" sz="2000" dirty="0"/>
              <a:t>or </a:t>
            </a:r>
            <a:r>
              <a:rPr lang="en-PH" altLang="ja-JP" sz="2000" dirty="0" err="1" smtClean="0"/>
              <a:t>Sì-Wŭ-Liù</a:t>
            </a:r>
            <a:r>
              <a:rPr lang="en-PH" altLang="ja-JP" sz="2000" dirty="0" smtClean="0"/>
              <a:t>) is a gambling game encompassing multiple rounds wherein players bet money each round and take turns rolling three dice. It has several variants, but the basic winner-takes-all </a:t>
            </a:r>
            <a:r>
              <a:rPr lang="en-PH" altLang="ja-JP" sz="2000" dirty="0" err="1" smtClean="0"/>
              <a:t>Cee</a:t>
            </a:r>
            <a:r>
              <a:rPr lang="en-PH" altLang="ja-JP" sz="2000" dirty="0" smtClean="0"/>
              <a:t>-lo game follows the rules below:</a:t>
            </a:r>
            <a:endParaRPr lang="en-PH" sz="1800" dirty="0" smtClean="0"/>
          </a:p>
          <a:p>
            <a:pPr lvl="1"/>
            <a:r>
              <a:rPr lang="en-PH" sz="1800" dirty="0" smtClean="0"/>
              <a:t>If a player gets a 4-5-6, the player automatically wins that particular round.</a:t>
            </a:r>
          </a:p>
          <a:p>
            <a:pPr lvl="1"/>
            <a:r>
              <a:rPr lang="en-PH" sz="1800" dirty="0"/>
              <a:t>If a player gets a </a:t>
            </a:r>
            <a:r>
              <a:rPr lang="en-PH" sz="1800" dirty="0" smtClean="0"/>
              <a:t>1-2-3, the </a:t>
            </a:r>
            <a:r>
              <a:rPr lang="en-PH" sz="1800" dirty="0"/>
              <a:t>player automatically </a:t>
            </a:r>
            <a:r>
              <a:rPr lang="en-PH" sz="1800" dirty="0" smtClean="0"/>
              <a:t>loses that </a:t>
            </a:r>
            <a:r>
              <a:rPr lang="en-PH" sz="1800" dirty="0"/>
              <a:t>particular round</a:t>
            </a:r>
            <a:r>
              <a:rPr lang="en-PH" sz="1800" dirty="0" smtClean="0"/>
              <a:t>.</a:t>
            </a:r>
          </a:p>
          <a:p>
            <a:pPr lvl="1"/>
            <a:r>
              <a:rPr lang="en-PH" sz="1800" dirty="0" smtClean="0"/>
              <a:t>Else, the player’s score is based on the combination he/she obtained and its value</a:t>
            </a:r>
          </a:p>
          <a:p>
            <a:pPr lvl="2"/>
            <a:r>
              <a:rPr lang="en-PH" sz="1400" dirty="0" smtClean="0"/>
              <a:t>If a player gets three equal dice (</a:t>
            </a:r>
            <a:r>
              <a:rPr lang="en-PH" sz="1400" b="1" dirty="0" smtClean="0"/>
              <a:t>trip</a:t>
            </a:r>
            <a:r>
              <a:rPr lang="en-PH" sz="1400" dirty="0" smtClean="0"/>
              <a:t>), his/her score is based on the value of the number</a:t>
            </a:r>
            <a:endParaRPr lang="en-US" sz="1400" dirty="0"/>
          </a:p>
          <a:p>
            <a:pPr lvl="2"/>
            <a:r>
              <a:rPr lang="en-US" sz="1400" dirty="0" smtClean="0"/>
              <a:t>If a player gets a pair of equal dice, the different die is his/her score (this combination is called a </a:t>
            </a:r>
            <a:r>
              <a:rPr lang="en-US" sz="1400" b="1" dirty="0" smtClean="0"/>
              <a:t>point</a:t>
            </a:r>
            <a:r>
              <a:rPr lang="en-US" sz="1400" dirty="0" smtClean="0"/>
              <a:t>). </a:t>
            </a:r>
          </a:p>
          <a:p>
            <a:pPr lvl="2"/>
            <a:r>
              <a:rPr lang="en-US" sz="1400" dirty="0" smtClean="0"/>
              <a:t>Trips beat points regardless of score value</a:t>
            </a:r>
          </a:p>
          <a:p>
            <a:pPr lvl="1"/>
            <a:r>
              <a:rPr lang="en-US" sz="1800" dirty="0" smtClean="0"/>
              <a:t>All other combinations are ignored (the player is prompted to reroll)</a:t>
            </a:r>
          </a:p>
          <a:p>
            <a:r>
              <a:rPr lang="en-US" sz="2000" dirty="0" smtClean="0"/>
              <a:t>Create an input-less function named CEELO that simulates one dice roll for this game and outputs the player’s combination, combination type, and score</a:t>
            </a:r>
            <a:endParaRPr lang="en-PH" sz="2000" dirty="0" smtClean="0"/>
          </a:p>
        </p:txBody>
      </p:sp>
    </p:spTree>
    <p:extLst>
      <p:ext uri="{BB962C8B-B14F-4D97-AF65-F5344CB8AC3E}">
        <p14:creationId xmlns:p14="http://schemas.microsoft.com/office/powerpoint/2010/main" val="2375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390650"/>
          </a:xfrm>
        </p:spPr>
        <p:txBody>
          <a:bodyPr>
            <a:normAutofit/>
          </a:bodyPr>
          <a:lstStyle/>
          <a:p>
            <a:r>
              <a:rPr lang="en-US" dirty="0" smtClean="0"/>
              <a:t>MACHINE EXERCISE:</a:t>
            </a:r>
          </a:p>
          <a:p>
            <a:r>
              <a:rPr lang="en-US" b="1" dirty="0" smtClean="0"/>
              <a:t>ITERATION AND RECURSION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LISP PROGRAMMING</a:t>
            </a:r>
            <a:br>
              <a:rPr lang="en-US" b="1" dirty="0" smtClean="0"/>
            </a:br>
            <a:r>
              <a:rPr lang="en-US" sz="2000" b="1" dirty="0" smtClean="0"/>
              <a:t>DESIGN AND IMPLEMENTATION OF PROGRAMMING LANGUAGES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9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40576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a function using iteration that identifies whether a number is prime or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Using the previous function and recursion, create a function that, when given a positive integer, generates a list of its prime factors. You can use INTEGERP to check whether the input is an integer or not. Sample outputs are shown below:</a:t>
            </a:r>
          </a:p>
          <a:p>
            <a:pPr marL="788670" lvl="1" indent="-514350"/>
            <a:r>
              <a:rPr lang="en-US" sz="2200" dirty="0" smtClean="0"/>
              <a:t>(prime-factors 50) outputs (2 5 5)</a:t>
            </a:r>
          </a:p>
          <a:p>
            <a:pPr marL="788670" lvl="1" indent="-514350"/>
            <a:r>
              <a:rPr lang="en-US" sz="2200" dirty="0" smtClean="0"/>
              <a:t>(prime-factors 124) outputs (2 2 31)</a:t>
            </a:r>
          </a:p>
          <a:p>
            <a:pPr marL="788670" lvl="1" indent="-514350"/>
            <a:r>
              <a:rPr lang="en-US" sz="2200" dirty="0" smtClean="0"/>
              <a:t>(prime-factors ‘good-luck) outputs NIL</a:t>
            </a:r>
          </a:p>
          <a:p>
            <a:pPr marL="788670" lvl="1" indent="-514350"/>
            <a:r>
              <a:rPr lang="en-US" sz="2200" dirty="0" smtClean="0"/>
              <a:t>You may create additional functions that you will need for this </a:t>
            </a:r>
            <a:r>
              <a:rPr lang="en-US" sz="2200" dirty="0" err="1" smtClean="0"/>
              <a:t>fxn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03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390650"/>
          </a:xfrm>
        </p:spPr>
        <p:txBody>
          <a:bodyPr>
            <a:normAutofit/>
          </a:bodyPr>
          <a:lstStyle/>
          <a:p>
            <a:r>
              <a:rPr lang="en-US" dirty="0" smtClean="0"/>
              <a:t>MACHINE EXERCISE:</a:t>
            </a:r>
          </a:p>
          <a:p>
            <a:r>
              <a:rPr lang="en-US" b="1" dirty="0" smtClean="0"/>
              <a:t>BASIC FILE HANDLING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LISP PROGRAMMING</a:t>
            </a:r>
            <a:br>
              <a:rPr lang="en-US" b="1" dirty="0" smtClean="0"/>
            </a:br>
            <a:r>
              <a:rPr lang="en-US" sz="2000" b="1" dirty="0" smtClean="0"/>
              <a:t>DESIGN AND IMPLEMENTATION OF PROGRAMMING LANGUAGES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39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"/>
            <a:ext cx="4953000" cy="857250"/>
          </a:xfrm>
        </p:spPr>
        <p:txBody>
          <a:bodyPr/>
          <a:lstStyle/>
          <a:p>
            <a:r>
              <a:rPr lang="en-US" b="1" dirty="0" smtClean="0"/>
              <a:t>MACHINE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5410200" cy="4248150"/>
          </a:xfrm>
        </p:spPr>
        <p:txBody>
          <a:bodyPr>
            <a:noAutofit/>
          </a:bodyPr>
          <a:lstStyle/>
          <a:p>
            <a:r>
              <a:rPr lang="en-US" sz="1600" dirty="0" smtClean="0"/>
              <a:t>Create a function that gets a set of inputs from a text file (file path is user input) and places them on a single list stored on a variable named </a:t>
            </a:r>
            <a:r>
              <a:rPr lang="en-US" sz="1600" b="1" dirty="0" smtClean="0"/>
              <a:t>family</a:t>
            </a:r>
            <a:r>
              <a:rPr lang="en-US" sz="1600" dirty="0" smtClean="0"/>
              <a:t> (use </a:t>
            </a:r>
            <a:r>
              <a:rPr lang="en-US" sz="1600" dirty="0" err="1" smtClean="0"/>
              <a:t>setf</a:t>
            </a:r>
            <a:r>
              <a:rPr lang="en-US" sz="1600" dirty="0" smtClean="0"/>
              <a:t> for global variable). Assume that the inputs follow the text format shown in the right side of this slide.</a:t>
            </a:r>
          </a:p>
          <a:p>
            <a:r>
              <a:rPr lang="en-US" sz="1600" dirty="0" smtClean="0"/>
              <a:t>Create functions named FATHER, MOTHER, CHILDREN and SIBLINGS that generates the father/mother/children/siblings of a given symbol</a:t>
            </a:r>
          </a:p>
          <a:p>
            <a:r>
              <a:rPr lang="en-US" sz="1600" dirty="0" smtClean="0"/>
              <a:t>Sample function calls and outputs</a:t>
            </a:r>
          </a:p>
          <a:p>
            <a:pPr lvl="1"/>
            <a:r>
              <a:rPr lang="en-US" sz="1400" b="1" dirty="0" smtClean="0"/>
              <a:t>(father '</a:t>
            </a:r>
            <a:r>
              <a:rPr lang="en-US" sz="1400" b="1" dirty="0" err="1" smtClean="0"/>
              <a:t>danny</a:t>
            </a:r>
            <a:r>
              <a:rPr lang="en-US" sz="1400" b="1" dirty="0" smtClean="0"/>
              <a:t>) </a:t>
            </a:r>
            <a:r>
              <a:rPr lang="en-US" sz="1400" dirty="0" smtClean="0"/>
              <a:t>outputs PIERRE</a:t>
            </a:r>
          </a:p>
          <a:p>
            <a:pPr lvl="1"/>
            <a:r>
              <a:rPr lang="en-US" sz="1400" b="1" dirty="0" smtClean="0"/>
              <a:t>(mother '</a:t>
            </a:r>
            <a:r>
              <a:rPr lang="en-US" sz="1400" b="1" dirty="0" err="1" smtClean="0"/>
              <a:t>fely</a:t>
            </a:r>
            <a:r>
              <a:rPr lang="en-US" sz="1400" b="1" dirty="0" smtClean="0"/>
              <a:t>) </a:t>
            </a:r>
            <a:r>
              <a:rPr lang="en-US" sz="1400" dirty="0" smtClean="0"/>
              <a:t>outputs NATASHA</a:t>
            </a:r>
          </a:p>
          <a:p>
            <a:pPr lvl="1"/>
            <a:r>
              <a:rPr lang="en-US" sz="1400" b="1" dirty="0" smtClean="0"/>
              <a:t>(children 'joseph) </a:t>
            </a:r>
            <a:r>
              <a:rPr lang="en-US" sz="1400" dirty="0" smtClean="0"/>
              <a:t>outputs (ANNE HAZEL </a:t>
            </a:r>
            <a:r>
              <a:rPr lang="en-US" sz="1400" dirty="0" smtClean="0"/>
              <a:t>FELY) </a:t>
            </a:r>
            <a:r>
              <a:rPr lang="en-US" sz="1400" dirty="0" smtClean="0"/>
              <a:t>or (</a:t>
            </a:r>
            <a:r>
              <a:rPr lang="en-US" sz="1400" dirty="0" smtClean="0"/>
              <a:t>FELY </a:t>
            </a:r>
            <a:r>
              <a:rPr lang="en-US" sz="1400" dirty="0" smtClean="0"/>
              <a:t>HAZEL ANNE), depending on your approach</a:t>
            </a:r>
          </a:p>
          <a:p>
            <a:pPr lvl="1"/>
            <a:r>
              <a:rPr lang="en-US" sz="1400" b="1" dirty="0" smtClean="0"/>
              <a:t>(siblings '</a:t>
            </a:r>
            <a:r>
              <a:rPr lang="en-US" sz="1400" b="1" dirty="0" err="1" smtClean="0"/>
              <a:t>anne</a:t>
            </a:r>
            <a:r>
              <a:rPr lang="en-US" sz="1400" b="1" dirty="0" smtClean="0"/>
              <a:t>) </a:t>
            </a:r>
            <a:r>
              <a:rPr lang="en-US" sz="1400" dirty="0" smtClean="0"/>
              <a:t>outputs (HAZEL </a:t>
            </a:r>
            <a:r>
              <a:rPr lang="en-US" sz="1400" dirty="0" smtClean="0"/>
              <a:t>FELY </a:t>
            </a:r>
            <a:r>
              <a:rPr lang="en-US" sz="1400" dirty="0" smtClean="0"/>
              <a:t>LEO JULY) or (JULY LEO FELY HAZEL), depending on your approach</a:t>
            </a:r>
          </a:p>
          <a:p>
            <a:r>
              <a:rPr lang="en-US" sz="1600" dirty="0" smtClean="0"/>
              <a:t>This exercise can be done by pair or individually. Deadline is on Friday, 10:30 AM.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73553"/>
              </p:ext>
            </p:extLst>
          </p:nvPr>
        </p:nvGraphicFramePr>
        <p:xfrm>
          <a:off x="5638800" y="285750"/>
          <a:ext cx="3352800" cy="468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Sublist</a:t>
                      </a:r>
                      <a:r>
                        <a:rPr lang="en-US" i="1" baseline="0" dirty="0" smtClean="0"/>
                        <a:t> format:</a:t>
                      </a:r>
                      <a:endParaRPr lang="en-US" i="1" dirty="0" smtClean="0"/>
                    </a:p>
                    <a:p>
                      <a:r>
                        <a:rPr lang="en-US" dirty="0" smtClean="0"/>
                        <a:t>(name father mother)</a:t>
                      </a:r>
                      <a:endParaRPr lang="en-US" dirty="0"/>
                    </a:p>
                  </a:txBody>
                  <a:tcPr/>
                </a:tc>
              </a:tr>
              <a:tr h="4001849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Sample</a:t>
                      </a:r>
                      <a:r>
                        <a:rPr lang="en-US" i="1" baseline="0" dirty="0" smtClean="0"/>
                        <a:t> text file content:</a:t>
                      </a:r>
                    </a:p>
                    <a:p>
                      <a:r>
                        <a:rPr lang="en-US" dirty="0" smtClean="0"/>
                        <a:t>(joseph</a:t>
                      </a:r>
                      <a:r>
                        <a:rPr lang="en-US" baseline="0" dirty="0" smtClean="0"/>
                        <a:t> nil nil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(may nil nil)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pierre</a:t>
                      </a:r>
                      <a:r>
                        <a:rPr lang="en-US" baseline="0" dirty="0" smtClean="0"/>
                        <a:t> nil nil)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natasha</a:t>
                      </a:r>
                      <a:r>
                        <a:rPr lang="en-US" baseline="0" dirty="0" smtClean="0"/>
                        <a:t> nil nil)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anne</a:t>
                      </a:r>
                      <a:r>
                        <a:rPr lang="en-US" baseline="0" dirty="0" smtClean="0"/>
                        <a:t> joseph may)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mads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pierre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natasha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danny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pierre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natasha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(hazel joseph may)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fely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joseph </a:t>
                      </a:r>
                      <a:r>
                        <a:rPr lang="en-US" baseline="0" dirty="0" err="1" smtClean="0"/>
                        <a:t>natasha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reg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danny</a:t>
                      </a:r>
                      <a:r>
                        <a:rPr lang="en-US" baseline="0" dirty="0" smtClean="0"/>
                        <a:t> hazel)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leo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danny</a:t>
                      </a:r>
                      <a:r>
                        <a:rPr lang="en-US" baseline="0" dirty="0" smtClean="0"/>
                        <a:t> may)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july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</a:t>
                      </a:r>
                      <a:r>
                        <a:rPr lang="en-US" baseline="0" dirty="0" smtClean="0"/>
                        <a:t> may)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5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1352</TotalTime>
  <Words>575</Words>
  <Application>Microsoft Office PowerPoint</Application>
  <PresentationFormat>On-screen Show (16:9)</PresentationFormat>
  <Paragraphs>62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LISP PROGRAMMING DESIGN AND IMPLEMENTATION OF PROGRAMMING LANGUAGES</vt:lpstr>
      <vt:lpstr>Specifications</vt:lpstr>
      <vt:lpstr>LISP PROGRAMMING DESIGN AND IMPLEMENTATION OF PROGRAMMING LANGUAGES</vt:lpstr>
      <vt:lpstr>MACHINE EXERCISE</vt:lpstr>
      <vt:lpstr>LISP PROGRAMMING DESIGN AND IMPLEMENTATION OF PROGRAMMING LANGUAGES</vt:lpstr>
      <vt:lpstr>MACHINE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DESIGN AND IMPLEMENTATION OF PROGRAMMING LANGUAGES</dc:title>
  <dc:creator>Martin Roy Nabus</dc:creator>
  <cp:lastModifiedBy>Martin Roy</cp:lastModifiedBy>
  <cp:revision>454</cp:revision>
  <dcterms:created xsi:type="dcterms:W3CDTF">2006-08-16T00:00:00Z</dcterms:created>
  <dcterms:modified xsi:type="dcterms:W3CDTF">2016-11-23T05:17:28Z</dcterms:modified>
</cp:coreProperties>
</file>