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Automated Checklist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MEMPIN, Neil Anthony G.</a:t>
            </a:r>
          </a:p>
          <a:p>
            <a:r>
              <a:rPr lang="en-PH" dirty="0"/>
              <a:t>VELASCO, Gimel David F.</a:t>
            </a:r>
          </a:p>
        </p:txBody>
      </p:sp>
    </p:spTree>
    <p:extLst>
      <p:ext uri="{BB962C8B-B14F-4D97-AF65-F5344CB8AC3E}">
        <p14:creationId xmlns:p14="http://schemas.microsoft.com/office/powerpoint/2010/main" val="166249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Database Schema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81" y="914400"/>
            <a:ext cx="2809875" cy="149542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615863" y="478076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 err="1"/>
              <a:t>offeredCourses</a:t>
            </a:r>
            <a:endParaRPr lang="en-PH" sz="16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81" y="3049435"/>
            <a:ext cx="2971800" cy="100965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4696826" y="2511468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 err="1"/>
              <a:t>prog_elec</a:t>
            </a:r>
            <a:endParaRPr lang="en-PH" sz="1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694" y="895350"/>
            <a:ext cx="2447925" cy="1514475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8436301" y="459026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 err="1"/>
              <a:t>reportofgrades</a:t>
            </a:r>
            <a:endParaRPr lang="en-PH" sz="16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344" y="2947792"/>
            <a:ext cx="2581275" cy="1057275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8308757" y="2585580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 err="1"/>
              <a:t>req_ge</a:t>
            </a:r>
            <a:endParaRPr lang="en-PH" sz="1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4" y="2999755"/>
            <a:ext cx="2409825" cy="1247775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1531962" y="2558603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/>
              <a:t>school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644713" y="459026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 err="1"/>
              <a:t>takesCourses</a:t>
            </a:r>
            <a:endParaRPr lang="en-PH" sz="16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877" y="872451"/>
            <a:ext cx="24193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0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Database Schema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478076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/>
              <a:t>student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06" y="874929"/>
            <a:ext cx="3057525" cy="385762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997845" y="438605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/>
              <a:t>instructor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74" y="874929"/>
            <a:ext cx="3219450" cy="3638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52" y="2772717"/>
            <a:ext cx="3162300" cy="1190625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4601921" y="2396451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/>
              <a:t>advises</a:t>
            </a:r>
          </a:p>
        </p:txBody>
      </p:sp>
    </p:spTree>
    <p:extLst>
      <p:ext uri="{BB962C8B-B14F-4D97-AF65-F5344CB8AC3E}">
        <p14:creationId xmlns:p14="http://schemas.microsoft.com/office/powerpoint/2010/main" val="182419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Levels of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Automated Checklist System</a:t>
            </a:r>
          </a:p>
        </p:txBody>
      </p:sp>
    </p:spTree>
    <p:extLst>
      <p:ext uri="{BB962C8B-B14F-4D97-AF65-F5344CB8AC3E}">
        <p14:creationId xmlns:p14="http://schemas.microsoft.com/office/powerpoint/2010/main" val="212705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Levels of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064712"/>
            <a:ext cx="10018713" cy="4246323"/>
          </a:xfrm>
        </p:spPr>
        <p:txBody>
          <a:bodyPr numCol="1">
            <a:noAutofit/>
          </a:bodyPr>
          <a:lstStyle/>
          <a:p>
            <a:r>
              <a:rPr lang="en-PH" dirty="0"/>
              <a:t>I. Student Access</a:t>
            </a:r>
          </a:p>
          <a:p>
            <a:r>
              <a:rPr lang="en-PH" dirty="0"/>
              <a:t>		- CRUD System Functionalities</a:t>
            </a:r>
          </a:p>
          <a:p>
            <a:r>
              <a:rPr lang="en-PH" dirty="0"/>
              <a:t>			- views his checklist</a:t>
            </a:r>
          </a:p>
          <a:p>
            <a:r>
              <a:rPr lang="en-PH" dirty="0"/>
              <a:t>			- views his report of Grades (per semester)</a:t>
            </a:r>
          </a:p>
          <a:p>
            <a:r>
              <a:rPr lang="en-PH" dirty="0"/>
              <a:t>			- update personal student information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08" y="252608"/>
            <a:ext cx="10018713" cy="6706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3600" b="1" dirty="0"/>
              <a:t>Types of Users</a:t>
            </a:r>
          </a:p>
        </p:txBody>
      </p:sp>
    </p:spTree>
    <p:extLst>
      <p:ext uri="{BB962C8B-B14F-4D97-AF65-F5344CB8AC3E}">
        <p14:creationId xmlns:p14="http://schemas.microsoft.com/office/powerpoint/2010/main" val="400394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Levels of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064712"/>
            <a:ext cx="10018713" cy="4246323"/>
          </a:xfrm>
        </p:spPr>
        <p:txBody>
          <a:bodyPr numCol="1">
            <a:noAutofit/>
          </a:bodyPr>
          <a:lstStyle/>
          <a:p>
            <a:r>
              <a:rPr lang="en-PH" dirty="0"/>
              <a:t>II. Adviser Access</a:t>
            </a:r>
          </a:p>
          <a:p>
            <a:r>
              <a:rPr lang="en-PH" dirty="0"/>
              <a:t>		- CRUD System Functionalities</a:t>
            </a:r>
          </a:p>
          <a:p>
            <a:r>
              <a:rPr lang="en-PH" dirty="0"/>
              <a:t>			- can view all of the checklist of the students that he/she advises</a:t>
            </a:r>
          </a:p>
          <a:p>
            <a:r>
              <a:rPr lang="en-PH" dirty="0"/>
              <a:t>			- can view all of the ROG of the students that he/she advises</a:t>
            </a:r>
          </a:p>
          <a:p>
            <a:r>
              <a:rPr lang="en-PH" dirty="0"/>
              <a:t>			- can insert ROG of a student per semester</a:t>
            </a:r>
          </a:p>
          <a:p>
            <a:r>
              <a:rPr lang="en-PH" dirty="0"/>
              <a:t>			- create and update and delete personal instructor information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08" y="252608"/>
            <a:ext cx="10018713" cy="6706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3600" b="1" dirty="0"/>
              <a:t>Types of Users</a:t>
            </a:r>
          </a:p>
        </p:txBody>
      </p:sp>
    </p:spTree>
    <p:extLst>
      <p:ext uri="{BB962C8B-B14F-4D97-AF65-F5344CB8AC3E}">
        <p14:creationId xmlns:p14="http://schemas.microsoft.com/office/powerpoint/2010/main" val="416280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Levels of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064712"/>
            <a:ext cx="10018713" cy="4246323"/>
          </a:xfrm>
        </p:spPr>
        <p:txBody>
          <a:bodyPr numCol="1">
            <a:noAutofit/>
          </a:bodyPr>
          <a:lstStyle/>
          <a:p>
            <a:r>
              <a:rPr lang="en-PH" dirty="0"/>
              <a:t>III. Admin Access</a:t>
            </a:r>
          </a:p>
          <a:p>
            <a:r>
              <a:rPr lang="en-PH" dirty="0"/>
              <a:t>		- </a:t>
            </a:r>
            <a:r>
              <a:rPr lang="en-PH"/>
              <a:t>CRUD System Functionalities</a:t>
            </a:r>
            <a:endParaRPr lang="en-PH" dirty="0"/>
          </a:p>
          <a:p>
            <a:r>
              <a:rPr lang="en-PH" dirty="0"/>
              <a:t>			- can view, add, delete and edit a student in the database</a:t>
            </a:r>
          </a:p>
          <a:p>
            <a:r>
              <a:rPr lang="en-PH" dirty="0"/>
              <a:t>			- can view, add, delete and edit an instructor in the database</a:t>
            </a:r>
          </a:p>
          <a:p>
            <a:r>
              <a:rPr lang="en-PH" dirty="0"/>
              <a:t>			- can view, add, delete and edit a checklist</a:t>
            </a:r>
          </a:p>
          <a:p>
            <a:r>
              <a:rPr lang="en-PH" dirty="0"/>
              <a:t>			- can view, add, delete and edit grades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08" y="252608"/>
            <a:ext cx="10018713" cy="6706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3600" b="1" dirty="0"/>
              <a:t>Types of Users</a:t>
            </a:r>
          </a:p>
        </p:txBody>
      </p:sp>
    </p:spTree>
    <p:extLst>
      <p:ext uri="{BB962C8B-B14F-4D97-AF65-F5344CB8AC3E}">
        <p14:creationId xmlns:p14="http://schemas.microsoft.com/office/powerpoint/2010/main" val="117754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Automated Checklist System</a:t>
            </a:r>
          </a:p>
        </p:txBody>
      </p:sp>
    </p:spTree>
    <p:extLst>
      <p:ext uri="{BB962C8B-B14F-4D97-AF65-F5344CB8AC3E}">
        <p14:creationId xmlns:p14="http://schemas.microsoft.com/office/powerpoint/2010/main" val="17652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Background of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Automated Checklist System</a:t>
            </a:r>
          </a:p>
        </p:txBody>
      </p:sp>
    </p:spTree>
    <p:extLst>
      <p:ext uri="{BB962C8B-B14F-4D97-AF65-F5344CB8AC3E}">
        <p14:creationId xmlns:p14="http://schemas.microsoft.com/office/powerpoint/2010/main" val="181884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Background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601248"/>
            <a:ext cx="10018713" cy="4709787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	In colleges and universities, checklists are used to track the progress of a particular student in the courses that he is taking. Found in a checklist of a course are a list of all subjects that needs to be finished by the student.</a:t>
            </a:r>
          </a:p>
        </p:txBody>
      </p:sp>
    </p:spTree>
    <p:extLst>
      <p:ext uri="{BB962C8B-B14F-4D97-AF65-F5344CB8AC3E}">
        <p14:creationId xmlns:p14="http://schemas.microsoft.com/office/powerpoint/2010/main" val="414940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Background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601248"/>
            <a:ext cx="10018713" cy="4709787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	For a very long time, instructors make use of the pen-and-paper to fill out the checklist of the students that he/she advises. Since this process takes too much time and inconsistencies and mistakes can happen, an automated checklist system is viable.</a:t>
            </a:r>
          </a:p>
        </p:txBody>
      </p:sp>
    </p:spTree>
    <p:extLst>
      <p:ext uri="{BB962C8B-B14F-4D97-AF65-F5344CB8AC3E}">
        <p14:creationId xmlns:p14="http://schemas.microsoft.com/office/powerpoint/2010/main" val="385518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Objective of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Automated Checklist System</a:t>
            </a:r>
          </a:p>
        </p:txBody>
      </p:sp>
    </p:spTree>
    <p:extLst>
      <p:ext uri="{BB962C8B-B14F-4D97-AF65-F5344CB8AC3E}">
        <p14:creationId xmlns:p14="http://schemas.microsoft.com/office/powerpoint/2010/main" val="71199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601248"/>
            <a:ext cx="10018713" cy="4709787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	The </a:t>
            </a:r>
            <a:r>
              <a:rPr lang="en-PH" b="1" dirty="0"/>
              <a:t>objective</a:t>
            </a:r>
            <a:r>
              <a:rPr lang="en-PH" dirty="0"/>
              <a:t> of this database is to ensure a precise, updated, reliable and safe data system for the advisers to use so as to address to their advising needs and the students' full progress and status. This is for the </a:t>
            </a:r>
            <a:r>
              <a:rPr lang="en-PH" b="1" dirty="0"/>
              <a:t>convenience</a:t>
            </a:r>
            <a:r>
              <a:rPr lang="en-PH" dirty="0"/>
              <a:t> of both the adviser and advisee. This is so that instead for an adviser to keep folders and papers to store in their cabinets, they would be able to have a database that is well-kept and is not prone to any physical data loss such as fire, water or the likes.</a:t>
            </a:r>
          </a:p>
        </p:txBody>
      </p:sp>
    </p:spTree>
    <p:extLst>
      <p:ext uri="{BB962C8B-B14F-4D97-AF65-F5344CB8AC3E}">
        <p14:creationId xmlns:p14="http://schemas.microsoft.com/office/powerpoint/2010/main" val="307517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Database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Automated Checklist System</a:t>
            </a:r>
          </a:p>
        </p:txBody>
      </p:sp>
    </p:spTree>
    <p:extLst>
      <p:ext uri="{BB962C8B-B14F-4D97-AF65-F5344CB8AC3E}">
        <p14:creationId xmlns:p14="http://schemas.microsoft.com/office/powerpoint/2010/main" val="9216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064712"/>
            <a:ext cx="10018713" cy="4246323"/>
          </a:xfrm>
        </p:spPr>
        <p:txBody>
          <a:bodyPr numCol="2">
            <a:noAutofit/>
          </a:bodyPr>
          <a:lstStyle/>
          <a:p>
            <a:r>
              <a:rPr lang="en-PH" dirty="0"/>
              <a:t>admin</a:t>
            </a:r>
          </a:p>
          <a:p>
            <a:r>
              <a:rPr lang="en-PH" dirty="0"/>
              <a:t>advises</a:t>
            </a:r>
          </a:p>
          <a:p>
            <a:r>
              <a:rPr lang="en-PH" dirty="0" err="1"/>
              <a:t>allcourses</a:t>
            </a:r>
            <a:endParaRPr lang="en-PH" dirty="0"/>
          </a:p>
          <a:p>
            <a:r>
              <a:rPr lang="en-PH" dirty="0"/>
              <a:t>checklist</a:t>
            </a:r>
          </a:p>
          <a:p>
            <a:r>
              <a:rPr lang="en-PH" dirty="0" err="1"/>
              <a:t>course_equiv</a:t>
            </a:r>
            <a:endParaRPr lang="en-PH" dirty="0"/>
          </a:p>
          <a:p>
            <a:r>
              <a:rPr lang="en-PH" dirty="0" err="1"/>
              <a:t>course_prereq</a:t>
            </a:r>
            <a:endParaRPr lang="en-PH" dirty="0"/>
          </a:p>
          <a:p>
            <a:r>
              <a:rPr lang="en-PH" dirty="0" err="1"/>
              <a:t>course_quali</a:t>
            </a:r>
            <a:endParaRPr lang="en-PH" dirty="0"/>
          </a:p>
          <a:p>
            <a:r>
              <a:rPr lang="en-PH" dirty="0"/>
              <a:t>instructor</a:t>
            </a:r>
          </a:p>
          <a:p>
            <a:r>
              <a:rPr lang="en-PH" dirty="0" err="1"/>
              <a:t>offeredcourses</a:t>
            </a:r>
            <a:endParaRPr lang="en-PH" dirty="0"/>
          </a:p>
          <a:p>
            <a:r>
              <a:rPr lang="en-PH" dirty="0" err="1"/>
              <a:t>prog_elec</a:t>
            </a:r>
            <a:endParaRPr lang="en-PH" dirty="0"/>
          </a:p>
          <a:p>
            <a:r>
              <a:rPr lang="en-PH" dirty="0" err="1"/>
              <a:t>reportofgrades</a:t>
            </a:r>
            <a:endParaRPr lang="en-PH" dirty="0"/>
          </a:p>
          <a:p>
            <a:r>
              <a:rPr lang="en-PH" dirty="0" err="1"/>
              <a:t>req_ge</a:t>
            </a:r>
            <a:endParaRPr lang="en-PH" dirty="0"/>
          </a:p>
          <a:p>
            <a:r>
              <a:rPr lang="en-PH" dirty="0"/>
              <a:t>school</a:t>
            </a:r>
          </a:p>
          <a:p>
            <a:r>
              <a:rPr lang="en-PH" dirty="0"/>
              <a:t>student</a:t>
            </a:r>
          </a:p>
          <a:p>
            <a:r>
              <a:rPr lang="en-PH" dirty="0" err="1"/>
              <a:t>takescourses</a:t>
            </a:r>
            <a:endParaRPr lang="en-PH" dirty="0"/>
          </a:p>
          <a:p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08" y="252608"/>
            <a:ext cx="10018713" cy="6706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3600" b="1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390593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11036"/>
            <a:ext cx="10018713" cy="670662"/>
          </a:xfrm>
        </p:spPr>
        <p:txBody>
          <a:bodyPr>
            <a:normAutofit/>
          </a:bodyPr>
          <a:lstStyle/>
          <a:p>
            <a:pPr algn="r"/>
            <a:r>
              <a:rPr lang="en-PH" sz="2000" dirty="0"/>
              <a:t>Database Schema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154" y="1885350"/>
            <a:ext cx="2914650" cy="79057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78680" y="1434453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/>
              <a:t>admin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84309" y="3508474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 err="1"/>
              <a:t>allcourses</a:t>
            </a:r>
            <a:endParaRPr lang="en-PH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39" y="3944798"/>
            <a:ext cx="3762375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245" y="1685036"/>
            <a:ext cx="2952750" cy="146685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117304" y="1248712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/>
              <a:t>checklist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644" y="3060044"/>
            <a:ext cx="3181350" cy="97155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665664" y="2586678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 err="1"/>
              <a:t>course_equiv</a:t>
            </a:r>
            <a:endParaRPr lang="en-PH" sz="1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66" y="4449623"/>
            <a:ext cx="3200400" cy="10001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90649" y="4013299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 err="1"/>
              <a:t>course_prereq</a:t>
            </a:r>
            <a:endParaRPr lang="en-PH" sz="1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966" y="895378"/>
            <a:ext cx="3000375" cy="151447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606798" y="456961"/>
            <a:ext cx="2208709" cy="436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600" b="1" dirty="0" err="1"/>
              <a:t>course_quali</a:t>
            </a:r>
            <a:endParaRPr lang="en-PH" sz="1600" b="1" dirty="0"/>
          </a:p>
        </p:txBody>
      </p:sp>
    </p:spTree>
    <p:extLst>
      <p:ext uri="{BB962C8B-B14F-4D97-AF65-F5344CB8AC3E}">
        <p14:creationId xmlns:p14="http://schemas.microsoft.com/office/powerpoint/2010/main" val="207200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</TotalTime>
  <Words>145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Automated Checklist System</vt:lpstr>
      <vt:lpstr>Background of the Project</vt:lpstr>
      <vt:lpstr>Background of the Project</vt:lpstr>
      <vt:lpstr>Background of the Project</vt:lpstr>
      <vt:lpstr>Objective of the Project</vt:lpstr>
      <vt:lpstr>Objective of the Project</vt:lpstr>
      <vt:lpstr>Database Schema</vt:lpstr>
      <vt:lpstr>Database Schema</vt:lpstr>
      <vt:lpstr>Database Schema</vt:lpstr>
      <vt:lpstr>Database Schema</vt:lpstr>
      <vt:lpstr>Database Schema</vt:lpstr>
      <vt:lpstr>Levels of Access</vt:lpstr>
      <vt:lpstr>Levels of Access</vt:lpstr>
      <vt:lpstr>Levels of Access</vt:lpstr>
      <vt:lpstr>Levels of Access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 System</dc:title>
  <dc:creator>Gimel Velasco</dc:creator>
  <cp:lastModifiedBy>Gimel Velasco</cp:lastModifiedBy>
  <cp:revision>57</cp:revision>
  <dcterms:created xsi:type="dcterms:W3CDTF">2016-12-13T01:22:52Z</dcterms:created>
  <dcterms:modified xsi:type="dcterms:W3CDTF">2016-12-13T05:36:23Z</dcterms:modified>
</cp:coreProperties>
</file>