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8" r:id="rId7"/>
    <p:sldId id="391" r:id="rId8"/>
    <p:sldId id="411" r:id="rId9"/>
    <p:sldId id="412" r:id="rId10"/>
    <p:sldId id="413" r:id="rId11"/>
    <p:sldId id="415" r:id="rId12"/>
    <p:sldId id="416" r:id="rId13"/>
    <p:sldId id="41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0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9340-873D-280D-A458-9E09C045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074858-245F-9348-2135-BDB339DD8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CD249-A345-EF97-4797-5006E375E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31C63-0CAC-FCDF-0A95-5A375045E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0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CD827-2CE9-370A-EE21-AE2922D70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B7C0C-8B09-08E1-42AF-B9F998A5E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6E1C1-0CC4-9F13-D97D-EC044722D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4FB90-DF93-FDBF-787F-ED9D2A78C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6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8C97-FB3A-E3E1-7CA7-57BE532DA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C2C72-1C55-23A9-CAC1-2056D4371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A7213-294D-D34F-E14F-BADFF397E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C3BA1-6957-6224-EC21-D0AE25FED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35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B4E4-28FB-B1D0-6E5B-89DB06A7A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826A2-80F6-1B9C-57BA-0B05056CD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AF0BB-7857-51E8-C4A0-439982CAE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1B1E0-8277-283A-F4A0-F7EF6AB1C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3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A0EF2-1D5F-889D-4E77-C06DEC1E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DD51C-B282-AAFA-BBE2-0DCD81098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4C3DE-0ABA-7FF9-D378-8FC43FFA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590A2-2607-74D9-F7B4-D9DFDE583A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6DD64-48B8-4330-CC0D-ECA98207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643F1-6D30-9946-5A96-951301F69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9DB77-27EC-AD21-D540-9BEF0AA21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9853-97FC-F646-F79E-EA7D7BAA4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2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EuchreIQ</a:t>
            </a:r>
            <a:r>
              <a:rPr lang="en-US" dirty="0"/>
              <a:t>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76C59-1582-7147-818E-E4BE3881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42" y="4637558"/>
            <a:ext cx="3983490" cy="100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7F33-B931-2D9F-D795-B9A913A2A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4E3B8E-774E-E999-81AE-2418B632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B49E67-FB24-AD5A-6DD7-E4C346D7EE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C9D9DC-581B-59D6-AE84-ADAD2E61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066CB8-F34C-9409-F6F4-764E2CB0B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34113C1-1786-73FA-76E0-52D5A0249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3EB69A-AB2A-902F-F403-428E3FBE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01098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Contacts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19B21-E26F-304D-2FA2-A27712623E8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b="1" dirty="0"/>
              <a:t>Members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Gabriel Imes    imesgw@mail.uc.edu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Travis Hurst      hurstts@mail.uc.edu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Simon Feist      feistsp@mail.uc.edu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B7C2AE-C40C-B802-2732-09F41C4909D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/>
              <a:t>Faculty Advisor</a:t>
            </a:r>
          </a:p>
          <a:p>
            <a:r>
              <a:rPr lang="en-US" dirty="0"/>
              <a:t>Fred Annexstein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BA66-6EF3-3D9D-5077-1DD0777B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8404-E268-AA6C-4399-D36FBA2E828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Project Purposes</a:t>
            </a:r>
          </a:p>
          <a:p>
            <a:r>
              <a:rPr lang="en-US" sz="1800" dirty="0"/>
              <a:t>Create a Euchee program that performs a statistical analysis of its cards and determines the probability of each team’s chances of winning the 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96D28-6DFA-E805-BB9D-4B1D4A3F573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Probability will be shown for chances of team winning the round, will update after each trick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Probability will be based off the user’s 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 bot to simulate large data set of automated games to accurately predict this probability</a:t>
            </a:r>
          </a:p>
        </p:txBody>
      </p:sp>
    </p:spTree>
    <p:extLst>
      <p:ext uri="{BB962C8B-B14F-4D97-AF65-F5344CB8AC3E}">
        <p14:creationId xmlns:p14="http://schemas.microsoft.com/office/powerpoint/2010/main" val="354185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B8887-6CF9-2026-A09C-585D91D0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D14714-5077-51C0-43F0-70AEDC50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Impacts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D060A1-B86C-B44A-E595-F77A185DFB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endParaRPr lang="en-US" b="0" dirty="0">
              <a:effectLst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16265E-48B8-E683-8113-D25D1FC99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48F7A1D-56C3-E67E-5017-A4F6F6EB7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D0AD273-941C-CC87-5F61-D064EB94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0807AFB-F50E-289C-5D6A-DFB417BD8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99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D49A1-BBB8-1C0F-5DB7-0F40CD9F3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A94D5E-65AB-4850-9D76-ACA4CA4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Design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B05609EB-6318-B449-B416-62BE97EAF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21" y="442956"/>
            <a:ext cx="7465103" cy="5972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776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86F2-D0F2-524C-494D-6C059EA83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BB475C-EB61-EAB8-26DD-094726B6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491283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DBAB9-BF37-6310-3BBB-A7C89146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3019E1F-2942-1A3F-BEEF-355CE7C26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B05D8AC-8613-CC9A-62DB-29B44CC27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F03D7C9-23AB-BA4B-0933-ABD2BB02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3F28A4-FEC9-0EB3-A79E-8B4623018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2420"/>
              </p:ext>
            </p:extLst>
          </p:nvPr>
        </p:nvGraphicFramePr>
        <p:xfrm>
          <a:off x="4064001" y="1021449"/>
          <a:ext cx="8127999" cy="4101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37481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28224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9003321"/>
                    </a:ext>
                  </a:extLst>
                </a:gridCol>
              </a:tblGrid>
              <a:tr h="10253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Web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Logic/Backend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Development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927886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16452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17057"/>
                  </a:ext>
                </a:extLst>
              </a:tr>
              <a:tr h="102531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98361"/>
                  </a:ext>
                </a:extLst>
              </a:tr>
            </a:tbl>
          </a:graphicData>
        </a:graphic>
      </p:graphicFrame>
      <p:pic>
        <p:nvPicPr>
          <p:cNvPr id="1044" name="Picture 20" descr="sqlite icon">
            <a:extLst>
              <a:ext uri="{FF2B5EF4-FFF2-40B4-BE49-F238E27FC236}">
                <a16:creationId xmlns:a16="http://schemas.microsoft.com/office/drawing/2014/main" id="{D397224E-51FC-1F4B-1920-AEA0BE26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97" y="3061864"/>
            <a:ext cx="1117341" cy="105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SS logo and symbol, meaning, history, PNG">
            <a:extLst>
              <a:ext uri="{FF2B5EF4-FFF2-40B4-BE49-F238E27FC236}">
                <a16:creationId xmlns:a16="http://schemas.microsoft.com/office/drawing/2014/main" id="{AE219A85-C7E5-BE37-F706-BC34536F2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51" y="3081408"/>
            <a:ext cx="1019628" cy="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D039D95-9D03-0FFC-C3A3-2AA9FEFF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384" y="2120448"/>
            <a:ext cx="1000254" cy="9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jango Community | Django">
            <a:extLst>
              <a:ext uri="{FF2B5EF4-FFF2-40B4-BE49-F238E27FC236}">
                <a16:creationId xmlns:a16="http://schemas.microsoft.com/office/drawing/2014/main" id="{E33CE98F-D546-289B-E0FC-858F72443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915" y="2154318"/>
            <a:ext cx="1943100" cy="6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E9FB2400-9AE2-3524-511A-C14760A2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279" y="3113926"/>
            <a:ext cx="929489" cy="87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Logo, symbol, meaning, history, PNG, brand">
            <a:extLst>
              <a:ext uri="{FF2B5EF4-FFF2-40B4-BE49-F238E27FC236}">
                <a16:creationId xmlns:a16="http://schemas.microsoft.com/office/drawing/2014/main" id="{0800C4B7-EA43-4787-3D79-691EBD56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517" y="2057157"/>
            <a:ext cx="929489" cy="86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ML - Wikipedia">
            <a:extLst>
              <a:ext uri="{FF2B5EF4-FFF2-40B4-BE49-F238E27FC236}">
                <a16:creationId xmlns:a16="http://schemas.microsoft.com/office/drawing/2014/main" id="{67EA42B9-DA43-32BC-A175-8D94F337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74" y="4113479"/>
            <a:ext cx="920582" cy="9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2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36621-D398-0474-76C5-D450010C8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74AA6-2C8A-C76D-554E-4FE995C9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1E6128-2CCB-54AB-87CB-D2A023093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E8D61A-F36C-B294-5DBC-0C70059DB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6C2A656-A4B6-2806-8B5C-3CFF182A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E7AFC0A-B6A7-B7FA-E837-BC8A7003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69ED7A-1072-D4FF-69BF-D6A9222C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96310"/>
              </p:ext>
            </p:extLst>
          </p:nvPr>
        </p:nvGraphicFramePr>
        <p:xfrm>
          <a:off x="3709724" y="1200977"/>
          <a:ext cx="8128000" cy="39477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6395723">
                  <a:extLst>
                    <a:ext uri="{9D8B030D-6E8A-4147-A177-3AD203B41FA5}">
                      <a16:colId xmlns:a16="http://schemas.microsoft.com/office/drawing/2014/main" val="693948123"/>
                    </a:ext>
                  </a:extLst>
                </a:gridCol>
                <a:gridCol w="1732277">
                  <a:extLst>
                    <a:ext uri="{9D8B030D-6E8A-4147-A177-3AD203B41FA5}">
                      <a16:colId xmlns:a16="http://schemas.microsoft.com/office/drawing/2014/main" val="3166117664"/>
                    </a:ext>
                  </a:extLst>
                </a:gridCol>
              </a:tblGrid>
              <a:tr h="46215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</a:rPr>
                        <a:t>Semester/End-of-the-Year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n-lt"/>
                        </a:rPr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56476"/>
                  </a:ext>
                </a:extLst>
              </a:tr>
              <a:tr h="4621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Research for all components is completed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10/24/2024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59757"/>
                  </a:ext>
                </a:extLst>
              </a:tr>
              <a:tr h="63517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Design specifications are completed, and development has been started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10/31/2024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52695"/>
                  </a:ext>
                </a:extLst>
              </a:tr>
              <a:tr h="72600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Initial development is complete and Initial euchre game is in a working state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+mn-lt"/>
                        </a:rPr>
                        <a:t>1/12/2024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3204"/>
                  </a:ext>
                </a:extLst>
              </a:tr>
              <a:tr h="60980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 AI has been developed and ready for testing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3/14/2025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71110704"/>
                  </a:ext>
                </a:extLst>
              </a:tr>
              <a:tr h="543465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 overlay of probabilities is added to the UI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3/14/2025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47374418"/>
                  </a:ext>
                </a:extLst>
              </a:tr>
              <a:tr h="508958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Refine and validate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3/28/2025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5882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25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706F9-7188-636E-60BB-BD7FF110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1B44E-6DC3-209A-3EE1-A8CD0990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ECFD17-B01C-A406-D4AD-C63BB2082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032AC2A-AC19-D9C4-6F5F-CA4654F0A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9C69ADE-D307-6CDA-1D69-15EC359BE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BCABA6E-C625-D3DF-D1A4-21C20BC0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9D8C215-097E-B0D6-726C-3215F37C9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08852397"/>
              </p:ext>
            </p:extLst>
          </p:nvPr>
        </p:nvGraphicFramePr>
        <p:xfrm>
          <a:off x="7384210" y="942977"/>
          <a:ext cx="4485737" cy="52466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608328">
                  <a:extLst>
                    <a:ext uri="{9D8B030D-6E8A-4147-A177-3AD203B41FA5}">
                      <a16:colId xmlns:a16="http://schemas.microsoft.com/office/drawing/2014/main" val="2110595262"/>
                    </a:ext>
                  </a:extLst>
                </a:gridCol>
                <a:gridCol w="877409">
                  <a:extLst>
                    <a:ext uri="{9D8B030D-6E8A-4147-A177-3AD203B41FA5}">
                      <a16:colId xmlns:a16="http://schemas.microsoft.com/office/drawing/2014/main" val="285910939"/>
                    </a:ext>
                  </a:extLst>
                </a:gridCol>
              </a:tblGrid>
              <a:tr h="17147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Task List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Status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889247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Specify and design system architecture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98865974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Specify and design data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7456065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database software and data storage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6916542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application and user interface framework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8238275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Research and document AI/Automated bot integration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6679967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database software and data storage tables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3407126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Design and specify application user actions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4180701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Design and specify admin view of application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4138041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application user interface(euchre game only)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095437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database and data storage tables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431195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probability calculations from database tables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250242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admin view for application with views of relevant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18855830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AI/automated bot for initial euchre game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3634148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working model for initial euchre game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In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852848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correct data transferred to database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2838035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Validate correct data returned from database to user interface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10099926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Validate correctness of AI / automated bot actions for initial euchre game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296278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Develop overlay for probability calculations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16662649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AI/automated bot actions to increase probability outcomes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0745917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user interface to include additional features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9542991"/>
                  </a:ext>
                </a:extLst>
              </a:tr>
              <a:tr h="1714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Refine admin view to give more value to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Not Done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43230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0F9608-3A37-F2CA-EE13-AB099BF83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3" y="2353388"/>
            <a:ext cx="6671094" cy="326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770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{D8B11DD1-E9A5-4217-8746-A3B3BA747215}tf78853419_win32</Template>
  <TotalTime>363</TotalTime>
  <Words>392</Words>
  <Application>Microsoft Office PowerPoint</Application>
  <PresentationFormat>Widescreen</PresentationFormat>
  <Paragraphs>94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</vt:lpstr>
      <vt:lpstr>Custom</vt:lpstr>
      <vt:lpstr>EuchreIQ Presentation</vt:lpstr>
      <vt:lpstr>Project Contacts</vt:lpstr>
      <vt:lpstr>Project Charter</vt:lpstr>
      <vt:lpstr>Intellectual Merits</vt:lpstr>
      <vt:lpstr>Broader Impacts</vt:lpstr>
      <vt:lpstr>Design  Diagram</vt:lpstr>
      <vt:lpstr>Technologies</vt:lpstr>
      <vt:lpstr>Milestones</vt:lpstr>
      <vt:lpstr>Results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Gabe Imes</dc:creator>
  <cp:lastModifiedBy>Gabe Imes</cp:lastModifiedBy>
  <cp:revision>12</cp:revision>
  <dcterms:created xsi:type="dcterms:W3CDTF">2024-10-26T17:07:27Z</dcterms:created>
  <dcterms:modified xsi:type="dcterms:W3CDTF">2025-02-17T22:54:48Z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