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9" r:id="rId2"/>
    <p:sldId id="257" r:id="rId3"/>
    <p:sldId id="260" r:id="rId4"/>
    <p:sldId id="262" r:id="rId5"/>
    <p:sldId id="263" r:id="rId6"/>
    <p:sldId id="264" r:id="rId7"/>
    <p:sldId id="261" r:id="rId8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B0FE"/>
    <a:srgbClr val="FFFFFF"/>
    <a:srgbClr val="B9B9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9328A8-F6EF-434F-880B-2B36344ED91B}" type="datetimeFigureOut">
              <a:rPr lang="es-CO" smtClean="0"/>
              <a:t>26/05/2018</a:t>
            </a:fld>
            <a:endParaRPr lang="es-C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52C3FF-259A-4E88-95D1-FBAC311B528B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869751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Shape 2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143875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2830033" y="2655767"/>
            <a:ext cx="6532000" cy="15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None/>
              <a:defRPr sz="6133">
                <a:solidFill>
                  <a:srgbClr val="000000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None/>
              <a:defRPr sz="6133">
                <a:solidFill>
                  <a:srgbClr val="000000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None/>
              <a:defRPr sz="6133">
                <a:solidFill>
                  <a:srgbClr val="000000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None/>
              <a:defRPr sz="6133">
                <a:solidFill>
                  <a:srgbClr val="000000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None/>
              <a:defRPr sz="6133">
                <a:solidFill>
                  <a:srgbClr val="000000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None/>
              <a:defRPr sz="6133">
                <a:solidFill>
                  <a:srgbClr val="000000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None/>
              <a:defRPr sz="6133">
                <a:solidFill>
                  <a:srgbClr val="000000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None/>
              <a:defRPr sz="6133">
                <a:solidFill>
                  <a:srgbClr val="000000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None/>
              <a:defRPr sz="6133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11" name="Shape 11"/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4376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2" name="Shape 12"/>
          <p:cNvGrpSpPr/>
          <p:nvPr/>
        </p:nvGrpSpPr>
        <p:grpSpPr>
          <a:xfrm>
            <a:off x="743929" y="-12"/>
            <a:ext cx="2086112" cy="3766799"/>
            <a:chOff x="0" y="855663"/>
            <a:chExt cx="1257300" cy="2270250"/>
          </a:xfrm>
        </p:grpSpPr>
        <p:sp>
          <p:nvSpPr>
            <p:cNvPr id="13" name="Shape 13"/>
            <p:cNvSpPr/>
            <p:nvPr/>
          </p:nvSpPr>
          <p:spPr>
            <a:xfrm>
              <a:off x="277813" y="2616200"/>
              <a:ext cx="230100" cy="20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1627" y="0"/>
                  </a:moveTo>
                  <a:cubicBezTo>
                    <a:pt x="5581" y="0"/>
                    <a:pt x="5581" y="0"/>
                    <a:pt x="5581" y="0"/>
                  </a:cubicBezTo>
                  <a:cubicBezTo>
                    <a:pt x="2790" y="0"/>
                    <a:pt x="0" y="30000"/>
                    <a:pt x="0" y="60000"/>
                  </a:cubicBezTo>
                  <a:cubicBezTo>
                    <a:pt x="0" y="90000"/>
                    <a:pt x="2790" y="120000"/>
                    <a:pt x="5581" y="120000"/>
                  </a:cubicBezTo>
                  <a:cubicBezTo>
                    <a:pt x="111627" y="120000"/>
                    <a:pt x="111627" y="120000"/>
                    <a:pt x="111627" y="120000"/>
                  </a:cubicBezTo>
                  <a:cubicBezTo>
                    <a:pt x="117209" y="120000"/>
                    <a:pt x="120000" y="90000"/>
                    <a:pt x="120000" y="60000"/>
                  </a:cubicBezTo>
                  <a:cubicBezTo>
                    <a:pt x="120000" y="30000"/>
                    <a:pt x="117209" y="0"/>
                    <a:pt x="1116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Shape 14"/>
            <p:cNvSpPr/>
            <p:nvPr/>
          </p:nvSpPr>
          <p:spPr>
            <a:xfrm>
              <a:off x="0" y="2208213"/>
              <a:ext cx="1257300" cy="917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8978" y="0"/>
                  </a:moveTo>
                  <a:cubicBezTo>
                    <a:pt x="69446" y="0"/>
                    <a:pt x="69446" y="0"/>
                    <a:pt x="69446" y="0"/>
                  </a:cubicBezTo>
                  <a:cubicBezTo>
                    <a:pt x="69446" y="3508"/>
                    <a:pt x="69446" y="3508"/>
                    <a:pt x="69446" y="3508"/>
                  </a:cubicBezTo>
                  <a:cubicBezTo>
                    <a:pt x="117446" y="3508"/>
                    <a:pt x="117446" y="3508"/>
                    <a:pt x="117446" y="3508"/>
                  </a:cubicBezTo>
                  <a:cubicBezTo>
                    <a:pt x="117446" y="105964"/>
                    <a:pt x="117446" y="105964"/>
                    <a:pt x="117446" y="105964"/>
                  </a:cubicBezTo>
                  <a:cubicBezTo>
                    <a:pt x="111829" y="105964"/>
                    <a:pt x="111829" y="105964"/>
                    <a:pt x="111829" y="105964"/>
                  </a:cubicBezTo>
                  <a:cubicBezTo>
                    <a:pt x="111829" y="13333"/>
                    <a:pt x="111829" y="13333"/>
                    <a:pt x="111829" y="13333"/>
                  </a:cubicBezTo>
                  <a:cubicBezTo>
                    <a:pt x="111829" y="12631"/>
                    <a:pt x="111319" y="11929"/>
                    <a:pt x="110297" y="11929"/>
                  </a:cubicBezTo>
                  <a:cubicBezTo>
                    <a:pt x="69446" y="11929"/>
                    <a:pt x="69446" y="11929"/>
                    <a:pt x="69446" y="11929"/>
                  </a:cubicBezTo>
                  <a:cubicBezTo>
                    <a:pt x="69446" y="15438"/>
                    <a:pt x="69446" y="15438"/>
                    <a:pt x="69446" y="15438"/>
                  </a:cubicBezTo>
                  <a:cubicBezTo>
                    <a:pt x="109276" y="15438"/>
                    <a:pt x="109276" y="15438"/>
                    <a:pt x="109276" y="15438"/>
                  </a:cubicBezTo>
                  <a:cubicBezTo>
                    <a:pt x="109276" y="116491"/>
                    <a:pt x="109276" y="116491"/>
                    <a:pt x="109276" y="116491"/>
                  </a:cubicBezTo>
                  <a:cubicBezTo>
                    <a:pt x="2553" y="116491"/>
                    <a:pt x="2553" y="116491"/>
                    <a:pt x="2553" y="116491"/>
                  </a:cubicBezTo>
                  <a:cubicBezTo>
                    <a:pt x="2553" y="15438"/>
                    <a:pt x="2553" y="15438"/>
                    <a:pt x="2553" y="15438"/>
                  </a:cubicBezTo>
                  <a:cubicBezTo>
                    <a:pt x="21446" y="15438"/>
                    <a:pt x="21446" y="15438"/>
                    <a:pt x="21446" y="15438"/>
                  </a:cubicBezTo>
                  <a:cubicBezTo>
                    <a:pt x="20936" y="14035"/>
                    <a:pt x="20425" y="13333"/>
                    <a:pt x="20425" y="11929"/>
                  </a:cubicBezTo>
                  <a:cubicBezTo>
                    <a:pt x="10723" y="11929"/>
                    <a:pt x="10723" y="11929"/>
                    <a:pt x="10723" y="11929"/>
                  </a:cubicBezTo>
                  <a:cubicBezTo>
                    <a:pt x="10723" y="3508"/>
                    <a:pt x="10723" y="3508"/>
                    <a:pt x="10723" y="3508"/>
                  </a:cubicBezTo>
                  <a:cubicBezTo>
                    <a:pt x="19914" y="3508"/>
                    <a:pt x="19914" y="3508"/>
                    <a:pt x="19914" y="3508"/>
                  </a:cubicBezTo>
                  <a:cubicBezTo>
                    <a:pt x="19914" y="0"/>
                    <a:pt x="19914" y="0"/>
                    <a:pt x="19914" y="0"/>
                  </a:cubicBezTo>
                  <a:cubicBezTo>
                    <a:pt x="9191" y="0"/>
                    <a:pt x="9191" y="0"/>
                    <a:pt x="9191" y="0"/>
                  </a:cubicBezTo>
                  <a:cubicBezTo>
                    <a:pt x="8680" y="0"/>
                    <a:pt x="8170" y="1403"/>
                    <a:pt x="8170" y="2105"/>
                  </a:cubicBezTo>
                  <a:cubicBezTo>
                    <a:pt x="8170" y="11929"/>
                    <a:pt x="8170" y="11929"/>
                    <a:pt x="8170" y="11929"/>
                  </a:cubicBezTo>
                  <a:cubicBezTo>
                    <a:pt x="1021" y="11929"/>
                    <a:pt x="1021" y="11929"/>
                    <a:pt x="1021" y="11929"/>
                  </a:cubicBezTo>
                  <a:cubicBezTo>
                    <a:pt x="510" y="11929"/>
                    <a:pt x="0" y="12631"/>
                    <a:pt x="0" y="13333"/>
                  </a:cubicBezTo>
                  <a:cubicBezTo>
                    <a:pt x="0" y="118596"/>
                    <a:pt x="0" y="118596"/>
                    <a:pt x="0" y="118596"/>
                  </a:cubicBezTo>
                  <a:cubicBezTo>
                    <a:pt x="0" y="119298"/>
                    <a:pt x="510" y="120000"/>
                    <a:pt x="1021" y="120000"/>
                  </a:cubicBezTo>
                  <a:cubicBezTo>
                    <a:pt x="110297" y="120000"/>
                    <a:pt x="110297" y="120000"/>
                    <a:pt x="110297" y="120000"/>
                  </a:cubicBezTo>
                  <a:cubicBezTo>
                    <a:pt x="111319" y="120000"/>
                    <a:pt x="111829" y="119298"/>
                    <a:pt x="111829" y="118596"/>
                  </a:cubicBezTo>
                  <a:cubicBezTo>
                    <a:pt x="111829" y="108771"/>
                    <a:pt x="111829" y="108771"/>
                    <a:pt x="111829" y="108771"/>
                  </a:cubicBezTo>
                  <a:cubicBezTo>
                    <a:pt x="118978" y="108771"/>
                    <a:pt x="118978" y="108771"/>
                    <a:pt x="118978" y="108771"/>
                  </a:cubicBezTo>
                  <a:cubicBezTo>
                    <a:pt x="119489" y="108771"/>
                    <a:pt x="120000" y="108070"/>
                    <a:pt x="120000" y="107368"/>
                  </a:cubicBezTo>
                  <a:cubicBezTo>
                    <a:pt x="120000" y="2105"/>
                    <a:pt x="120000" y="2105"/>
                    <a:pt x="120000" y="2105"/>
                  </a:cubicBezTo>
                  <a:cubicBezTo>
                    <a:pt x="120000" y="1403"/>
                    <a:pt x="119489" y="0"/>
                    <a:pt x="1189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Shape 15"/>
            <p:cNvSpPr/>
            <p:nvPr/>
          </p:nvSpPr>
          <p:spPr>
            <a:xfrm>
              <a:off x="133350" y="2701925"/>
              <a:ext cx="374700" cy="22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30000"/>
                    <a:pt x="0" y="60000"/>
                  </a:cubicBezTo>
                  <a:cubicBezTo>
                    <a:pt x="0" y="90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0000"/>
                    <a:pt x="120000" y="60000"/>
                  </a:cubicBezTo>
                  <a:cubicBezTo>
                    <a:pt x="120000" y="30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Shape 16"/>
            <p:cNvSpPr/>
            <p:nvPr/>
          </p:nvSpPr>
          <p:spPr>
            <a:xfrm>
              <a:off x="133350" y="2959100"/>
              <a:ext cx="374700" cy="27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96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6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Shape 17"/>
            <p:cNvSpPr/>
            <p:nvPr/>
          </p:nvSpPr>
          <p:spPr>
            <a:xfrm>
              <a:off x="133350" y="2787650"/>
              <a:ext cx="374700" cy="27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72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72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Shape 18"/>
            <p:cNvSpPr/>
            <p:nvPr/>
          </p:nvSpPr>
          <p:spPr>
            <a:xfrm>
              <a:off x="133350" y="2873375"/>
              <a:ext cx="374700" cy="27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96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6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Shape 19"/>
            <p:cNvSpPr/>
            <p:nvPr/>
          </p:nvSpPr>
          <p:spPr>
            <a:xfrm>
              <a:off x="598488" y="2616200"/>
              <a:ext cx="444600" cy="376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7108" y="0"/>
                  </a:moveTo>
                  <a:cubicBezTo>
                    <a:pt x="92530" y="0"/>
                    <a:pt x="92530" y="0"/>
                    <a:pt x="92530" y="0"/>
                  </a:cubicBezTo>
                  <a:cubicBezTo>
                    <a:pt x="91084" y="0"/>
                    <a:pt x="89638" y="1714"/>
                    <a:pt x="89638" y="3428"/>
                  </a:cubicBezTo>
                  <a:cubicBezTo>
                    <a:pt x="89638" y="32571"/>
                    <a:pt x="89638" y="32571"/>
                    <a:pt x="89638" y="32571"/>
                  </a:cubicBezTo>
                  <a:cubicBezTo>
                    <a:pt x="89638" y="34285"/>
                    <a:pt x="91084" y="36000"/>
                    <a:pt x="92530" y="36000"/>
                  </a:cubicBezTo>
                  <a:cubicBezTo>
                    <a:pt x="99759" y="36000"/>
                    <a:pt x="99759" y="36000"/>
                    <a:pt x="99759" y="36000"/>
                  </a:cubicBezTo>
                  <a:cubicBezTo>
                    <a:pt x="99759" y="58285"/>
                    <a:pt x="99759" y="58285"/>
                    <a:pt x="99759" y="58285"/>
                  </a:cubicBezTo>
                  <a:cubicBezTo>
                    <a:pt x="65060" y="58285"/>
                    <a:pt x="65060" y="58285"/>
                    <a:pt x="65060" y="58285"/>
                  </a:cubicBezTo>
                  <a:cubicBezTo>
                    <a:pt x="65060" y="36000"/>
                    <a:pt x="65060" y="36000"/>
                    <a:pt x="65060" y="36000"/>
                  </a:cubicBezTo>
                  <a:cubicBezTo>
                    <a:pt x="72289" y="36000"/>
                    <a:pt x="72289" y="36000"/>
                    <a:pt x="72289" y="36000"/>
                  </a:cubicBezTo>
                  <a:cubicBezTo>
                    <a:pt x="73734" y="36000"/>
                    <a:pt x="75180" y="34285"/>
                    <a:pt x="75180" y="32571"/>
                  </a:cubicBezTo>
                  <a:cubicBezTo>
                    <a:pt x="75180" y="3428"/>
                    <a:pt x="75180" y="3428"/>
                    <a:pt x="75180" y="3428"/>
                  </a:cubicBezTo>
                  <a:cubicBezTo>
                    <a:pt x="75180" y="1714"/>
                    <a:pt x="73734" y="0"/>
                    <a:pt x="72289" y="0"/>
                  </a:cubicBezTo>
                  <a:cubicBezTo>
                    <a:pt x="47710" y="0"/>
                    <a:pt x="47710" y="0"/>
                    <a:pt x="47710" y="0"/>
                  </a:cubicBezTo>
                  <a:cubicBezTo>
                    <a:pt x="46265" y="0"/>
                    <a:pt x="44819" y="1714"/>
                    <a:pt x="44819" y="3428"/>
                  </a:cubicBezTo>
                  <a:cubicBezTo>
                    <a:pt x="44819" y="32571"/>
                    <a:pt x="44819" y="32571"/>
                    <a:pt x="44819" y="32571"/>
                  </a:cubicBezTo>
                  <a:cubicBezTo>
                    <a:pt x="44819" y="34285"/>
                    <a:pt x="46265" y="36000"/>
                    <a:pt x="47710" y="36000"/>
                  </a:cubicBezTo>
                  <a:cubicBezTo>
                    <a:pt x="59277" y="36000"/>
                    <a:pt x="59277" y="36000"/>
                    <a:pt x="59277" y="36000"/>
                  </a:cubicBezTo>
                  <a:cubicBezTo>
                    <a:pt x="59277" y="58285"/>
                    <a:pt x="59277" y="58285"/>
                    <a:pt x="59277" y="58285"/>
                  </a:cubicBezTo>
                  <a:cubicBezTo>
                    <a:pt x="20240" y="58285"/>
                    <a:pt x="20240" y="58285"/>
                    <a:pt x="20240" y="58285"/>
                  </a:cubicBezTo>
                  <a:cubicBezTo>
                    <a:pt x="20240" y="36000"/>
                    <a:pt x="20240" y="36000"/>
                    <a:pt x="20240" y="36000"/>
                  </a:cubicBezTo>
                  <a:cubicBezTo>
                    <a:pt x="27469" y="36000"/>
                    <a:pt x="27469" y="36000"/>
                    <a:pt x="27469" y="36000"/>
                  </a:cubicBezTo>
                  <a:cubicBezTo>
                    <a:pt x="28915" y="36000"/>
                    <a:pt x="30361" y="34285"/>
                    <a:pt x="30361" y="32571"/>
                  </a:cubicBezTo>
                  <a:cubicBezTo>
                    <a:pt x="30361" y="3428"/>
                    <a:pt x="30361" y="3428"/>
                    <a:pt x="30361" y="3428"/>
                  </a:cubicBezTo>
                  <a:cubicBezTo>
                    <a:pt x="30361" y="1714"/>
                    <a:pt x="28915" y="0"/>
                    <a:pt x="27469" y="0"/>
                  </a:cubicBezTo>
                  <a:cubicBezTo>
                    <a:pt x="2891" y="0"/>
                    <a:pt x="2891" y="0"/>
                    <a:pt x="2891" y="0"/>
                  </a:cubicBezTo>
                  <a:cubicBezTo>
                    <a:pt x="1445" y="0"/>
                    <a:pt x="0" y="1714"/>
                    <a:pt x="0" y="3428"/>
                  </a:cubicBezTo>
                  <a:cubicBezTo>
                    <a:pt x="0" y="32571"/>
                    <a:pt x="0" y="32571"/>
                    <a:pt x="0" y="32571"/>
                  </a:cubicBezTo>
                  <a:cubicBezTo>
                    <a:pt x="0" y="34285"/>
                    <a:pt x="1445" y="36000"/>
                    <a:pt x="2891" y="36000"/>
                  </a:cubicBezTo>
                  <a:cubicBezTo>
                    <a:pt x="14457" y="36000"/>
                    <a:pt x="14457" y="36000"/>
                    <a:pt x="14457" y="36000"/>
                  </a:cubicBezTo>
                  <a:cubicBezTo>
                    <a:pt x="14457" y="61714"/>
                    <a:pt x="14457" y="61714"/>
                    <a:pt x="14457" y="61714"/>
                  </a:cubicBezTo>
                  <a:cubicBezTo>
                    <a:pt x="14457" y="63428"/>
                    <a:pt x="15903" y="65142"/>
                    <a:pt x="17349" y="65142"/>
                  </a:cubicBezTo>
                  <a:cubicBezTo>
                    <a:pt x="59277" y="65142"/>
                    <a:pt x="59277" y="65142"/>
                    <a:pt x="59277" y="65142"/>
                  </a:cubicBezTo>
                  <a:cubicBezTo>
                    <a:pt x="59277" y="89142"/>
                    <a:pt x="59277" y="89142"/>
                    <a:pt x="59277" y="89142"/>
                  </a:cubicBezTo>
                  <a:cubicBezTo>
                    <a:pt x="23132" y="89142"/>
                    <a:pt x="23132" y="89142"/>
                    <a:pt x="23132" y="89142"/>
                  </a:cubicBezTo>
                  <a:cubicBezTo>
                    <a:pt x="21686" y="89142"/>
                    <a:pt x="20240" y="90857"/>
                    <a:pt x="20240" y="92571"/>
                  </a:cubicBezTo>
                  <a:cubicBezTo>
                    <a:pt x="20240" y="116571"/>
                    <a:pt x="20240" y="116571"/>
                    <a:pt x="20240" y="116571"/>
                  </a:cubicBezTo>
                  <a:cubicBezTo>
                    <a:pt x="20240" y="118285"/>
                    <a:pt x="21686" y="120000"/>
                    <a:pt x="23132" y="120000"/>
                  </a:cubicBezTo>
                  <a:cubicBezTo>
                    <a:pt x="96867" y="120000"/>
                    <a:pt x="96867" y="120000"/>
                    <a:pt x="96867" y="120000"/>
                  </a:cubicBezTo>
                  <a:cubicBezTo>
                    <a:pt x="98313" y="120000"/>
                    <a:pt x="99759" y="118285"/>
                    <a:pt x="99759" y="116571"/>
                  </a:cubicBezTo>
                  <a:cubicBezTo>
                    <a:pt x="99759" y="92571"/>
                    <a:pt x="99759" y="92571"/>
                    <a:pt x="99759" y="92571"/>
                  </a:cubicBezTo>
                  <a:cubicBezTo>
                    <a:pt x="99759" y="90857"/>
                    <a:pt x="98313" y="89142"/>
                    <a:pt x="96867" y="89142"/>
                  </a:cubicBezTo>
                  <a:cubicBezTo>
                    <a:pt x="65060" y="89142"/>
                    <a:pt x="65060" y="89142"/>
                    <a:pt x="65060" y="89142"/>
                  </a:cubicBezTo>
                  <a:cubicBezTo>
                    <a:pt x="65060" y="65142"/>
                    <a:pt x="65060" y="65142"/>
                    <a:pt x="65060" y="65142"/>
                  </a:cubicBezTo>
                  <a:cubicBezTo>
                    <a:pt x="102650" y="65142"/>
                    <a:pt x="102650" y="65142"/>
                    <a:pt x="102650" y="65142"/>
                  </a:cubicBezTo>
                  <a:cubicBezTo>
                    <a:pt x="104096" y="65142"/>
                    <a:pt x="105542" y="63428"/>
                    <a:pt x="105542" y="61714"/>
                  </a:cubicBezTo>
                  <a:cubicBezTo>
                    <a:pt x="105542" y="36000"/>
                    <a:pt x="105542" y="36000"/>
                    <a:pt x="105542" y="36000"/>
                  </a:cubicBezTo>
                  <a:cubicBezTo>
                    <a:pt x="117108" y="36000"/>
                    <a:pt x="117108" y="36000"/>
                    <a:pt x="117108" y="36000"/>
                  </a:cubicBezTo>
                  <a:cubicBezTo>
                    <a:pt x="118554" y="36000"/>
                    <a:pt x="119999" y="34285"/>
                    <a:pt x="119999" y="32571"/>
                  </a:cubicBezTo>
                  <a:cubicBezTo>
                    <a:pt x="119999" y="3428"/>
                    <a:pt x="119999" y="3428"/>
                    <a:pt x="119999" y="3428"/>
                  </a:cubicBezTo>
                  <a:cubicBezTo>
                    <a:pt x="119999" y="1714"/>
                    <a:pt x="118554" y="0"/>
                    <a:pt x="117108" y="0"/>
                  </a:cubicBezTo>
                  <a:close/>
                  <a:moveTo>
                    <a:pt x="50602" y="29142"/>
                  </a:moveTo>
                  <a:cubicBezTo>
                    <a:pt x="50602" y="6857"/>
                    <a:pt x="50602" y="6857"/>
                    <a:pt x="50602" y="6857"/>
                  </a:cubicBezTo>
                  <a:cubicBezTo>
                    <a:pt x="69397" y="6857"/>
                    <a:pt x="69397" y="6857"/>
                    <a:pt x="69397" y="6857"/>
                  </a:cubicBezTo>
                  <a:cubicBezTo>
                    <a:pt x="69397" y="29142"/>
                    <a:pt x="69397" y="29142"/>
                    <a:pt x="69397" y="29142"/>
                  </a:cubicBezTo>
                  <a:cubicBezTo>
                    <a:pt x="65060" y="29142"/>
                    <a:pt x="65060" y="29142"/>
                    <a:pt x="65060" y="29142"/>
                  </a:cubicBezTo>
                  <a:cubicBezTo>
                    <a:pt x="59277" y="29142"/>
                    <a:pt x="59277" y="29142"/>
                    <a:pt x="59277" y="29142"/>
                  </a:cubicBezTo>
                  <a:lnTo>
                    <a:pt x="50602" y="29142"/>
                  </a:lnTo>
                  <a:close/>
                  <a:moveTo>
                    <a:pt x="5783" y="29142"/>
                  </a:moveTo>
                  <a:cubicBezTo>
                    <a:pt x="5783" y="6857"/>
                    <a:pt x="5783" y="6857"/>
                    <a:pt x="5783" y="6857"/>
                  </a:cubicBezTo>
                  <a:cubicBezTo>
                    <a:pt x="24578" y="6857"/>
                    <a:pt x="24578" y="6857"/>
                    <a:pt x="24578" y="6857"/>
                  </a:cubicBezTo>
                  <a:cubicBezTo>
                    <a:pt x="24578" y="29142"/>
                    <a:pt x="24578" y="29142"/>
                    <a:pt x="24578" y="29142"/>
                  </a:cubicBezTo>
                  <a:cubicBezTo>
                    <a:pt x="20240" y="29142"/>
                    <a:pt x="20240" y="29142"/>
                    <a:pt x="20240" y="29142"/>
                  </a:cubicBezTo>
                  <a:cubicBezTo>
                    <a:pt x="14457" y="29142"/>
                    <a:pt x="14457" y="29142"/>
                    <a:pt x="14457" y="29142"/>
                  </a:cubicBezTo>
                  <a:lnTo>
                    <a:pt x="5783" y="29142"/>
                  </a:lnTo>
                  <a:close/>
                  <a:moveTo>
                    <a:pt x="93975" y="96000"/>
                  </a:moveTo>
                  <a:cubicBezTo>
                    <a:pt x="93975" y="113142"/>
                    <a:pt x="93975" y="113142"/>
                    <a:pt x="93975" y="113142"/>
                  </a:cubicBezTo>
                  <a:cubicBezTo>
                    <a:pt x="26024" y="113142"/>
                    <a:pt x="26024" y="113142"/>
                    <a:pt x="26024" y="113142"/>
                  </a:cubicBezTo>
                  <a:cubicBezTo>
                    <a:pt x="26024" y="96000"/>
                    <a:pt x="26024" y="96000"/>
                    <a:pt x="26024" y="96000"/>
                  </a:cubicBezTo>
                  <a:cubicBezTo>
                    <a:pt x="59277" y="96000"/>
                    <a:pt x="59277" y="96000"/>
                    <a:pt x="59277" y="96000"/>
                  </a:cubicBezTo>
                  <a:cubicBezTo>
                    <a:pt x="65060" y="96000"/>
                    <a:pt x="65060" y="96000"/>
                    <a:pt x="65060" y="96000"/>
                  </a:cubicBezTo>
                  <a:lnTo>
                    <a:pt x="93975" y="96000"/>
                  </a:lnTo>
                  <a:close/>
                  <a:moveTo>
                    <a:pt x="114216" y="29142"/>
                  </a:moveTo>
                  <a:cubicBezTo>
                    <a:pt x="105542" y="29142"/>
                    <a:pt x="105542" y="29142"/>
                    <a:pt x="105542" y="29142"/>
                  </a:cubicBezTo>
                  <a:cubicBezTo>
                    <a:pt x="99759" y="29142"/>
                    <a:pt x="99759" y="29142"/>
                    <a:pt x="99759" y="29142"/>
                  </a:cubicBezTo>
                  <a:cubicBezTo>
                    <a:pt x="95421" y="29142"/>
                    <a:pt x="95421" y="29142"/>
                    <a:pt x="95421" y="29142"/>
                  </a:cubicBezTo>
                  <a:cubicBezTo>
                    <a:pt x="95421" y="6857"/>
                    <a:pt x="95421" y="6857"/>
                    <a:pt x="95421" y="6857"/>
                  </a:cubicBezTo>
                  <a:cubicBezTo>
                    <a:pt x="114216" y="6857"/>
                    <a:pt x="114216" y="6857"/>
                    <a:pt x="114216" y="6857"/>
                  </a:cubicBezTo>
                  <a:lnTo>
                    <a:pt x="114216" y="2914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Shape 20"/>
            <p:cNvSpPr/>
            <p:nvPr/>
          </p:nvSpPr>
          <p:spPr>
            <a:xfrm>
              <a:off x="207963" y="855663"/>
              <a:ext cx="711300" cy="17019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7293" y="84037"/>
                  </a:moveTo>
                  <a:cubicBezTo>
                    <a:pt x="116390" y="83280"/>
                    <a:pt x="101954" y="70788"/>
                    <a:pt x="91127" y="63217"/>
                  </a:cubicBezTo>
                  <a:cubicBezTo>
                    <a:pt x="87518" y="61324"/>
                    <a:pt x="83909" y="59810"/>
                    <a:pt x="79398" y="58675"/>
                  </a:cubicBezTo>
                  <a:cubicBezTo>
                    <a:pt x="79398" y="38611"/>
                    <a:pt x="79398" y="38611"/>
                    <a:pt x="79398" y="38611"/>
                  </a:cubicBezTo>
                  <a:cubicBezTo>
                    <a:pt x="88421" y="38611"/>
                    <a:pt x="88421" y="38611"/>
                    <a:pt x="88421" y="38611"/>
                  </a:cubicBezTo>
                  <a:cubicBezTo>
                    <a:pt x="90225" y="38611"/>
                    <a:pt x="91127" y="38233"/>
                    <a:pt x="91127" y="37476"/>
                  </a:cubicBezTo>
                  <a:cubicBezTo>
                    <a:pt x="91127" y="0"/>
                    <a:pt x="91127" y="0"/>
                    <a:pt x="91127" y="0"/>
                  </a:cubicBezTo>
                  <a:cubicBezTo>
                    <a:pt x="86616" y="0"/>
                    <a:pt x="86616" y="0"/>
                    <a:pt x="86616" y="0"/>
                  </a:cubicBezTo>
                  <a:cubicBezTo>
                    <a:pt x="86616" y="36719"/>
                    <a:pt x="86616" y="36719"/>
                    <a:pt x="86616" y="36719"/>
                  </a:cubicBezTo>
                  <a:cubicBezTo>
                    <a:pt x="9022" y="36719"/>
                    <a:pt x="9022" y="36719"/>
                    <a:pt x="9022" y="36719"/>
                  </a:cubicBezTo>
                  <a:cubicBezTo>
                    <a:pt x="9022" y="0"/>
                    <a:pt x="9022" y="0"/>
                    <a:pt x="9022" y="0"/>
                  </a:cubicBezTo>
                  <a:cubicBezTo>
                    <a:pt x="5413" y="0"/>
                    <a:pt x="5413" y="0"/>
                    <a:pt x="5413" y="0"/>
                  </a:cubicBezTo>
                  <a:cubicBezTo>
                    <a:pt x="5413" y="37476"/>
                    <a:pt x="5413" y="37476"/>
                    <a:pt x="5413" y="37476"/>
                  </a:cubicBezTo>
                  <a:cubicBezTo>
                    <a:pt x="5413" y="38233"/>
                    <a:pt x="6315" y="38611"/>
                    <a:pt x="7218" y="38611"/>
                  </a:cubicBezTo>
                  <a:cubicBezTo>
                    <a:pt x="17142" y="38611"/>
                    <a:pt x="17142" y="38611"/>
                    <a:pt x="17142" y="38611"/>
                  </a:cubicBezTo>
                  <a:cubicBezTo>
                    <a:pt x="17142" y="58675"/>
                    <a:pt x="17142" y="58675"/>
                    <a:pt x="17142" y="58675"/>
                  </a:cubicBezTo>
                  <a:cubicBezTo>
                    <a:pt x="6315" y="61703"/>
                    <a:pt x="0" y="66624"/>
                    <a:pt x="0" y="71545"/>
                  </a:cubicBezTo>
                  <a:cubicBezTo>
                    <a:pt x="0" y="100315"/>
                    <a:pt x="0" y="100315"/>
                    <a:pt x="0" y="100315"/>
                  </a:cubicBezTo>
                  <a:cubicBezTo>
                    <a:pt x="0" y="103343"/>
                    <a:pt x="6315" y="105615"/>
                    <a:pt x="12631" y="105615"/>
                  </a:cubicBezTo>
                  <a:cubicBezTo>
                    <a:pt x="16240" y="105615"/>
                    <a:pt x="18947" y="105236"/>
                    <a:pt x="20751" y="104479"/>
                  </a:cubicBezTo>
                  <a:cubicBezTo>
                    <a:pt x="20751" y="109022"/>
                    <a:pt x="20751" y="109022"/>
                    <a:pt x="20751" y="109022"/>
                  </a:cubicBezTo>
                  <a:cubicBezTo>
                    <a:pt x="20751" y="112050"/>
                    <a:pt x="27067" y="114321"/>
                    <a:pt x="33383" y="114321"/>
                  </a:cubicBezTo>
                  <a:cubicBezTo>
                    <a:pt x="36992" y="114321"/>
                    <a:pt x="39699" y="113943"/>
                    <a:pt x="41503" y="113186"/>
                  </a:cubicBezTo>
                  <a:cubicBezTo>
                    <a:pt x="41503" y="115078"/>
                    <a:pt x="41503" y="115078"/>
                    <a:pt x="41503" y="115078"/>
                  </a:cubicBezTo>
                  <a:cubicBezTo>
                    <a:pt x="41503" y="117728"/>
                    <a:pt x="46917" y="120000"/>
                    <a:pt x="54135" y="120000"/>
                  </a:cubicBezTo>
                  <a:cubicBezTo>
                    <a:pt x="61353" y="120000"/>
                    <a:pt x="66766" y="117728"/>
                    <a:pt x="66766" y="115078"/>
                  </a:cubicBezTo>
                  <a:cubicBezTo>
                    <a:pt x="66766" y="113186"/>
                    <a:pt x="66766" y="113186"/>
                    <a:pt x="66766" y="113186"/>
                  </a:cubicBezTo>
                  <a:cubicBezTo>
                    <a:pt x="68571" y="113943"/>
                    <a:pt x="72180" y="114321"/>
                    <a:pt x="74887" y="114321"/>
                  </a:cubicBezTo>
                  <a:cubicBezTo>
                    <a:pt x="82105" y="114321"/>
                    <a:pt x="87518" y="112050"/>
                    <a:pt x="87518" y="109022"/>
                  </a:cubicBezTo>
                  <a:cubicBezTo>
                    <a:pt x="87518" y="82902"/>
                    <a:pt x="87518" y="82902"/>
                    <a:pt x="87518" y="82902"/>
                  </a:cubicBezTo>
                  <a:cubicBezTo>
                    <a:pt x="101954" y="89716"/>
                    <a:pt x="101954" y="89716"/>
                    <a:pt x="101954" y="89716"/>
                  </a:cubicBezTo>
                  <a:cubicBezTo>
                    <a:pt x="101954" y="89716"/>
                    <a:pt x="101954" y="90094"/>
                    <a:pt x="101954" y="90094"/>
                  </a:cubicBezTo>
                  <a:cubicBezTo>
                    <a:pt x="106466" y="91230"/>
                    <a:pt x="112781" y="91230"/>
                    <a:pt x="116390" y="89716"/>
                  </a:cubicBezTo>
                  <a:cubicBezTo>
                    <a:pt x="120000" y="88201"/>
                    <a:pt x="120000" y="85930"/>
                    <a:pt x="117293" y="84037"/>
                  </a:cubicBezTo>
                  <a:close/>
                  <a:moveTo>
                    <a:pt x="20751" y="38990"/>
                  </a:moveTo>
                  <a:cubicBezTo>
                    <a:pt x="74887" y="38990"/>
                    <a:pt x="74887" y="38990"/>
                    <a:pt x="74887" y="38990"/>
                  </a:cubicBezTo>
                  <a:cubicBezTo>
                    <a:pt x="74887" y="45425"/>
                    <a:pt x="74887" y="45425"/>
                    <a:pt x="74887" y="45425"/>
                  </a:cubicBezTo>
                  <a:cubicBezTo>
                    <a:pt x="61353" y="45425"/>
                    <a:pt x="61353" y="45425"/>
                    <a:pt x="61353" y="45425"/>
                  </a:cubicBezTo>
                  <a:cubicBezTo>
                    <a:pt x="61353" y="43911"/>
                    <a:pt x="61353" y="43911"/>
                    <a:pt x="61353" y="43911"/>
                  </a:cubicBezTo>
                  <a:cubicBezTo>
                    <a:pt x="61353" y="43533"/>
                    <a:pt x="60451" y="42776"/>
                    <a:pt x="59548" y="42776"/>
                  </a:cubicBezTo>
                  <a:cubicBezTo>
                    <a:pt x="36992" y="42776"/>
                    <a:pt x="36992" y="42776"/>
                    <a:pt x="36992" y="42776"/>
                  </a:cubicBezTo>
                  <a:cubicBezTo>
                    <a:pt x="35187" y="42776"/>
                    <a:pt x="34285" y="43533"/>
                    <a:pt x="34285" y="43911"/>
                  </a:cubicBezTo>
                  <a:cubicBezTo>
                    <a:pt x="34285" y="45425"/>
                    <a:pt x="34285" y="45425"/>
                    <a:pt x="34285" y="45425"/>
                  </a:cubicBezTo>
                  <a:cubicBezTo>
                    <a:pt x="20751" y="45425"/>
                    <a:pt x="20751" y="45425"/>
                    <a:pt x="20751" y="45425"/>
                  </a:cubicBezTo>
                  <a:lnTo>
                    <a:pt x="20751" y="38990"/>
                  </a:lnTo>
                  <a:close/>
                  <a:moveTo>
                    <a:pt x="74887" y="47318"/>
                  </a:moveTo>
                  <a:cubicBezTo>
                    <a:pt x="74887" y="49968"/>
                    <a:pt x="74887" y="49968"/>
                    <a:pt x="74887" y="49968"/>
                  </a:cubicBezTo>
                  <a:cubicBezTo>
                    <a:pt x="61353" y="49968"/>
                    <a:pt x="61353" y="49968"/>
                    <a:pt x="61353" y="49968"/>
                  </a:cubicBezTo>
                  <a:cubicBezTo>
                    <a:pt x="61353" y="47318"/>
                    <a:pt x="61353" y="47318"/>
                    <a:pt x="61353" y="47318"/>
                  </a:cubicBezTo>
                  <a:lnTo>
                    <a:pt x="74887" y="47318"/>
                  </a:lnTo>
                  <a:close/>
                  <a:moveTo>
                    <a:pt x="56842" y="45047"/>
                  </a:moveTo>
                  <a:cubicBezTo>
                    <a:pt x="56842" y="52618"/>
                    <a:pt x="56842" y="52618"/>
                    <a:pt x="56842" y="52618"/>
                  </a:cubicBezTo>
                  <a:cubicBezTo>
                    <a:pt x="39699" y="52618"/>
                    <a:pt x="39699" y="52618"/>
                    <a:pt x="39699" y="52618"/>
                  </a:cubicBezTo>
                  <a:cubicBezTo>
                    <a:pt x="39699" y="45047"/>
                    <a:pt x="39699" y="45047"/>
                    <a:pt x="39699" y="45047"/>
                  </a:cubicBezTo>
                  <a:lnTo>
                    <a:pt x="56842" y="45047"/>
                  </a:lnTo>
                  <a:close/>
                  <a:moveTo>
                    <a:pt x="20751" y="47318"/>
                  </a:moveTo>
                  <a:cubicBezTo>
                    <a:pt x="34285" y="47318"/>
                    <a:pt x="34285" y="47318"/>
                    <a:pt x="34285" y="47318"/>
                  </a:cubicBezTo>
                  <a:cubicBezTo>
                    <a:pt x="34285" y="49968"/>
                    <a:pt x="34285" y="49968"/>
                    <a:pt x="34285" y="49968"/>
                  </a:cubicBezTo>
                  <a:cubicBezTo>
                    <a:pt x="20751" y="49968"/>
                    <a:pt x="20751" y="49968"/>
                    <a:pt x="20751" y="49968"/>
                  </a:cubicBezTo>
                  <a:lnTo>
                    <a:pt x="20751" y="47318"/>
                  </a:lnTo>
                  <a:close/>
                  <a:moveTo>
                    <a:pt x="112781" y="88580"/>
                  </a:moveTo>
                  <a:cubicBezTo>
                    <a:pt x="110977" y="89337"/>
                    <a:pt x="107368" y="89337"/>
                    <a:pt x="104661" y="88580"/>
                  </a:cubicBezTo>
                  <a:cubicBezTo>
                    <a:pt x="86616" y="79873"/>
                    <a:pt x="86616" y="79873"/>
                    <a:pt x="86616" y="79873"/>
                  </a:cubicBezTo>
                  <a:cubicBezTo>
                    <a:pt x="86616" y="79495"/>
                    <a:pt x="85714" y="79116"/>
                    <a:pt x="84812" y="79495"/>
                  </a:cubicBezTo>
                  <a:cubicBezTo>
                    <a:pt x="83909" y="79495"/>
                    <a:pt x="83007" y="79873"/>
                    <a:pt x="83007" y="80252"/>
                  </a:cubicBezTo>
                  <a:cubicBezTo>
                    <a:pt x="83007" y="109022"/>
                    <a:pt x="83007" y="109022"/>
                    <a:pt x="83007" y="109022"/>
                  </a:cubicBezTo>
                  <a:cubicBezTo>
                    <a:pt x="83007" y="110914"/>
                    <a:pt x="80300" y="112429"/>
                    <a:pt x="75789" y="112429"/>
                  </a:cubicBezTo>
                  <a:cubicBezTo>
                    <a:pt x="71278" y="112807"/>
                    <a:pt x="66766" y="111293"/>
                    <a:pt x="66766" y="109022"/>
                  </a:cubicBezTo>
                  <a:cubicBezTo>
                    <a:pt x="66766" y="93501"/>
                    <a:pt x="66766" y="93501"/>
                    <a:pt x="66766" y="93501"/>
                  </a:cubicBezTo>
                  <a:cubicBezTo>
                    <a:pt x="66766" y="92744"/>
                    <a:pt x="65864" y="92365"/>
                    <a:pt x="64060" y="92365"/>
                  </a:cubicBezTo>
                  <a:cubicBezTo>
                    <a:pt x="64060" y="92365"/>
                    <a:pt x="64060" y="92365"/>
                    <a:pt x="64060" y="92365"/>
                  </a:cubicBezTo>
                  <a:cubicBezTo>
                    <a:pt x="63157" y="92365"/>
                    <a:pt x="62255" y="92744"/>
                    <a:pt x="62255" y="93501"/>
                  </a:cubicBezTo>
                  <a:cubicBezTo>
                    <a:pt x="62255" y="109022"/>
                    <a:pt x="62255" y="109022"/>
                    <a:pt x="62255" y="109022"/>
                  </a:cubicBezTo>
                  <a:cubicBezTo>
                    <a:pt x="62255" y="114700"/>
                    <a:pt x="62255" y="114700"/>
                    <a:pt x="62255" y="114700"/>
                  </a:cubicBezTo>
                  <a:cubicBezTo>
                    <a:pt x="62255" y="116593"/>
                    <a:pt x="59548" y="118107"/>
                    <a:pt x="55037" y="118485"/>
                  </a:cubicBezTo>
                  <a:cubicBezTo>
                    <a:pt x="50526" y="118485"/>
                    <a:pt x="46015" y="116971"/>
                    <a:pt x="46015" y="115078"/>
                  </a:cubicBezTo>
                  <a:cubicBezTo>
                    <a:pt x="46015" y="109022"/>
                    <a:pt x="46015" y="109022"/>
                    <a:pt x="46015" y="109022"/>
                  </a:cubicBezTo>
                  <a:cubicBezTo>
                    <a:pt x="46015" y="93501"/>
                    <a:pt x="46015" y="93501"/>
                    <a:pt x="46015" y="93501"/>
                  </a:cubicBezTo>
                  <a:cubicBezTo>
                    <a:pt x="46015" y="92744"/>
                    <a:pt x="45112" y="92365"/>
                    <a:pt x="44210" y="92365"/>
                  </a:cubicBezTo>
                  <a:cubicBezTo>
                    <a:pt x="44210" y="92365"/>
                    <a:pt x="44210" y="92365"/>
                    <a:pt x="44210" y="92365"/>
                  </a:cubicBezTo>
                  <a:cubicBezTo>
                    <a:pt x="42406" y="92365"/>
                    <a:pt x="41503" y="92744"/>
                    <a:pt x="41503" y="93501"/>
                  </a:cubicBezTo>
                  <a:cubicBezTo>
                    <a:pt x="41503" y="109022"/>
                    <a:pt x="41503" y="109022"/>
                    <a:pt x="41503" y="109022"/>
                  </a:cubicBezTo>
                  <a:cubicBezTo>
                    <a:pt x="41503" y="110914"/>
                    <a:pt x="38796" y="112429"/>
                    <a:pt x="34285" y="112429"/>
                  </a:cubicBezTo>
                  <a:cubicBezTo>
                    <a:pt x="29774" y="112807"/>
                    <a:pt x="25263" y="111293"/>
                    <a:pt x="25263" y="109022"/>
                  </a:cubicBezTo>
                  <a:cubicBezTo>
                    <a:pt x="25263" y="100315"/>
                    <a:pt x="25263" y="100315"/>
                    <a:pt x="25263" y="100315"/>
                  </a:cubicBezTo>
                  <a:cubicBezTo>
                    <a:pt x="25263" y="88958"/>
                    <a:pt x="25263" y="88958"/>
                    <a:pt x="25263" y="88958"/>
                  </a:cubicBezTo>
                  <a:cubicBezTo>
                    <a:pt x="25263" y="88580"/>
                    <a:pt x="24360" y="88201"/>
                    <a:pt x="23458" y="88201"/>
                  </a:cubicBezTo>
                  <a:cubicBezTo>
                    <a:pt x="23458" y="88201"/>
                    <a:pt x="23458" y="88201"/>
                    <a:pt x="23458" y="88201"/>
                  </a:cubicBezTo>
                  <a:cubicBezTo>
                    <a:pt x="21654" y="88201"/>
                    <a:pt x="20751" y="88580"/>
                    <a:pt x="20751" y="88958"/>
                  </a:cubicBezTo>
                  <a:cubicBezTo>
                    <a:pt x="20751" y="100315"/>
                    <a:pt x="20751" y="100315"/>
                    <a:pt x="20751" y="100315"/>
                  </a:cubicBezTo>
                  <a:cubicBezTo>
                    <a:pt x="20751" y="102208"/>
                    <a:pt x="18045" y="103722"/>
                    <a:pt x="13533" y="103722"/>
                  </a:cubicBezTo>
                  <a:cubicBezTo>
                    <a:pt x="9022" y="104100"/>
                    <a:pt x="4511" y="102586"/>
                    <a:pt x="4511" y="100315"/>
                  </a:cubicBezTo>
                  <a:cubicBezTo>
                    <a:pt x="4511" y="71545"/>
                    <a:pt x="4511" y="71545"/>
                    <a:pt x="4511" y="71545"/>
                  </a:cubicBezTo>
                  <a:cubicBezTo>
                    <a:pt x="4511" y="67003"/>
                    <a:pt x="10827" y="62460"/>
                    <a:pt x="19849" y="60189"/>
                  </a:cubicBezTo>
                  <a:cubicBezTo>
                    <a:pt x="20751" y="59810"/>
                    <a:pt x="20751" y="59810"/>
                    <a:pt x="20751" y="59432"/>
                  </a:cubicBezTo>
                  <a:cubicBezTo>
                    <a:pt x="20751" y="52239"/>
                    <a:pt x="20751" y="52239"/>
                    <a:pt x="20751" y="52239"/>
                  </a:cubicBezTo>
                  <a:cubicBezTo>
                    <a:pt x="34285" y="52239"/>
                    <a:pt x="34285" y="52239"/>
                    <a:pt x="34285" y="52239"/>
                  </a:cubicBezTo>
                  <a:cubicBezTo>
                    <a:pt x="34285" y="53375"/>
                    <a:pt x="34285" y="53375"/>
                    <a:pt x="34285" y="53375"/>
                  </a:cubicBezTo>
                  <a:cubicBezTo>
                    <a:pt x="34285" y="54132"/>
                    <a:pt x="35187" y="54511"/>
                    <a:pt x="36992" y="54511"/>
                  </a:cubicBezTo>
                  <a:cubicBezTo>
                    <a:pt x="59548" y="54511"/>
                    <a:pt x="59548" y="54511"/>
                    <a:pt x="59548" y="54511"/>
                  </a:cubicBezTo>
                  <a:cubicBezTo>
                    <a:pt x="60451" y="54511"/>
                    <a:pt x="61353" y="54132"/>
                    <a:pt x="61353" y="53375"/>
                  </a:cubicBezTo>
                  <a:cubicBezTo>
                    <a:pt x="61353" y="52239"/>
                    <a:pt x="61353" y="52239"/>
                    <a:pt x="61353" y="52239"/>
                  </a:cubicBezTo>
                  <a:cubicBezTo>
                    <a:pt x="74887" y="52239"/>
                    <a:pt x="74887" y="52239"/>
                    <a:pt x="74887" y="52239"/>
                  </a:cubicBezTo>
                  <a:cubicBezTo>
                    <a:pt x="74887" y="59053"/>
                    <a:pt x="74887" y="59053"/>
                    <a:pt x="74887" y="59053"/>
                  </a:cubicBezTo>
                  <a:cubicBezTo>
                    <a:pt x="74887" y="59432"/>
                    <a:pt x="74887" y="59810"/>
                    <a:pt x="75789" y="59810"/>
                  </a:cubicBezTo>
                  <a:cubicBezTo>
                    <a:pt x="80300" y="60946"/>
                    <a:pt x="84812" y="62460"/>
                    <a:pt x="87518" y="64353"/>
                  </a:cubicBezTo>
                  <a:cubicBezTo>
                    <a:pt x="99248" y="71924"/>
                    <a:pt x="113684" y="84794"/>
                    <a:pt x="113684" y="85173"/>
                  </a:cubicBezTo>
                  <a:cubicBezTo>
                    <a:pt x="113684" y="85173"/>
                    <a:pt x="113684" y="85173"/>
                    <a:pt x="113684" y="85173"/>
                  </a:cubicBezTo>
                  <a:cubicBezTo>
                    <a:pt x="115488" y="86309"/>
                    <a:pt x="115488" y="87444"/>
                    <a:pt x="112781" y="8858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1" name="Shape 21"/>
          <p:cNvGrpSpPr/>
          <p:nvPr/>
        </p:nvGrpSpPr>
        <p:grpSpPr>
          <a:xfrm rot="-5400000">
            <a:off x="9675158" y="-540737"/>
            <a:ext cx="1390929" cy="3642753"/>
            <a:chOff x="7556500" y="3806825"/>
            <a:chExt cx="838313" cy="2195488"/>
          </a:xfrm>
        </p:grpSpPr>
        <p:sp>
          <p:nvSpPr>
            <p:cNvPr id="22" name="Shape 22"/>
            <p:cNvSpPr/>
            <p:nvPr/>
          </p:nvSpPr>
          <p:spPr>
            <a:xfrm>
              <a:off x="7839075" y="4194175"/>
              <a:ext cx="74700" cy="52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5714" y="0"/>
                  </a:moveTo>
                  <a:cubicBezTo>
                    <a:pt x="17142" y="60000"/>
                    <a:pt x="17142" y="60000"/>
                    <a:pt x="17142" y="60000"/>
                  </a:cubicBezTo>
                  <a:cubicBezTo>
                    <a:pt x="0" y="72000"/>
                    <a:pt x="0" y="84000"/>
                    <a:pt x="8571" y="108000"/>
                  </a:cubicBezTo>
                  <a:cubicBezTo>
                    <a:pt x="8571" y="108000"/>
                    <a:pt x="17142" y="120000"/>
                    <a:pt x="25714" y="120000"/>
                  </a:cubicBezTo>
                  <a:cubicBezTo>
                    <a:pt x="25714" y="120000"/>
                    <a:pt x="34285" y="120000"/>
                    <a:pt x="34285" y="120000"/>
                  </a:cubicBezTo>
                  <a:cubicBezTo>
                    <a:pt x="111428" y="60000"/>
                    <a:pt x="111428" y="60000"/>
                    <a:pt x="111428" y="60000"/>
                  </a:cubicBezTo>
                  <a:cubicBezTo>
                    <a:pt x="119999" y="48000"/>
                    <a:pt x="119999" y="24000"/>
                    <a:pt x="119999" y="12000"/>
                  </a:cubicBezTo>
                  <a:cubicBezTo>
                    <a:pt x="111428" y="0"/>
                    <a:pt x="94285" y="0"/>
                    <a:pt x="857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Shape 23"/>
            <p:cNvSpPr/>
            <p:nvPr/>
          </p:nvSpPr>
          <p:spPr>
            <a:xfrm>
              <a:off x="7800975" y="4070350"/>
              <a:ext cx="327000" cy="219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803" y="120000"/>
                  </a:moveTo>
                  <a:cubicBezTo>
                    <a:pt x="11803" y="120000"/>
                    <a:pt x="11803" y="120000"/>
                    <a:pt x="11803" y="120000"/>
                  </a:cubicBezTo>
                  <a:cubicBezTo>
                    <a:pt x="108196" y="120000"/>
                    <a:pt x="108196" y="120000"/>
                    <a:pt x="108196" y="120000"/>
                  </a:cubicBezTo>
                  <a:cubicBezTo>
                    <a:pt x="114098" y="120000"/>
                    <a:pt x="120000" y="114146"/>
                    <a:pt x="120000" y="102439"/>
                  </a:cubicBezTo>
                  <a:cubicBezTo>
                    <a:pt x="120000" y="17560"/>
                    <a:pt x="120000" y="17560"/>
                    <a:pt x="120000" y="17560"/>
                  </a:cubicBezTo>
                  <a:cubicBezTo>
                    <a:pt x="120000" y="8780"/>
                    <a:pt x="114098" y="0"/>
                    <a:pt x="108196" y="0"/>
                  </a:cubicBezTo>
                  <a:cubicBezTo>
                    <a:pt x="11803" y="0"/>
                    <a:pt x="11803" y="0"/>
                    <a:pt x="11803" y="0"/>
                  </a:cubicBezTo>
                  <a:cubicBezTo>
                    <a:pt x="5901" y="0"/>
                    <a:pt x="0" y="8780"/>
                    <a:pt x="0" y="17560"/>
                  </a:cubicBezTo>
                  <a:cubicBezTo>
                    <a:pt x="0" y="90731"/>
                    <a:pt x="0" y="90731"/>
                    <a:pt x="0" y="90731"/>
                  </a:cubicBezTo>
                  <a:cubicBezTo>
                    <a:pt x="3934" y="93658"/>
                    <a:pt x="3934" y="93658"/>
                    <a:pt x="3934" y="93658"/>
                  </a:cubicBezTo>
                  <a:cubicBezTo>
                    <a:pt x="7868" y="99512"/>
                    <a:pt x="11803" y="111219"/>
                    <a:pt x="11803" y="120000"/>
                  </a:cubicBezTo>
                  <a:close/>
                  <a:moveTo>
                    <a:pt x="9836" y="17560"/>
                  </a:moveTo>
                  <a:cubicBezTo>
                    <a:pt x="9836" y="17560"/>
                    <a:pt x="11803" y="14634"/>
                    <a:pt x="11803" y="14634"/>
                  </a:cubicBezTo>
                  <a:cubicBezTo>
                    <a:pt x="108196" y="14634"/>
                    <a:pt x="108196" y="14634"/>
                    <a:pt x="108196" y="14634"/>
                  </a:cubicBezTo>
                  <a:cubicBezTo>
                    <a:pt x="108196" y="14634"/>
                    <a:pt x="110163" y="17560"/>
                    <a:pt x="110163" y="17560"/>
                  </a:cubicBezTo>
                  <a:cubicBezTo>
                    <a:pt x="110163" y="102439"/>
                    <a:pt x="110163" y="102439"/>
                    <a:pt x="110163" y="102439"/>
                  </a:cubicBezTo>
                  <a:cubicBezTo>
                    <a:pt x="110163" y="105365"/>
                    <a:pt x="108196" y="105365"/>
                    <a:pt x="108196" y="105365"/>
                  </a:cubicBezTo>
                  <a:cubicBezTo>
                    <a:pt x="11803" y="105365"/>
                    <a:pt x="11803" y="105365"/>
                    <a:pt x="11803" y="105365"/>
                  </a:cubicBezTo>
                  <a:cubicBezTo>
                    <a:pt x="11803" y="105365"/>
                    <a:pt x="9836" y="105365"/>
                    <a:pt x="9836" y="102439"/>
                  </a:cubicBezTo>
                  <a:lnTo>
                    <a:pt x="9836" y="1756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Shape 24"/>
            <p:cNvSpPr/>
            <p:nvPr/>
          </p:nvSpPr>
          <p:spPr>
            <a:xfrm>
              <a:off x="7839075" y="4117975"/>
              <a:ext cx="250800" cy="103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106" y="31578"/>
                  </a:moveTo>
                  <a:cubicBezTo>
                    <a:pt x="56170" y="120000"/>
                    <a:pt x="56170" y="120000"/>
                    <a:pt x="56170" y="120000"/>
                  </a:cubicBezTo>
                  <a:cubicBezTo>
                    <a:pt x="56170" y="120000"/>
                    <a:pt x="58723" y="120000"/>
                    <a:pt x="58723" y="120000"/>
                  </a:cubicBezTo>
                  <a:cubicBezTo>
                    <a:pt x="61276" y="120000"/>
                    <a:pt x="61276" y="120000"/>
                    <a:pt x="63829" y="120000"/>
                  </a:cubicBezTo>
                  <a:cubicBezTo>
                    <a:pt x="114893" y="31578"/>
                    <a:pt x="114893" y="31578"/>
                    <a:pt x="114893" y="31578"/>
                  </a:cubicBezTo>
                  <a:cubicBezTo>
                    <a:pt x="117446" y="31578"/>
                    <a:pt x="120000" y="18947"/>
                    <a:pt x="117446" y="12631"/>
                  </a:cubicBezTo>
                  <a:cubicBezTo>
                    <a:pt x="114893" y="6315"/>
                    <a:pt x="112340" y="0"/>
                    <a:pt x="109787" y="6315"/>
                  </a:cubicBezTo>
                  <a:cubicBezTo>
                    <a:pt x="58723" y="88421"/>
                    <a:pt x="58723" y="88421"/>
                    <a:pt x="58723" y="88421"/>
                  </a:cubicBezTo>
                  <a:cubicBezTo>
                    <a:pt x="10212" y="6315"/>
                    <a:pt x="10212" y="6315"/>
                    <a:pt x="10212" y="6315"/>
                  </a:cubicBezTo>
                  <a:cubicBezTo>
                    <a:pt x="7659" y="0"/>
                    <a:pt x="5106" y="6315"/>
                    <a:pt x="2553" y="12631"/>
                  </a:cubicBezTo>
                  <a:cubicBezTo>
                    <a:pt x="0" y="18947"/>
                    <a:pt x="0" y="31578"/>
                    <a:pt x="5106" y="3157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Shape 25"/>
            <p:cNvSpPr/>
            <p:nvPr/>
          </p:nvSpPr>
          <p:spPr>
            <a:xfrm>
              <a:off x="8015288" y="4194175"/>
              <a:ext cx="74700" cy="52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2857" y="60000"/>
                  </a:moveTo>
                  <a:cubicBezTo>
                    <a:pt x="34285" y="0"/>
                    <a:pt x="34285" y="0"/>
                    <a:pt x="34285" y="0"/>
                  </a:cubicBezTo>
                  <a:cubicBezTo>
                    <a:pt x="25714" y="0"/>
                    <a:pt x="8571" y="0"/>
                    <a:pt x="0" y="12000"/>
                  </a:cubicBezTo>
                  <a:cubicBezTo>
                    <a:pt x="0" y="24000"/>
                    <a:pt x="0" y="48000"/>
                    <a:pt x="8571" y="60000"/>
                  </a:cubicBezTo>
                  <a:cubicBezTo>
                    <a:pt x="85714" y="120000"/>
                    <a:pt x="85714" y="120000"/>
                    <a:pt x="85714" y="120000"/>
                  </a:cubicBezTo>
                  <a:cubicBezTo>
                    <a:pt x="85714" y="120000"/>
                    <a:pt x="94285" y="120000"/>
                    <a:pt x="94285" y="120000"/>
                  </a:cubicBezTo>
                  <a:cubicBezTo>
                    <a:pt x="102857" y="120000"/>
                    <a:pt x="111428" y="108000"/>
                    <a:pt x="111428" y="108000"/>
                  </a:cubicBezTo>
                  <a:cubicBezTo>
                    <a:pt x="119999" y="84000"/>
                    <a:pt x="111428" y="72000"/>
                    <a:pt x="102857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Shape 26"/>
            <p:cNvSpPr/>
            <p:nvPr/>
          </p:nvSpPr>
          <p:spPr>
            <a:xfrm>
              <a:off x="7699375" y="4440238"/>
              <a:ext cx="525600" cy="273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9999" y="0"/>
                  </a:moveTo>
                  <a:cubicBezTo>
                    <a:pt x="119999" y="4705"/>
                    <a:pt x="119999" y="7058"/>
                    <a:pt x="117551" y="7058"/>
                  </a:cubicBezTo>
                  <a:cubicBezTo>
                    <a:pt x="116326" y="9411"/>
                    <a:pt x="115102" y="7058"/>
                    <a:pt x="113877" y="4705"/>
                  </a:cubicBezTo>
                  <a:cubicBezTo>
                    <a:pt x="113877" y="4705"/>
                    <a:pt x="113877" y="2352"/>
                    <a:pt x="113877" y="2352"/>
                  </a:cubicBezTo>
                  <a:cubicBezTo>
                    <a:pt x="113877" y="42352"/>
                    <a:pt x="113877" y="42352"/>
                    <a:pt x="113877" y="42352"/>
                  </a:cubicBezTo>
                  <a:cubicBezTo>
                    <a:pt x="23265" y="42352"/>
                    <a:pt x="23265" y="42352"/>
                    <a:pt x="23265" y="42352"/>
                  </a:cubicBezTo>
                  <a:cubicBezTo>
                    <a:pt x="24489" y="44705"/>
                    <a:pt x="24489" y="49411"/>
                    <a:pt x="24489" y="54117"/>
                  </a:cubicBezTo>
                  <a:cubicBezTo>
                    <a:pt x="113877" y="54117"/>
                    <a:pt x="113877" y="54117"/>
                    <a:pt x="113877" y="54117"/>
                  </a:cubicBezTo>
                  <a:cubicBezTo>
                    <a:pt x="113877" y="82352"/>
                    <a:pt x="113877" y="82352"/>
                    <a:pt x="113877" y="82352"/>
                  </a:cubicBezTo>
                  <a:cubicBezTo>
                    <a:pt x="113877" y="96470"/>
                    <a:pt x="107755" y="108235"/>
                    <a:pt x="99183" y="108235"/>
                  </a:cubicBezTo>
                  <a:cubicBezTo>
                    <a:pt x="20816" y="108235"/>
                    <a:pt x="20816" y="108235"/>
                    <a:pt x="20816" y="108235"/>
                  </a:cubicBezTo>
                  <a:cubicBezTo>
                    <a:pt x="12244" y="108235"/>
                    <a:pt x="6122" y="96470"/>
                    <a:pt x="6122" y="82352"/>
                  </a:cubicBezTo>
                  <a:cubicBezTo>
                    <a:pt x="6122" y="77647"/>
                    <a:pt x="6122" y="77647"/>
                    <a:pt x="6122" y="77647"/>
                  </a:cubicBezTo>
                  <a:cubicBezTo>
                    <a:pt x="3673" y="77647"/>
                    <a:pt x="2448" y="75294"/>
                    <a:pt x="0" y="72941"/>
                  </a:cubicBezTo>
                  <a:cubicBezTo>
                    <a:pt x="0" y="72941"/>
                    <a:pt x="0" y="72941"/>
                    <a:pt x="0" y="72941"/>
                  </a:cubicBezTo>
                  <a:cubicBezTo>
                    <a:pt x="0" y="82352"/>
                    <a:pt x="0" y="82352"/>
                    <a:pt x="0" y="82352"/>
                  </a:cubicBezTo>
                  <a:cubicBezTo>
                    <a:pt x="0" y="103529"/>
                    <a:pt x="9795" y="120000"/>
                    <a:pt x="20816" y="120000"/>
                  </a:cubicBezTo>
                  <a:cubicBezTo>
                    <a:pt x="99183" y="120000"/>
                    <a:pt x="99183" y="120000"/>
                    <a:pt x="99183" y="120000"/>
                  </a:cubicBezTo>
                  <a:cubicBezTo>
                    <a:pt x="111428" y="120000"/>
                    <a:pt x="119999" y="103529"/>
                    <a:pt x="119999" y="82352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Shape 27"/>
            <p:cNvSpPr/>
            <p:nvPr/>
          </p:nvSpPr>
          <p:spPr>
            <a:xfrm>
              <a:off x="7699375" y="3806825"/>
              <a:ext cx="525600" cy="365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9183" y="0"/>
                  </a:moveTo>
                  <a:cubicBezTo>
                    <a:pt x="20816" y="0"/>
                    <a:pt x="20816" y="0"/>
                    <a:pt x="20816" y="0"/>
                  </a:cubicBezTo>
                  <a:cubicBezTo>
                    <a:pt x="9795" y="0"/>
                    <a:pt x="0" y="12352"/>
                    <a:pt x="0" y="30000"/>
                  </a:cubicBezTo>
                  <a:cubicBezTo>
                    <a:pt x="0" y="118235"/>
                    <a:pt x="0" y="118235"/>
                    <a:pt x="0" y="118235"/>
                  </a:cubicBezTo>
                  <a:cubicBezTo>
                    <a:pt x="2448" y="118235"/>
                    <a:pt x="4897" y="118235"/>
                    <a:pt x="6122" y="120000"/>
                  </a:cubicBezTo>
                  <a:cubicBezTo>
                    <a:pt x="6122" y="58235"/>
                    <a:pt x="6122" y="58235"/>
                    <a:pt x="6122" y="58235"/>
                  </a:cubicBezTo>
                  <a:cubicBezTo>
                    <a:pt x="113877" y="58235"/>
                    <a:pt x="113877" y="58235"/>
                    <a:pt x="113877" y="58235"/>
                  </a:cubicBezTo>
                  <a:cubicBezTo>
                    <a:pt x="113877" y="93529"/>
                    <a:pt x="113877" y="93529"/>
                    <a:pt x="113877" y="93529"/>
                  </a:cubicBezTo>
                  <a:cubicBezTo>
                    <a:pt x="116326" y="91764"/>
                    <a:pt x="118775" y="90000"/>
                    <a:pt x="119999" y="90000"/>
                  </a:cubicBezTo>
                  <a:cubicBezTo>
                    <a:pt x="119999" y="30000"/>
                    <a:pt x="119999" y="30000"/>
                    <a:pt x="119999" y="30000"/>
                  </a:cubicBezTo>
                  <a:cubicBezTo>
                    <a:pt x="119999" y="12352"/>
                    <a:pt x="111428" y="0"/>
                    <a:pt x="99183" y="0"/>
                  </a:cubicBezTo>
                  <a:close/>
                  <a:moveTo>
                    <a:pt x="113877" y="49411"/>
                  </a:moveTo>
                  <a:cubicBezTo>
                    <a:pt x="6122" y="49411"/>
                    <a:pt x="6122" y="49411"/>
                    <a:pt x="6122" y="49411"/>
                  </a:cubicBezTo>
                  <a:cubicBezTo>
                    <a:pt x="6122" y="30000"/>
                    <a:pt x="6122" y="30000"/>
                    <a:pt x="6122" y="30000"/>
                  </a:cubicBezTo>
                  <a:cubicBezTo>
                    <a:pt x="6122" y="17647"/>
                    <a:pt x="12244" y="8823"/>
                    <a:pt x="20816" y="8823"/>
                  </a:cubicBezTo>
                  <a:cubicBezTo>
                    <a:pt x="99183" y="8823"/>
                    <a:pt x="99183" y="8823"/>
                    <a:pt x="99183" y="8823"/>
                  </a:cubicBezTo>
                  <a:cubicBezTo>
                    <a:pt x="107755" y="8823"/>
                    <a:pt x="113877" y="17647"/>
                    <a:pt x="113877" y="30000"/>
                  </a:cubicBezTo>
                  <a:lnTo>
                    <a:pt x="113877" y="494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Shape 28"/>
            <p:cNvSpPr/>
            <p:nvPr/>
          </p:nvSpPr>
          <p:spPr>
            <a:xfrm>
              <a:off x="7854950" y="4611688"/>
              <a:ext cx="219000" cy="27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1219" y="120000"/>
                  </a:moveTo>
                  <a:cubicBezTo>
                    <a:pt x="114146" y="120000"/>
                    <a:pt x="120000" y="96000"/>
                    <a:pt x="120000" y="72000"/>
                  </a:cubicBezTo>
                  <a:cubicBezTo>
                    <a:pt x="120000" y="24000"/>
                    <a:pt x="114146" y="0"/>
                    <a:pt x="111219" y="0"/>
                  </a:cubicBezTo>
                  <a:cubicBezTo>
                    <a:pt x="5853" y="0"/>
                    <a:pt x="5853" y="0"/>
                    <a:pt x="5853" y="0"/>
                  </a:cubicBezTo>
                  <a:cubicBezTo>
                    <a:pt x="2926" y="0"/>
                    <a:pt x="0" y="24000"/>
                    <a:pt x="0" y="72000"/>
                  </a:cubicBezTo>
                  <a:cubicBezTo>
                    <a:pt x="0" y="96000"/>
                    <a:pt x="2926" y="120000"/>
                    <a:pt x="5853" y="120000"/>
                  </a:cubicBezTo>
                  <a:lnTo>
                    <a:pt x="111219" y="120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Shape 29"/>
            <p:cNvSpPr/>
            <p:nvPr/>
          </p:nvSpPr>
          <p:spPr>
            <a:xfrm>
              <a:off x="7929563" y="3865563"/>
              <a:ext cx="65100" cy="65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0"/>
                  </a:moveTo>
                  <a:cubicBezTo>
                    <a:pt x="30000" y="0"/>
                    <a:pt x="0" y="20000"/>
                    <a:pt x="0" y="60000"/>
                  </a:cubicBezTo>
                  <a:cubicBezTo>
                    <a:pt x="0" y="90000"/>
                    <a:pt x="30000" y="120000"/>
                    <a:pt x="60000" y="120000"/>
                  </a:cubicBezTo>
                  <a:cubicBezTo>
                    <a:pt x="100000" y="120000"/>
                    <a:pt x="120000" y="90000"/>
                    <a:pt x="120000" y="60000"/>
                  </a:cubicBezTo>
                  <a:cubicBezTo>
                    <a:pt x="120000" y="20000"/>
                    <a:pt x="100000" y="0"/>
                    <a:pt x="60000" y="0"/>
                  </a:cubicBezTo>
                  <a:close/>
                  <a:moveTo>
                    <a:pt x="60000" y="70000"/>
                  </a:moveTo>
                  <a:cubicBezTo>
                    <a:pt x="60000" y="70000"/>
                    <a:pt x="50000" y="60000"/>
                    <a:pt x="50000" y="60000"/>
                  </a:cubicBezTo>
                  <a:cubicBezTo>
                    <a:pt x="50000" y="50000"/>
                    <a:pt x="60000" y="50000"/>
                    <a:pt x="60000" y="50000"/>
                  </a:cubicBezTo>
                  <a:cubicBezTo>
                    <a:pt x="70000" y="50000"/>
                    <a:pt x="70000" y="50000"/>
                    <a:pt x="70000" y="60000"/>
                  </a:cubicBezTo>
                  <a:cubicBezTo>
                    <a:pt x="70000" y="60000"/>
                    <a:pt x="70000" y="70000"/>
                    <a:pt x="60000" y="7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Shape 30"/>
            <p:cNvSpPr/>
            <p:nvPr/>
          </p:nvSpPr>
          <p:spPr>
            <a:xfrm>
              <a:off x="7556500" y="3984625"/>
              <a:ext cx="282600" cy="638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7169" y="29243"/>
                  </a:moveTo>
                  <a:cubicBezTo>
                    <a:pt x="58867" y="34285"/>
                    <a:pt x="58867" y="34285"/>
                    <a:pt x="58867" y="34285"/>
                  </a:cubicBezTo>
                  <a:cubicBezTo>
                    <a:pt x="58867" y="34285"/>
                    <a:pt x="58867" y="34285"/>
                    <a:pt x="56603" y="34285"/>
                  </a:cubicBezTo>
                  <a:cubicBezTo>
                    <a:pt x="49811" y="34285"/>
                    <a:pt x="43018" y="35294"/>
                    <a:pt x="38490" y="38319"/>
                  </a:cubicBezTo>
                  <a:cubicBezTo>
                    <a:pt x="33962" y="40336"/>
                    <a:pt x="29433" y="44369"/>
                    <a:pt x="31698" y="47394"/>
                  </a:cubicBezTo>
                  <a:cubicBezTo>
                    <a:pt x="31698" y="51428"/>
                    <a:pt x="36226" y="54453"/>
                    <a:pt x="40754" y="56470"/>
                  </a:cubicBezTo>
                  <a:cubicBezTo>
                    <a:pt x="56603" y="61512"/>
                    <a:pt x="56603" y="61512"/>
                    <a:pt x="56603" y="61512"/>
                  </a:cubicBezTo>
                  <a:cubicBezTo>
                    <a:pt x="49811" y="62521"/>
                    <a:pt x="43018" y="63529"/>
                    <a:pt x="38490" y="66554"/>
                  </a:cubicBezTo>
                  <a:cubicBezTo>
                    <a:pt x="33962" y="68571"/>
                    <a:pt x="29433" y="72605"/>
                    <a:pt x="31698" y="75630"/>
                  </a:cubicBezTo>
                  <a:cubicBezTo>
                    <a:pt x="31698" y="78655"/>
                    <a:pt x="36226" y="81680"/>
                    <a:pt x="40754" y="84705"/>
                  </a:cubicBezTo>
                  <a:cubicBezTo>
                    <a:pt x="52075" y="88739"/>
                    <a:pt x="52075" y="88739"/>
                    <a:pt x="52075" y="88739"/>
                  </a:cubicBezTo>
                  <a:cubicBezTo>
                    <a:pt x="47547" y="88739"/>
                    <a:pt x="43018" y="90756"/>
                    <a:pt x="38490" y="91764"/>
                  </a:cubicBezTo>
                  <a:cubicBezTo>
                    <a:pt x="33962" y="94789"/>
                    <a:pt x="31698" y="97815"/>
                    <a:pt x="31698" y="100840"/>
                  </a:cubicBezTo>
                  <a:cubicBezTo>
                    <a:pt x="33962" y="103865"/>
                    <a:pt x="36226" y="106890"/>
                    <a:pt x="40754" y="108907"/>
                  </a:cubicBezTo>
                  <a:cubicBezTo>
                    <a:pt x="61132" y="116974"/>
                    <a:pt x="61132" y="116974"/>
                    <a:pt x="61132" y="116974"/>
                  </a:cubicBezTo>
                  <a:cubicBezTo>
                    <a:pt x="67924" y="118991"/>
                    <a:pt x="72452" y="120000"/>
                    <a:pt x="79245" y="120000"/>
                  </a:cubicBezTo>
                  <a:cubicBezTo>
                    <a:pt x="88301" y="120000"/>
                    <a:pt x="95094" y="117983"/>
                    <a:pt x="99622" y="115966"/>
                  </a:cubicBezTo>
                  <a:cubicBezTo>
                    <a:pt x="108679" y="110924"/>
                    <a:pt x="108679" y="102857"/>
                    <a:pt x="97358" y="98823"/>
                  </a:cubicBezTo>
                  <a:cubicBezTo>
                    <a:pt x="86037" y="94789"/>
                    <a:pt x="86037" y="94789"/>
                    <a:pt x="86037" y="94789"/>
                  </a:cubicBezTo>
                  <a:cubicBezTo>
                    <a:pt x="92830" y="93781"/>
                    <a:pt x="97358" y="92773"/>
                    <a:pt x="101886" y="90756"/>
                  </a:cubicBezTo>
                  <a:cubicBezTo>
                    <a:pt x="106415" y="87731"/>
                    <a:pt x="108679" y="84705"/>
                    <a:pt x="108679" y="81680"/>
                  </a:cubicBezTo>
                  <a:cubicBezTo>
                    <a:pt x="108679" y="77647"/>
                    <a:pt x="104150" y="74621"/>
                    <a:pt x="99622" y="72605"/>
                  </a:cubicBezTo>
                  <a:cubicBezTo>
                    <a:pt x="92830" y="70588"/>
                    <a:pt x="92830" y="70588"/>
                    <a:pt x="92830" y="70588"/>
                  </a:cubicBezTo>
                  <a:cubicBezTo>
                    <a:pt x="99622" y="70588"/>
                    <a:pt x="106415" y="68571"/>
                    <a:pt x="110943" y="66554"/>
                  </a:cubicBezTo>
                  <a:cubicBezTo>
                    <a:pt x="120000" y="60504"/>
                    <a:pt x="120000" y="52436"/>
                    <a:pt x="108679" y="48403"/>
                  </a:cubicBezTo>
                  <a:cubicBezTo>
                    <a:pt x="79245" y="37310"/>
                    <a:pt x="79245" y="37310"/>
                    <a:pt x="79245" y="37310"/>
                  </a:cubicBezTo>
                  <a:cubicBezTo>
                    <a:pt x="74716" y="35294"/>
                    <a:pt x="67924" y="34285"/>
                    <a:pt x="61132" y="34285"/>
                  </a:cubicBezTo>
                  <a:cubicBezTo>
                    <a:pt x="61132" y="29243"/>
                    <a:pt x="61132" y="29243"/>
                    <a:pt x="61132" y="29243"/>
                  </a:cubicBezTo>
                  <a:cubicBezTo>
                    <a:pt x="31698" y="25210"/>
                    <a:pt x="31698" y="25210"/>
                    <a:pt x="31698" y="25210"/>
                  </a:cubicBezTo>
                  <a:cubicBezTo>
                    <a:pt x="20377" y="23193"/>
                    <a:pt x="13584" y="18151"/>
                    <a:pt x="18113" y="13109"/>
                  </a:cubicBezTo>
                  <a:cubicBezTo>
                    <a:pt x="20377" y="8067"/>
                    <a:pt x="31698" y="6050"/>
                    <a:pt x="43018" y="7058"/>
                  </a:cubicBezTo>
                  <a:cubicBezTo>
                    <a:pt x="61132" y="9075"/>
                    <a:pt x="61132" y="9075"/>
                    <a:pt x="61132" y="9075"/>
                  </a:cubicBezTo>
                  <a:cubicBezTo>
                    <a:pt x="61132" y="4033"/>
                    <a:pt x="61132" y="4033"/>
                    <a:pt x="61132" y="4033"/>
                  </a:cubicBezTo>
                  <a:cubicBezTo>
                    <a:pt x="45283" y="2016"/>
                    <a:pt x="45283" y="2016"/>
                    <a:pt x="45283" y="2016"/>
                  </a:cubicBezTo>
                  <a:cubicBezTo>
                    <a:pt x="29433" y="0"/>
                    <a:pt x="11320" y="4033"/>
                    <a:pt x="6792" y="12100"/>
                  </a:cubicBezTo>
                  <a:cubicBezTo>
                    <a:pt x="0" y="19159"/>
                    <a:pt x="11320" y="27226"/>
                    <a:pt x="27169" y="29243"/>
                  </a:cubicBezTo>
                  <a:close/>
                  <a:moveTo>
                    <a:pt x="90566" y="102857"/>
                  </a:moveTo>
                  <a:cubicBezTo>
                    <a:pt x="97358" y="104873"/>
                    <a:pt x="97358" y="109915"/>
                    <a:pt x="90566" y="111932"/>
                  </a:cubicBezTo>
                  <a:cubicBezTo>
                    <a:pt x="86037" y="114957"/>
                    <a:pt x="76981" y="115966"/>
                    <a:pt x="70188" y="112941"/>
                  </a:cubicBezTo>
                  <a:cubicBezTo>
                    <a:pt x="49811" y="104873"/>
                    <a:pt x="49811" y="104873"/>
                    <a:pt x="49811" y="104873"/>
                  </a:cubicBezTo>
                  <a:cubicBezTo>
                    <a:pt x="45283" y="103865"/>
                    <a:pt x="45283" y="102857"/>
                    <a:pt x="43018" y="100840"/>
                  </a:cubicBezTo>
                  <a:cubicBezTo>
                    <a:pt x="43018" y="98823"/>
                    <a:pt x="45283" y="96806"/>
                    <a:pt x="47547" y="95798"/>
                  </a:cubicBezTo>
                  <a:cubicBezTo>
                    <a:pt x="54339" y="92773"/>
                    <a:pt x="63396" y="92773"/>
                    <a:pt x="70188" y="94789"/>
                  </a:cubicBezTo>
                  <a:lnTo>
                    <a:pt x="90566" y="102857"/>
                  </a:lnTo>
                  <a:close/>
                  <a:moveTo>
                    <a:pt x="97358" y="81680"/>
                  </a:moveTo>
                  <a:cubicBezTo>
                    <a:pt x="97358" y="83697"/>
                    <a:pt x="95094" y="85714"/>
                    <a:pt x="92830" y="87731"/>
                  </a:cubicBezTo>
                  <a:cubicBezTo>
                    <a:pt x="90566" y="88739"/>
                    <a:pt x="86037" y="89747"/>
                    <a:pt x="81509" y="89747"/>
                  </a:cubicBezTo>
                  <a:cubicBezTo>
                    <a:pt x="76981" y="90756"/>
                    <a:pt x="72452" y="89747"/>
                    <a:pt x="67924" y="88739"/>
                  </a:cubicBezTo>
                  <a:cubicBezTo>
                    <a:pt x="47547" y="80672"/>
                    <a:pt x="47547" y="80672"/>
                    <a:pt x="47547" y="80672"/>
                  </a:cubicBezTo>
                  <a:cubicBezTo>
                    <a:pt x="45283" y="78655"/>
                    <a:pt x="43018" y="77647"/>
                    <a:pt x="43018" y="75630"/>
                  </a:cubicBezTo>
                  <a:cubicBezTo>
                    <a:pt x="43018" y="73613"/>
                    <a:pt x="43018" y="71596"/>
                    <a:pt x="47547" y="69579"/>
                  </a:cubicBezTo>
                  <a:cubicBezTo>
                    <a:pt x="49811" y="67563"/>
                    <a:pt x="54339" y="66554"/>
                    <a:pt x="58867" y="66554"/>
                  </a:cubicBezTo>
                  <a:cubicBezTo>
                    <a:pt x="58867" y="66554"/>
                    <a:pt x="58867" y="66554"/>
                    <a:pt x="58867" y="66554"/>
                  </a:cubicBezTo>
                  <a:cubicBezTo>
                    <a:pt x="63396" y="66554"/>
                    <a:pt x="67924" y="67563"/>
                    <a:pt x="70188" y="68571"/>
                  </a:cubicBezTo>
                  <a:cubicBezTo>
                    <a:pt x="90566" y="76638"/>
                    <a:pt x="90566" y="76638"/>
                    <a:pt x="90566" y="76638"/>
                  </a:cubicBezTo>
                  <a:cubicBezTo>
                    <a:pt x="95094" y="77647"/>
                    <a:pt x="97358" y="79663"/>
                    <a:pt x="97358" y="81680"/>
                  </a:cubicBezTo>
                  <a:close/>
                  <a:moveTo>
                    <a:pt x="70188" y="40336"/>
                  </a:moveTo>
                  <a:cubicBezTo>
                    <a:pt x="99622" y="52436"/>
                    <a:pt x="99622" y="52436"/>
                    <a:pt x="99622" y="52436"/>
                  </a:cubicBezTo>
                  <a:cubicBezTo>
                    <a:pt x="108679" y="54453"/>
                    <a:pt x="108679" y="59495"/>
                    <a:pt x="101886" y="62521"/>
                  </a:cubicBezTo>
                  <a:cubicBezTo>
                    <a:pt x="95094" y="66554"/>
                    <a:pt x="86037" y="66554"/>
                    <a:pt x="76981" y="63529"/>
                  </a:cubicBezTo>
                  <a:cubicBezTo>
                    <a:pt x="47547" y="52436"/>
                    <a:pt x="47547" y="52436"/>
                    <a:pt x="47547" y="52436"/>
                  </a:cubicBezTo>
                  <a:cubicBezTo>
                    <a:pt x="45283" y="51428"/>
                    <a:pt x="43018" y="49411"/>
                    <a:pt x="43018" y="47394"/>
                  </a:cubicBezTo>
                  <a:cubicBezTo>
                    <a:pt x="43018" y="45378"/>
                    <a:pt x="43018" y="43361"/>
                    <a:pt x="47547" y="41344"/>
                  </a:cubicBezTo>
                  <a:cubicBezTo>
                    <a:pt x="49811" y="40336"/>
                    <a:pt x="54339" y="39327"/>
                    <a:pt x="58867" y="39327"/>
                  </a:cubicBezTo>
                  <a:cubicBezTo>
                    <a:pt x="63396" y="38319"/>
                    <a:pt x="67924" y="39327"/>
                    <a:pt x="70188" y="4033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Shape 31"/>
            <p:cNvSpPr/>
            <p:nvPr/>
          </p:nvSpPr>
          <p:spPr>
            <a:xfrm>
              <a:off x="7732713" y="4075113"/>
              <a:ext cx="662100" cy="1927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38774"/>
                  </a:moveTo>
                  <a:cubicBezTo>
                    <a:pt x="30000" y="52479"/>
                    <a:pt x="30000" y="52479"/>
                    <a:pt x="30000" y="52479"/>
                  </a:cubicBezTo>
                  <a:cubicBezTo>
                    <a:pt x="30000" y="57493"/>
                    <a:pt x="30000" y="57493"/>
                    <a:pt x="30000" y="57493"/>
                  </a:cubicBezTo>
                  <a:cubicBezTo>
                    <a:pt x="13548" y="57493"/>
                    <a:pt x="13548" y="57493"/>
                    <a:pt x="13548" y="57493"/>
                  </a:cubicBezTo>
                  <a:cubicBezTo>
                    <a:pt x="12580" y="57493"/>
                    <a:pt x="11612" y="57827"/>
                    <a:pt x="11612" y="58161"/>
                  </a:cubicBezTo>
                  <a:cubicBezTo>
                    <a:pt x="11612" y="120000"/>
                    <a:pt x="11612" y="120000"/>
                    <a:pt x="11612" y="120000"/>
                  </a:cubicBezTo>
                  <a:cubicBezTo>
                    <a:pt x="16451" y="120000"/>
                    <a:pt x="16451" y="120000"/>
                    <a:pt x="16451" y="120000"/>
                  </a:cubicBezTo>
                  <a:cubicBezTo>
                    <a:pt x="16451" y="75208"/>
                    <a:pt x="16451" y="75208"/>
                    <a:pt x="16451" y="75208"/>
                  </a:cubicBezTo>
                  <a:cubicBezTo>
                    <a:pt x="115161" y="75208"/>
                    <a:pt x="115161" y="75208"/>
                    <a:pt x="115161" y="75208"/>
                  </a:cubicBezTo>
                  <a:cubicBezTo>
                    <a:pt x="115161" y="120000"/>
                    <a:pt x="115161" y="120000"/>
                    <a:pt x="115161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8161"/>
                    <a:pt x="120000" y="58161"/>
                    <a:pt x="120000" y="58161"/>
                  </a:cubicBezTo>
                  <a:cubicBezTo>
                    <a:pt x="120000" y="57827"/>
                    <a:pt x="119032" y="57493"/>
                    <a:pt x="117096" y="57493"/>
                  </a:cubicBezTo>
                  <a:cubicBezTo>
                    <a:pt x="104516" y="57493"/>
                    <a:pt x="104516" y="57493"/>
                    <a:pt x="104516" y="57493"/>
                  </a:cubicBezTo>
                  <a:cubicBezTo>
                    <a:pt x="104516" y="45459"/>
                    <a:pt x="104516" y="45459"/>
                    <a:pt x="104516" y="45459"/>
                  </a:cubicBezTo>
                  <a:cubicBezTo>
                    <a:pt x="117096" y="32089"/>
                    <a:pt x="117096" y="32089"/>
                    <a:pt x="117096" y="32089"/>
                  </a:cubicBezTo>
                  <a:cubicBezTo>
                    <a:pt x="118064" y="31086"/>
                    <a:pt x="118064" y="29749"/>
                    <a:pt x="117096" y="28412"/>
                  </a:cubicBezTo>
                  <a:cubicBezTo>
                    <a:pt x="94838" y="668"/>
                    <a:pt x="94838" y="668"/>
                    <a:pt x="94838" y="668"/>
                  </a:cubicBezTo>
                  <a:cubicBezTo>
                    <a:pt x="93870" y="334"/>
                    <a:pt x="92903" y="0"/>
                    <a:pt x="91935" y="0"/>
                  </a:cubicBezTo>
                  <a:cubicBezTo>
                    <a:pt x="91935" y="0"/>
                    <a:pt x="84193" y="334"/>
                    <a:pt x="79354" y="2339"/>
                  </a:cubicBezTo>
                  <a:cubicBezTo>
                    <a:pt x="76451" y="4011"/>
                    <a:pt x="74516" y="6350"/>
                    <a:pt x="75483" y="9025"/>
                  </a:cubicBezTo>
                  <a:cubicBezTo>
                    <a:pt x="78387" y="16044"/>
                    <a:pt x="84193" y="23064"/>
                    <a:pt x="84193" y="23398"/>
                  </a:cubicBezTo>
                  <a:cubicBezTo>
                    <a:pt x="85161" y="23732"/>
                    <a:pt x="86129" y="24066"/>
                    <a:pt x="87096" y="23732"/>
                  </a:cubicBezTo>
                  <a:cubicBezTo>
                    <a:pt x="89032" y="23732"/>
                    <a:pt x="89032" y="23398"/>
                    <a:pt x="89032" y="22729"/>
                  </a:cubicBezTo>
                  <a:cubicBezTo>
                    <a:pt x="89032" y="22729"/>
                    <a:pt x="83225" y="15710"/>
                    <a:pt x="80322" y="8690"/>
                  </a:cubicBezTo>
                  <a:cubicBezTo>
                    <a:pt x="79354" y="6350"/>
                    <a:pt x="80322" y="4679"/>
                    <a:pt x="83225" y="3676"/>
                  </a:cubicBezTo>
                  <a:cubicBezTo>
                    <a:pt x="86129" y="2674"/>
                    <a:pt x="89032" y="2005"/>
                    <a:pt x="90967" y="2005"/>
                  </a:cubicBezTo>
                  <a:cubicBezTo>
                    <a:pt x="112258" y="28746"/>
                    <a:pt x="112258" y="28746"/>
                    <a:pt x="112258" y="28746"/>
                  </a:cubicBezTo>
                  <a:cubicBezTo>
                    <a:pt x="113225" y="29749"/>
                    <a:pt x="113225" y="30752"/>
                    <a:pt x="112258" y="31754"/>
                  </a:cubicBezTo>
                  <a:cubicBezTo>
                    <a:pt x="99677" y="45125"/>
                    <a:pt x="99677" y="45125"/>
                    <a:pt x="99677" y="45125"/>
                  </a:cubicBezTo>
                  <a:cubicBezTo>
                    <a:pt x="99677" y="45125"/>
                    <a:pt x="99677" y="45459"/>
                    <a:pt x="99677" y="45459"/>
                  </a:cubicBezTo>
                  <a:cubicBezTo>
                    <a:pt x="99677" y="57493"/>
                    <a:pt x="99677" y="57493"/>
                    <a:pt x="99677" y="57493"/>
                  </a:cubicBezTo>
                  <a:cubicBezTo>
                    <a:pt x="34838" y="57493"/>
                    <a:pt x="34838" y="57493"/>
                    <a:pt x="34838" y="57493"/>
                  </a:cubicBezTo>
                  <a:cubicBezTo>
                    <a:pt x="34838" y="52144"/>
                    <a:pt x="34838" y="52144"/>
                    <a:pt x="34838" y="52144"/>
                  </a:cubicBezTo>
                  <a:cubicBezTo>
                    <a:pt x="34838" y="52144"/>
                    <a:pt x="34838" y="51810"/>
                    <a:pt x="34838" y="51810"/>
                  </a:cubicBezTo>
                  <a:cubicBezTo>
                    <a:pt x="8709" y="39777"/>
                    <a:pt x="8709" y="39777"/>
                    <a:pt x="8709" y="39777"/>
                  </a:cubicBezTo>
                  <a:cubicBezTo>
                    <a:pt x="5806" y="39777"/>
                    <a:pt x="2903" y="39442"/>
                    <a:pt x="0" y="38774"/>
                  </a:cubicBezTo>
                  <a:close/>
                  <a:moveTo>
                    <a:pt x="115161" y="59164"/>
                  </a:moveTo>
                  <a:cubicBezTo>
                    <a:pt x="115161" y="73537"/>
                    <a:pt x="115161" y="73537"/>
                    <a:pt x="115161" y="73537"/>
                  </a:cubicBezTo>
                  <a:cubicBezTo>
                    <a:pt x="16451" y="73537"/>
                    <a:pt x="16451" y="73537"/>
                    <a:pt x="16451" y="73537"/>
                  </a:cubicBezTo>
                  <a:cubicBezTo>
                    <a:pt x="16451" y="59164"/>
                    <a:pt x="16451" y="59164"/>
                    <a:pt x="16451" y="59164"/>
                  </a:cubicBezTo>
                  <a:lnTo>
                    <a:pt x="115161" y="591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Shape 32"/>
            <p:cNvSpPr/>
            <p:nvPr/>
          </p:nvSpPr>
          <p:spPr>
            <a:xfrm>
              <a:off x="7886700" y="5111750"/>
              <a:ext cx="65100" cy="588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120000"/>
                  </a:moveTo>
                  <a:cubicBezTo>
                    <a:pt x="90000" y="120000"/>
                    <a:pt x="120000" y="98181"/>
                    <a:pt x="120000" y="54545"/>
                  </a:cubicBezTo>
                  <a:cubicBezTo>
                    <a:pt x="120000" y="21818"/>
                    <a:pt x="90000" y="0"/>
                    <a:pt x="60000" y="0"/>
                  </a:cubicBezTo>
                  <a:cubicBezTo>
                    <a:pt x="30000" y="0"/>
                    <a:pt x="0" y="21818"/>
                    <a:pt x="0" y="54545"/>
                  </a:cubicBezTo>
                  <a:cubicBezTo>
                    <a:pt x="0" y="98181"/>
                    <a:pt x="30000" y="120000"/>
                    <a:pt x="60000" y="120000"/>
                  </a:cubicBezTo>
                  <a:close/>
                  <a:moveTo>
                    <a:pt x="60000" y="54545"/>
                  </a:moveTo>
                  <a:cubicBezTo>
                    <a:pt x="70000" y="54545"/>
                    <a:pt x="70000" y="54545"/>
                    <a:pt x="70000" y="54545"/>
                  </a:cubicBezTo>
                  <a:cubicBezTo>
                    <a:pt x="70000" y="65454"/>
                    <a:pt x="70000" y="65454"/>
                    <a:pt x="60000" y="65454"/>
                  </a:cubicBezTo>
                  <a:cubicBezTo>
                    <a:pt x="60000" y="65454"/>
                    <a:pt x="50000" y="65454"/>
                    <a:pt x="50000" y="54545"/>
                  </a:cubicBezTo>
                  <a:cubicBezTo>
                    <a:pt x="50000" y="54545"/>
                    <a:pt x="60000" y="54545"/>
                    <a:pt x="60000" y="5454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3" name="Shape 33"/>
          <p:cNvGrpSpPr/>
          <p:nvPr/>
        </p:nvGrpSpPr>
        <p:grpSpPr>
          <a:xfrm rot="5400000">
            <a:off x="703135" y="3690821"/>
            <a:ext cx="1852856" cy="3258923"/>
            <a:chOff x="4395788" y="4144963"/>
            <a:chExt cx="1058775" cy="1862100"/>
          </a:xfrm>
        </p:grpSpPr>
        <p:sp>
          <p:nvSpPr>
            <p:cNvPr id="34" name="Shape 34"/>
            <p:cNvSpPr/>
            <p:nvPr/>
          </p:nvSpPr>
          <p:spPr>
            <a:xfrm>
              <a:off x="5224463" y="4338638"/>
              <a:ext cx="230100" cy="155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41379"/>
                  </a:moveTo>
                  <a:cubicBezTo>
                    <a:pt x="120000" y="20689"/>
                    <a:pt x="108837" y="0"/>
                    <a:pt x="94883" y="0"/>
                  </a:cubicBezTo>
                  <a:cubicBezTo>
                    <a:pt x="50232" y="0"/>
                    <a:pt x="50232" y="0"/>
                    <a:pt x="5023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0689"/>
                    <a:pt x="0" y="20689"/>
                    <a:pt x="0" y="20689"/>
                  </a:cubicBezTo>
                  <a:cubicBezTo>
                    <a:pt x="41860" y="20689"/>
                    <a:pt x="41860" y="20689"/>
                    <a:pt x="41860" y="20689"/>
                  </a:cubicBezTo>
                  <a:cubicBezTo>
                    <a:pt x="41860" y="49655"/>
                    <a:pt x="41860" y="49655"/>
                    <a:pt x="41860" y="49655"/>
                  </a:cubicBezTo>
                  <a:cubicBezTo>
                    <a:pt x="0" y="49655"/>
                    <a:pt x="0" y="49655"/>
                    <a:pt x="0" y="49655"/>
                  </a:cubicBezTo>
                  <a:cubicBezTo>
                    <a:pt x="0" y="70344"/>
                    <a:pt x="0" y="70344"/>
                    <a:pt x="0" y="70344"/>
                  </a:cubicBezTo>
                  <a:cubicBezTo>
                    <a:pt x="41860" y="70344"/>
                    <a:pt x="41860" y="70344"/>
                    <a:pt x="41860" y="70344"/>
                  </a:cubicBezTo>
                  <a:cubicBezTo>
                    <a:pt x="41860" y="99310"/>
                    <a:pt x="41860" y="99310"/>
                    <a:pt x="41860" y="99310"/>
                  </a:cubicBezTo>
                  <a:cubicBezTo>
                    <a:pt x="0" y="99310"/>
                    <a:pt x="0" y="99310"/>
                    <a:pt x="0" y="9931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50232" y="120000"/>
                    <a:pt x="50232" y="120000"/>
                    <a:pt x="50232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100465" y="120000"/>
                    <a:pt x="108837" y="115862"/>
                    <a:pt x="114418" y="107586"/>
                  </a:cubicBezTo>
                  <a:cubicBezTo>
                    <a:pt x="117209" y="99310"/>
                    <a:pt x="120000" y="86896"/>
                    <a:pt x="120000" y="78620"/>
                  </a:cubicBezTo>
                  <a:lnTo>
                    <a:pt x="120000" y="41379"/>
                  </a:lnTo>
                  <a:close/>
                  <a:moveTo>
                    <a:pt x="64186" y="99310"/>
                  </a:moveTo>
                  <a:cubicBezTo>
                    <a:pt x="55813" y="99310"/>
                    <a:pt x="55813" y="99310"/>
                    <a:pt x="55813" y="99310"/>
                  </a:cubicBezTo>
                  <a:cubicBezTo>
                    <a:pt x="55813" y="20689"/>
                    <a:pt x="55813" y="20689"/>
                    <a:pt x="55813" y="20689"/>
                  </a:cubicBezTo>
                  <a:cubicBezTo>
                    <a:pt x="64186" y="20689"/>
                    <a:pt x="64186" y="20689"/>
                    <a:pt x="64186" y="20689"/>
                  </a:cubicBezTo>
                  <a:lnTo>
                    <a:pt x="64186" y="99310"/>
                  </a:lnTo>
                  <a:close/>
                  <a:moveTo>
                    <a:pt x="103255" y="91034"/>
                  </a:moveTo>
                  <a:cubicBezTo>
                    <a:pt x="100465" y="95172"/>
                    <a:pt x="97674" y="99310"/>
                    <a:pt x="94883" y="99310"/>
                  </a:cubicBezTo>
                  <a:cubicBezTo>
                    <a:pt x="94883" y="99310"/>
                    <a:pt x="94883" y="99310"/>
                    <a:pt x="94883" y="99310"/>
                  </a:cubicBezTo>
                  <a:cubicBezTo>
                    <a:pt x="78139" y="99310"/>
                    <a:pt x="78139" y="99310"/>
                    <a:pt x="78139" y="99310"/>
                  </a:cubicBezTo>
                  <a:cubicBezTo>
                    <a:pt x="78139" y="20689"/>
                    <a:pt x="78139" y="20689"/>
                    <a:pt x="78139" y="20689"/>
                  </a:cubicBezTo>
                  <a:cubicBezTo>
                    <a:pt x="94883" y="20689"/>
                    <a:pt x="94883" y="20689"/>
                    <a:pt x="94883" y="20689"/>
                  </a:cubicBezTo>
                  <a:cubicBezTo>
                    <a:pt x="100465" y="20689"/>
                    <a:pt x="106046" y="33103"/>
                    <a:pt x="106046" y="41379"/>
                  </a:cubicBezTo>
                  <a:cubicBezTo>
                    <a:pt x="106046" y="78620"/>
                    <a:pt x="106046" y="78620"/>
                    <a:pt x="106046" y="78620"/>
                  </a:cubicBezTo>
                  <a:cubicBezTo>
                    <a:pt x="106046" y="82758"/>
                    <a:pt x="106046" y="86896"/>
                    <a:pt x="103255" y="9103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Shape 35"/>
            <p:cNvSpPr/>
            <p:nvPr/>
          </p:nvSpPr>
          <p:spPr>
            <a:xfrm>
              <a:off x="4395788" y="4338638"/>
              <a:ext cx="347700" cy="155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2461" y="4137"/>
                  </a:moveTo>
                  <a:cubicBezTo>
                    <a:pt x="1846" y="49655"/>
                    <a:pt x="1846" y="49655"/>
                    <a:pt x="1846" y="49655"/>
                  </a:cubicBezTo>
                  <a:cubicBezTo>
                    <a:pt x="0" y="53793"/>
                    <a:pt x="0" y="57931"/>
                    <a:pt x="0" y="62068"/>
                  </a:cubicBezTo>
                  <a:cubicBezTo>
                    <a:pt x="0" y="62068"/>
                    <a:pt x="0" y="66206"/>
                    <a:pt x="1846" y="70344"/>
                  </a:cubicBezTo>
                  <a:cubicBezTo>
                    <a:pt x="42461" y="115862"/>
                    <a:pt x="42461" y="115862"/>
                    <a:pt x="42461" y="115862"/>
                  </a:cubicBezTo>
                  <a:cubicBezTo>
                    <a:pt x="42461" y="120000"/>
                    <a:pt x="44307" y="120000"/>
                    <a:pt x="44307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99310"/>
                    <a:pt x="120000" y="99310"/>
                    <a:pt x="120000" y="99310"/>
                  </a:cubicBezTo>
                  <a:cubicBezTo>
                    <a:pt x="49846" y="99310"/>
                    <a:pt x="49846" y="99310"/>
                    <a:pt x="49846" y="99310"/>
                  </a:cubicBezTo>
                  <a:cubicBezTo>
                    <a:pt x="49846" y="91034"/>
                    <a:pt x="49846" y="91034"/>
                    <a:pt x="49846" y="91034"/>
                  </a:cubicBezTo>
                  <a:cubicBezTo>
                    <a:pt x="59076" y="70344"/>
                    <a:pt x="59076" y="70344"/>
                    <a:pt x="59076" y="70344"/>
                  </a:cubicBezTo>
                  <a:cubicBezTo>
                    <a:pt x="120000" y="70344"/>
                    <a:pt x="120000" y="70344"/>
                    <a:pt x="120000" y="70344"/>
                  </a:cubicBezTo>
                  <a:cubicBezTo>
                    <a:pt x="120000" y="49655"/>
                    <a:pt x="120000" y="49655"/>
                    <a:pt x="120000" y="49655"/>
                  </a:cubicBezTo>
                  <a:cubicBezTo>
                    <a:pt x="59076" y="49655"/>
                    <a:pt x="59076" y="49655"/>
                    <a:pt x="59076" y="49655"/>
                  </a:cubicBezTo>
                  <a:cubicBezTo>
                    <a:pt x="49846" y="28965"/>
                    <a:pt x="49846" y="28965"/>
                    <a:pt x="49846" y="28965"/>
                  </a:cubicBezTo>
                  <a:cubicBezTo>
                    <a:pt x="49846" y="20689"/>
                    <a:pt x="49846" y="20689"/>
                    <a:pt x="49846" y="20689"/>
                  </a:cubicBezTo>
                  <a:cubicBezTo>
                    <a:pt x="120000" y="20689"/>
                    <a:pt x="120000" y="20689"/>
                    <a:pt x="120000" y="20689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44307" y="0"/>
                    <a:pt x="44307" y="0"/>
                    <a:pt x="44307" y="0"/>
                  </a:cubicBezTo>
                  <a:cubicBezTo>
                    <a:pt x="44307" y="0"/>
                    <a:pt x="42461" y="0"/>
                    <a:pt x="42461" y="4137"/>
                  </a:cubicBezTo>
                  <a:close/>
                  <a:moveTo>
                    <a:pt x="18461" y="66206"/>
                  </a:moveTo>
                  <a:cubicBezTo>
                    <a:pt x="14769" y="62068"/>
                    <a:pt x="14769" y="62068"/>
                    <a:pt x="14769" y="62068"/>
                  </a:cubicBezTo>
                  <a:cubicBezTo>
                    <a:pt x="18461" y="53793"/>
                    <a:pt x="18461" y="53793"/>
                    <a:pt x="18461" y="53793"/>
                  </a:cubicBezTo>
                  <a:lnTo>
                    <a:pt x="18461" y="66206"/>
                  </a:lnTo>
                  <a:close/>
                  <a:moveTo>
                    <a:pt x="49846" y="62068"/>
                  </a:moveTo>
                  <a:cubicBezTo>
                    <a:pt x="40615" y="78620"/>
                    <a:pt x="40615" y="78620"/>
                    <a:pt x="40615" y="78620"/>
                  </a:cubicBezTo>
                  <a:cubicBezTo>
                    <a:pt x="40615" y="82758"/>
                    <a:pt x="40615" y="82758"/>
                    <a:pt x="40615" y="86896"/>
                  </a:cubicBezTo>
                  <a:cubicBezTo>
                    <a:pt x="40615" y="91034"/>
                    <a:pt x="40615" y="91034"/>
                    <a:pt x="40615" y="91034"/>
                  </a:cubicBezTo>
                  <a:cubicBezTo>
                    <a:pt x="27692" y="74482"/>
                    <a:pt x="27692" y="74482"/>
                    <a:pt x="27692" y="74482"/>
                  </a:cubicBezTo>
                  <a:cubicBezTo>
                    <a:pt x="27692" y="45517"/>
                    <a:pt x="27692" y="45517"/>
                    <a:pt x="27692" y="45517"/>
                  </a:cubicBezTo>
                  <a:cubicBezTo>
                    <a:pt x="40615" y="28965"/>
                    <a:pt x="40615" y="28965"/>
                    <a:pt x="40615" y="28965"/>
                  </a:cubicBezTo>
                  <a:cubicBezTo>
                    <a:pt x="40615" y="33103"/>
                    <a:pt x="40615" y="33103"/>
                    <a:pt x="40615" y="33103"/>
                  </a:cubicBezTo>
                  <a:cubicBezTo>
                    <a:pt x="40615" y="37241"/>
                    <a:pt x="40615" y="37241"/>
                    <a:pt x="40615" y="41379"/>
                  </a:cubicBezTo>
                  <a:lnTo>
                    <a:pt x="49846" y="620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Shape 36"/>
            <p:cNvSpPr/>
            <p:nvPr/>
          </p:nvSpPr>
          <p:spPr>
            <a:xfrm>
              <a:off x="4630738" y="4144963"/>
              <a:ext cx="593700" cy="1862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5945" y="43919"/>
                  </a:moveTo>
                  <a:cubicBezTo>
                    <a:pt x="25945" y="56714"/>
                    <a:pt x="25945" y="56714"/>
                    <a:pt x="25945" y="56714"/>
                  </a:cubicBezTo>
                  <a:cubicBezTo>
                    <a:pt x="12972" y="56714"/>
                    <a:pt x="12972" y="56714"/>
                    <a:pt x="12972" y="56714"/>
                  </a:cubicBezTo>
                  <a:cubicBezTo>
                    <a:pt x="11891" y="56714"/>
                    <a:pt x="10810" y="57060"/>
                    <a:pt x="10810" y="57752"/>
                  </a:cubicBezTo>
                  <a:cubicBezTo>
                    <a:pt x="10810" y="120000"/>
                    <a:pt x="10810" y="120000"/>
                    <a:pt x="10810" y="120000"/>
                  </a:cubicBezTo>
                  <a:cubicBezTo>
                    <a:pt x="16216" y="120000"/>
                    <a:pt x="16216" y="120000"/>
                    <a:pt x="16216" y="120000"/>
                  </a:cubicBezTo>
                  <a:cubicBezTo>
                    <a:pt x="16216" y="58443"/>
                    <a:pt x="16216" y="58443"/>
                    <a:pt x="16216" y="58443"/>
                  </a:cubicBezTo>
                  <a:cubicBezTo>
                    <a:pt x="114594" y="58443"/>
                    <a:pt x="114594" y="58443"/>
                    <a:pt x="114594" y="58443"/>
                  </a:cubicBezTo>
                  <a:cubicBezTo>
                    <a:pt x="114594" y="120000"/>
                    <a:pt x="114594" y="120000"/>
                    <a:pt x="114594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7752"/>
                    <a:pt x="120000" y="57752"/>
                    <a:pt x="120000" y="57752"/>
                  </a:cubicBezTo>
                  <a:cubicBezTo>
                    <a:pt x="120000" y="57060"/>
                    <a:pt x="118918" y="56714"/>
                    <a:pt x="117837" y="56714"/>
                  </a:cubicBezTo>
                  <a:cubicBezTo>
                    <a:pt x="104864" y="56714"/>
                    <a:pt x="104864" y="56714"/>
                    <a:pt x="104864" y="56714"/>
                  </a:cubicBezTo>
                  <a:cubicBezTo>
                    <a:pt x="104864" y="43919"/>
                    <a:pt x="104864" y="43919"/>
                    <a:pt x="104864" y="43919"/>
                  </a:cubicBezTo>
                  <a:cubicBezTo>
                    <a:pt x="113513" y="41498"/>
                    <a:pt x="120000" y="37694"/>
                    <a:pt x="120000" y="33544"/>
                  </a:cubicBezTo>
                  <a:cubicBezTo>
                    <a:pt x="120000" y="26282"/>
                    <a:pt x="120000" y="26282"/>
                    <a:pt x="120000" y="26282"/>
                  </a:cubicBezTo>
                  <a:cubicBezTo>
                    <a:pt x="120000" y="20403"/>
                    <a:pt x="120000" y="20403"/>
                    <a:pt x="120000" y="20403"/>
                  </a:cubicBezTo>
                  <a:cubicBezTo>
                    <a:pt x="120000" y="11757"/>
                    <a:pt x="120000" y="11757"/>
                    <a:pt x="120000" y="11757"/>
                  </a:cubicBezTo>
                  <a:cubicBezTo>
                    <a:pt x="120000" y="9337"/>
                    <a:pt x="113513" y="7262"/>
                    <a:pt x="104864" y="7262"/>
                  </a:cubicBezTo>
                  <a:cubicBezTo>
                    <a:pt x="101621" y="7262"/>
                    <a:pt x="99459" y="7608"/>
                    <a:pt x="97297" y="8299"/>
                  </a:cubicBezTo>
                  <a:cubicBezTo>
                    <a:pt x="97297" y="6916"/>
                    <a:pt x="97297" y="6916"/>
                    <a:pt x="97297" y="6916"/>
                  </a:cubicBezTo>
                  <a:cubicBezTo>
                    <a:pt x="97297" y="4495"/>
                    <a:pt x="90810" y="2420"/>
                    <a:pt x="82162" y="2420"/>
                  </a:cubicBezTo>
                  <a:cubicBezTo>
                    <a:pt x="78918" y="2420"/>
                    <a:pt x="75675" y="2766"/>
                    <a:pt x="73513" y="3458"/>
                  </a:cubicBezTo>
                  <a:cubicBezTo>
                    <a:pt x="72432" y="1383"/>
                    <a:pt x="67027" y="0"/>
                    <a:pt x="59459" y="0"/>
                  </a:cubicBezTo>
                  <a:cubicBezTo>
                    <a:pt x="52972" y="0"/>
                    <a:pt x="47567" y="1383"/>
                    <a:pt x="46486" y="3458"/>
                  </a:cubicBezTo>
                  <a:cubicBezTo>
                    <a:pt x="43243" y="2766"/>
                    <a:pt x="40000" y="2420"/>
                    <a:pt x="36756" y="2420"/>
                  </a:cubicBezTo>
                  <a:cubicBezTo>
                    <a:pt x="29189" y="2420"/>
                    <a:pt x="22702" y="4495"/>
                    <a:pt x="22702" y="6916"/>
                  </a:cubicBezTo>
                  <a:cubicBezTo>
                    <a:pt x="22702" y="28703"/>
                    <a:pt x="22702" y="28703"/>
                    <a:pt x="22702" y="28703"/>
                  </a:cubicBezTo>
                  <a:cubicBezTo>
                    <a:pt x="28108" y="28703"/>
                    <a:pt x="28108" y="28703"/>
                    <a:pt x="28108" y="28703"/>
                  </a:cubicBezTo>
                  <a:cubicBezTo>
                    <a:pt x="28108" y="6916"/>
                    <a:pt x="28108" y="6916"/>
                    <a:pt x="28108" y="6916"/>
                  </a:cubicBezTo>
                  <a:cubicBezTo>
                    <a:pt x="28108" y="5533"/>
                    <a:pt x="32432" y="4149"/>
                    <a:pt x="36756" y="4149"/>
                  </a:cubicBezTo>
                  <a:cubicBezTo>
                    <a:pt x="42162" y="4149"/>
                    <a:pt x="45405" y="5533"/>
                    <a:pt x="45405" y="6916"/>
                  </a:cubicBezTo>
                  <a:cubicBezTo>
                    <a:pt x="45405" y="14178"/>
                    <a:pt x="45405" y="14178"/>
                    <a:pt x="45405" y="14178"/>
                  </a:cubicBezTo>
                  <a:cubicBezTo>
                    <a:pt x="45405" y="19020"/>
                    <a:pt x="45405" y="19020"/>
                    <a:pt x="45405" y="19020"/>
                  </a:cubicBezTo>
                  <a:cubicBezTo>
                    <a:pt x="50810" y="19020"/>
                    <a:pt x="50810" y="19020"/>
                    <a:pt x="50810" y="19020"/>
                  </a:cubicBezTo>
                  <a:cubicBezTo>
                    <a:pt x="50810" y="14178"/>
                    <a:pt x="50810" y="14178"/>
                    <a:pt x="50810" y="14178"/>
                  </a:cubicBezTo>
                  <a:cubicBezTo>
                    <a:pt x="50810" y="6916"/>
                    <a:pt x="50810" y="6916"/>
                    <a:pt x="50810" y="6916"/>
                  </a:cubicBezTo>
                  <a:cubicBezTo>
                    <a:pt x="50810" y="4495"/>
                    <a:pt x="50810" y="4495"/>
                    <a:pt x="50810" y="4495"/>
                  </a:cubicBezTo>
                  <a:cubicBezTo>
                    <a:pt x="50810" y="3112"/>
                    <a:pt x="55135" y="1729"/>
                    <a:pt x="59459" y="1729"/>
                  </a:cubicBezTo>
                  <a:cubicBezTo>
                    <a:pt x="64864" y="1729"/>
                    <a:pt x="68108" y="3112"/>
                    <a:pt x="68108" y="4495"/>
                  </a:cubicBezTo>
                  <a:cubicBezTo>
                    <a:pt x="68108" y="6916"/>
                    <a:pt x="68108" y="6916"/>
                    <a:pt x="68108" y="6916"/>
                  </a:cubicBezTo>
                  <a:cubicBezTo>
                    <a:pt x="68108" y="14178"/>
                    <a:pt x="68108" y="14178"/>
                    <a:pt x="68108" y="14178"/>
                  </a:cubicBezTo>
                  <a:cubicBezTo>
                    <a:pt x="68108" y="19020"/>
                    <a:pt x="68108" y="19020"/>
                    <a:pt x="68108" y="19020"/>
                  </a:cubicBezTo>
                  <a:cubicBezTo>
                    <a:pt x="73513" y="19020"/>
                    <a:pt x="73513" y="19020"/>
                    <a:pt x="73513" y="19020"/>
                  </a:cubicBezTo>
                  <a:cubicBezTo>
                    <a:pt x="73513" y="14178"/>
                    <a:pt x="73513" y="14178"/>
                    <a:pt x="73513" y="14178"/>
                  </a:cubicBezTo>
                  <a:cubicBezTo>
                    <a:pt x="73513" y="6916"/>
                    <a:pt x="73513" y="6916"/>
                    <a:pt x="73513" y="6916"/>
                  </a:cubicBezTo>
                  <a:cubicBezTo>
                    <a:pt x="73513" y="5533"/>
                    <a:pt x="77837" y="4149"/>
                    <a:pt x="82162" y="4149"/>
                  </a:cubicBezTo>
                  <a:cubicBezTo>
                    <a:pt x="87567" y="4149"/>
                    <a:pt x="90810" y="5533"/>
                    <a:pt x="90810" y="6916"/>
                  </a:cubicBezTo>
                  <a:cubicBezTo>
                    <a:pt x="90810" y="11757"/>
                    <a:pt x="90810" y="11757"/>
                    <a:pt x="90810" y="11757"/>
                  </a:cubicBezTo>
                  <a:cubicBezTo>
                    <a:pt x="90810" y="19020"/>
                    <a:pt x="90810" y="19020"/>
                    <a:pt x="90810" y="19020"/>
                  </a:cubicBezTo>
                  <a:cubicBezTo>
                    <a:pt x="90810" y="21440"/>
                    <a:pt x="90810" y="21440"/>
                    <a:pt x="90810" y="21440"/>
                  </a:cubicBezTo>
                  <a:cubicBezTo>
                    <a:pt x="97297" y="21440"/>
                    <a:pt x="97297" y="21440"/>
                    <a:pt x="97297" y="21440"/>
                  </a:cubicBezTo>
                  <a:cubicBezTo>
                    <a:pt x="97297" y="19020"/>
                    <a:pt x="97297" y="19020"/>
                    <a:pt x="97297" y="19020"/>
                  </a:cubicBezTo>
                  <a:cubicBezTo>
                    <a:pt x="97297" y="11757"/>
                    <a:pt x="97297" y="11757"/>
                    <a:pt x="97297" y="11757"/>
                  </a:cubicBezTo>
                  <a:cubicBezTo>
                    <a:pt x="97297" y="10374"/>
                    <a:pt x="100540" y="8991"/>
                    <a:pt x="104864" y="8991"/>
                  </a:cubicBezTo>
                  <a:cubicBezTo>
                    <a:pt x="110270" y="8991"/>
                    <a:pt x="113513" y="10374"/>
                    <a:pt x="113513" y="11757"/>
                  </a:cubicBezTo>
                  <a:cubicBezTo>
                    <a:pt x="113513" y="20403"/>
                    <a:pt x="113513" y="20403"/>
                    <a:pt x="113513" y="20403"/>
                  </a:cubicBezTo>
                  <a:cubicBezTo>
                    <a:pt x="113513" y="26282"/>
                    <a:pt x="113513" y="26282"/>
                    <a:pt x="113513" y="26282"/>
                  </a:cubicBezTo>
                  <a:cubicBezTo>
                    <a:pt x="113513" y="33544"/>
                    <a:pt x="113513" y="33544"/>
                    <a:pt x="113513" y="33544"/>
                  </a:cubicBezTo>
                  <a:cubicBezTo>
                    <a:pt x="113513" y="37348"/>
                    <a:pt x="108108" y="40806"/>
                    <a:pt x="98378" y="42881"/>
                  </a:cubicBezTo>
                  <a:cubicBezTo>
                    <a:pt x="98378" y="43919"/>
                    <a:pt x="98378" y="43919"/>
                    <a:pt x="98378" y="43919"/>
                  </a:cubicBezTo>
                  <a:cubicBezTo>
                    <a:pt x="98378" y="44956"/>
                    <a:pt x="98378" y="44956"/>
                    <a:pt x="98378" y="44956"/>
                  </a:cubicBezTo>
                  <a:cubicBezTo>
                    <a:pt x="98378" y="56714"/>
                    <a:pt x="98378" y="56714"/>
                    <a:pt x="98378" y="56714"/>
                  </a:cubicBezTo>
                  <a:cubicBezTo>
                    <a:pt x="32432" y="56714"/>
                    <a:pt x="32432" y="56714"/>
                    <a:pt x="32432" y="56714"/>
                  </a:cubicBezTo>
                  <a:cubicBezTo>
                    <a:pt x="32432" y="44956"/>
                    <a:pt x="32432" y="44956"/>
                    <a:pt x="32432" y="44956"/>
                  </a:cubicBezTo>
                  <a:cubicBezTo>
                    <a:pt x="32432" y="44265"/>
                    <a:pt x="32432" y="44265"/>
                    <a:pt x="32432" y="44265"/>
                  </a:cubicBezTo>
                  <a:cubicBezTo>
                    <a:pt x="32432" y="42881"/>
                    <a:pt x="32432" y="42881"/>
                    <a:pt x="32432" y="42881"/>
                  </a:cubicBezTo>
                  <a:cubicBezTo>
                    <a:pt x="16216" y="39769"/>
                    <a:pt x="5405" y="34582"/>
                    <a:pt x="5405" y="31123"/>
                  </a:cubicBezTo>
                  <a:cubicBezTo>
                    <a:pt x="5405" y="22478"/>
                    <a:pt x="5405" y="22478"/>
                    <a:pt x="5405" y="22478"/>
                  </a:cubicBezTo>
                  <a:cubicBezTo>
                    <a:pt x="0" y="22478"/>
                    <a:pt x="0" y="22478"/>
                    <a:pt x="0" y="22478"/>
                  </a:cubicBezTo>
                  <a:cubicBezTo>
                    <a:pt x="0" y="31123"/>
                    <a:pt x="0" y="31123"/>
                    <a:pt x="0" y="31123"/>
                  </a:cubicBezTo>
                  <a:cubicBezTo>
                    <a:pt x="0" y="34582"/>
                    <a:pt x="10810" y="40461"/>
                    <a:pt x="25945" y="4391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7" name="Shape 37"/>
          <p:cNvGrpSpPr/>
          <p:nvPr/>
        </p:nvGrpSpPr>
        <p:grpSpPr>
          <a:xfrm rot="10800000">
            <a:off x="9159335" y="3216091"/>
            <a:ext cx="2358211" cy="3641927"/>
            <a:chOff x="6545263" y="855663"/>
            <a:chExt cx="1469962" cy="2270150"/>
          </a:xfrm>
        </p:grpSpPr>
        <p:sp>
          <p:nvSpPr>
            <p:cNvPr id="38" name="Shape 38"/>
            <p:cNvSpPr/>
            <p:nvPr/>
          </p:nvSpPr>
          <p:spPr>
            <a:xfrm>
              <a:off x="6913563" y="2535238"/>
              <a:ext cx="176100" cy="27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48000"/>
                  </a:cubicBezTo>
                  <a:cubicBezTo>
                    <a:pt x="0" y="72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72000"/>
                    <a:pt x="120000" y="48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Shape 39"/>
            <p:cNvSpPr/>
            <p:nvPr/>
          </p:nvSpPr>
          <p:spPr>
            <a:xfrm>
              <a:off x="6913563" y="2636838"/>
              <a:ext cx="176100" cy="27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48000"/>
                  </a:cubicBezTo>
                  <a:cubicBezTo>
                    <a:pt x="0" y="96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96000"/>
                    <a:pt x="120000" y="48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Shape 40"/>
            <p:cNvSpPr/>
            <p:nvPr/>
          </p:nvSpPr>
          <p:spPr>
            <a:xfrm>
              <a:off x="6721475" y="2084388"/>
              <a:ext cx="1112700" cy="960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1340"/>
                  </a:moveTo>
                  <a:cubicBezTo>
                    <a:pt x="0" y="2011"/>
                    <a:pt x="0" y="2011"/>
                    <a:pt x="0" y="2011"/>
                  </a:cubicBezTo>
                  <a:cubicBezTo>
                    <a:pt x="0" y="2011"/>
                    <a:pt x="0" y="2681"/>
                    <a:pt x="0" y="2681"/>
                  </a:cubicBezTo>
                  <a:cubicBezTo>
                    <a:pt x="0" y="118659"/>
                    <a:pt x="0" y="118659"/>
                    <a:pt x="0" y="118659"/>
                  </a:cubicBezTo>
                  <a:cubicBezTo>
                    <a:pt x="0" y="119329"/>
                    <a:pt x="576" y="120000"/>
                    <a:pt x="1153" y="120000"/>
                  </a:cubicBezTo>
                  <a:cubicBezTo>
                    <a:pt x="118269" y="120000"/>
                    <a:pt x="118269" y="120000"/>
                    <a:pt x="118269" y="120000"/>
                  </a:cubicBezTo>
                  <a:cubicBezTo>
                    <a:pt x="118846" y="120000"/>
                    <a:pt x="120000" y="119329"/>
                    <a:pt x="120000" y="118659"/>
                  </a:cubicBezTo>
                  <a:cubicBezTo>
                    <a:pt x="120000" y="2011"/>
                    <a:pt x="120000" y="2011"/>
                    <a:pt x="120000" y="2011"/>
                  </a:cubicBezTo>
                  <a:cubicBezTo>
                    <a:pt x="120000" y="670"/>
                    <a:pt x="118846" y="0"/>
                    <a:pt x="118269" y="0"/>
                  </a:cubicBezTo>
                  <a:cubicBezTo>
                    <a:pt x="40961" y="0"/>
                    <a:pt x="40961" y="0"/>
                    <a:pt x="40961" y="0"/>
                  </a:cubicBezTo>
                  <a:cubicBezTo>
                    <a:pt x="40961" y="3351"/>
                    <a:pt x="40961" y="3351"/>
                    <a:pt x="40961" y="3351"/>
                  </a:cubicBezTo>
                  <a:cubicBezTo>
                    <a:pt x="117115" y="3351"/>
                    <a:pt x="117115" y="3351"/>
                    <a:pt x="117115" y="3351"/>
                  </a:cubicBezTo>
                  <a:cubicBezTo>
                    <a:pt x="117115" y="116648"/>
                    <a:pt x="117115" y="116648"/>
                    <a:pt x="117115" y="116648"/>
                  </a:cubicBezTo>
                  <a:cubicBezTo>
                    <a:pt x="2884" y="116648"/>
                    <a:pt x="2884" y="116648"/>
                    <a:pt x="2884" y="116648"/>
                  </a:cubicBezTo>
                  <a:cubicBezTo>
                    <a:pt x="2884" y="3351"/>
                    <a:pt x="2884" y="3351"/>
                    <a:pt x="2884" y="3351"/>
                  </a:cubicBezTo>
                  <a:cubicBezTo>
                    <a:pt x="24230" y="3351"/>
                    <a:pt x="24230" y="3351"/>
                    <a:pt x="24230" y="3351"/>
                  </a:cubicBezTo>
                  <a:cubicBezTo>
                    <a:pt x="24230" y="0"/>
                    <a:pt x="24230" y="0"/>
                    <a:pt x="24230" y="0"/>
                  </a:cubicBezTo>
                  <a:cubicBezTo>
                    <a:pt x="1730" y="0"/>
                    <a:pt x="1730" y="0"/>
                    <a:pt x="1730" y="0"/>
                  </a:cubicBezTo>
                  <a:cubicBezTo>
                    <a:pt x="1153" y="0"/>
                    <a:pt x="576" y="670"/>
                    <a:pt x="0" y="134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Shape 41"/>
            <p:cNvSpPr/>
            <p:nvPr/>
          </p:nvSpPr>
          <p:spPr>
            <a:xfrm>
              <a:off x="6913563" y="2740025"/>
              <a:ext cx="176100" cy="27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72000"/>
                  </a:cubicBezTo>
                  <a:cubicBezTo>
                    <a:pt x="0" y="96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96000"/>
                    <a:pt x="120000" y="72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Shape 42"/>
            <p:cNvSpPr/>
            <p:nvPr/>
          </p:nvSpPr>
          <p:spPr>
            <a:xfrm>
              <a:off x="7854950" y="2519363"/>
              <a:ext cx="96900" cy="969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60000"/>
                  </a:moveTo>
                  <a:cubicBezTo>
                    <a:pt x="120000" y="26666"/>
                    <a:pt x="93333" y="0"/>
                    <a:pt x="60000" y="0"/>
                  </a:cubicBezTo>
                  <a:cubicBezTo>
                    <a:pt x="26666" y="0"/>
                    <a:pt x="0" y="26666"/>
                    <a:pt x="0" y="60000"/>
                  </a:cubicBezTo>
                  <a:cubicBezTo>
                    <a:pt x="0" y="93333"/>
                    <a:pt x="26666" y="120000"/>
                    <a:pt x="60000" y="120000"/>
                  </a:cubicBezTo>
                  <a:cubicBezTo>
                    <a:pt x="93333" y="120000"/>
                    <a:pt x="120000" y="93333"/>
                    <a:pt x="120000" y="60000"/>
                  </a:cubicBezTo>
                  <a:close/>
                  <a:moveTo>
                    <a:pt x="33333" y="60000"/>
                  </a:moveTo>
                  <a:cubicBezTo>
                    <a:pt x="33333" y="46666"/>
                    <a:pt x="46666" y="33333"/>
                    <a:pt x="60000" y="33333"/>
                  </a:cubicBezTo>
                  <a:cubicBezTo>
                    <a:pt x="80000" y="33333"/>
                    <a:pt x="86666" y="46666"/>
                    <a:pt x="86666" y="60000"/>
                  </a:cubicBezTo>
                  <a:cubicBezTo>
                    <a:pt x="86666" y="73333"/>
                    <a:pt x="80000" y="86666"/>
                    <a:pt x="60000" y="86666"/>
                  </a:cubicBezTo>
                  <a:cubicBezTo>
                    <a:pt x="46666" y="86666"/>
                    <a:pt x="33333" y="73333"/>
                    <a:pt x="33333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Shape 43"/>
            <p:cNvSpPr/>
            <p:nvPr/>
          </p:nvSpPr>
          <p:spPr>
            <a:xfrm>
              <a:off x="6635750" y="2417763"/>
              <a:ext cx="27000" cy="300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6428"/>
                  </a:moveTo>
                  <a:cubicBezTo>
                    <a:pt x="0" y="113571"/>
                    <a:pt x="0" y="113571"/>
                    <a:pt x="0" y="113571"/>
                  </a:cubicBezTo>
                  <a:cubicBezTo>
                    <a:pt x="0" y="115714"/>
                    <a:pt x="24000" y="119999"/>
                    <a:pt x="48000" y="119999"/>
                  </a:cubicBezTo>
                  <a:cubicBezTo>
                    <a:pt x="72000" y="119999"/>
                    <a:pt x="120000" y="115714"/>
                    <a:pt x="120000" y="113571"/>
                  </a:cubicBezTo>
                  <a:cubicBezTo>
                    <a:pt x="120000" y="6428"/>
                    <a:pt x="120000" y="6428"/>
                    <a:pt x="120000" y="6428"/>
                  </a:cubicBezTo>
                  <a:cubicBezTo>
                    <a:pt x="120000" y="2142"/>
                    <a:pt x="72000" y="0"/>
                    <a:pt x="48000" y="0"/>
                  </a:cubicBezTo>
                  <a:cubicBezTo>
                    <a:pt x="24000" y="0"/>
                    <a:pt x="0" y="2142"/>
                    <a:pt x="0" y="64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" name="Shape 44"/>
            <p:cNvSpPr/>
            <p:nvPr/>
          </p:nvSpPr>
          <p:spPr>
            <a:xfrm>
              <a:off x="7218363" y="2325688"/>
              <a:ext cx="444600" cy="441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9638" y="112682"/>
                  </a:moveTo>
                  <a:cubicBezTo>
                    <a:pt x="89638" y="112682"/>
                    <a:pt x="89638" y="112682"/>
                    <a:pt x="89638" y="112682"/>
                  </a:cubicBezTo>
                  <a:cubicBezTo>
                    <a:pt x="89638" y="112682"/>
                    <a:pt x="89638" y="112682"/>
                    <a:pt x="89638" y="112682"/>
                  </a:cubicBezTo>
                  <a:cubicBezTo>
                    <a:pt x="106987" y="100975"/>
                    <a:pt x="119999" y="81951"/>
                    <a:pt x="119999" y="60000"/>
                  </a:cubicBezTo>
                  <a:cubicBezTo>
                    <a:pt x="119999" y="26341"/>
                    <a:pt x="92530" y="0"/>
                    <a:pt x="59277" y="0"/>
                  </a:cubicBezTo>
                  <a:cubicBezTo>
                    <a:pt x="56385" y="0"/>
                    <a:pt x="53493" y="0"/>
                    <a:pt x="50602" y="1463"/>
                  </a:cubicBezTo>
                  <a:cubicBezTo>
                    <a:pt x="50602" y="1463"/>
                    <a:pt x="50602" y="1463"/>
                    <a:pt x="50602" y="1463"/>
                  </a:cubicBezTo>
                  <a:cubicBezTo>
                    <a:pt x="50602" y="1463"/>
                    <a:pt x="50602" y="1463"/>
                    <a:pt x="50602" y="1463"/>
                  </a:cubicBezTo>
                  <a:cubicBezTo>
                    <a:pt x="21686" y="5853"/>
                    <a:pt x="0" y="30731"/>
                    <a:pt x="0" y="60000"/>
                  </a:cubicBezTo>
                  <a:cubicBezTo>
                    <a:pt x="0" y="93658"/>
                    <a:pt x="27469" y="120000"/>
                    <a:pt x="59277" y="120000"/>
                  </a:cubicBezTo>
                  <a:cubicBezTo>
                    <a:pt x="70843" y="120000"/>
                    <a:pt x="80963" y="117073"/>
                    <a:pt x="89638" y="112682"/>
                  </a:cubicBezTo>
                  <a:close/>
                  <a:moveTo>
                    <a:pt x="59277" y="7317"/>
                  </a:moveTo>
                  <a:cubicBezTo>
                    <a:pt x="88192" y="7317"/>
                    <a:pt x="112771" y="30731"/>
                    <a:pt x="112771" y="60000"/>
                  </a:cubicBezTo>
                  <a:cubicBezTo>
                    <a:pt x="112771" y="79024"/>
                    <a:pt x="102650" y="95121"/>
                    <a:pt x="88192" y="103902"/>
                  </a:cubicBezTo>
                  <a:cubicBezTo>
                    <a:pt x="63614" y="58536"/>
                    <a:pt x="63614" y="58536"/>
                    <a:pt x="63614" y="58536"/>
                  </a:cubicBezTo>
                  <a:cubicBezTo>
                    <a:pt x="54939" y="7317"/>
                    <a:pt x="54939" y="7317"/>
                    <a:pt x="54939" y="7317"/>
                  </a:cubicBezTo>
                  <a:cubicBezTo>
                    <a:pt x="56385" y="7317"/>
                    <a:pt x="57831" y="7317"/>
                    <a:pt x="59277" y="7317"/>
                  </a:cubicBezTo>
                  <a:close/>
                  <a:moveTo>
                    <a:pt x="47710" y="8780"/>
                  </a:moveTo>
                  <a:cubicBezTo>
                    <a:pt x="56385" y="57073"/>
                    <a:pt x="56385" y="57073"/>
                    <a:pt x="56385" y="57073"/>
                  </a:cubicBezTo>
                  <a:cubicBezTo>
                    <a:pt x="7228" y="57073"/>
                    <a:pt x="7228" y="57073"/>
                    <a:pt x="7228" y="57073"/>
                  </a:cubicBezTo>
                  <a:cubicBezTo>
                    <a:pt x="10120" y="33658"/>
                    <a:pt x="26024" y="14634"/>
                    <a:pt x="47710" y="8780"/>
                  </a:cubicBezTo>
                  <a:close/>
                  <a:moveTo>
                    <a:pt x="7228" y="64390"/>
                  </a:moveTo>
                  <a:cubicBezTo>
                    <a:pt x="57831" y="64390"/>
                    <a:pt x="57831" y="64390"/>
                    <a:pt x="57831" y="64390"/>
                  </a:cubicBezTo>
                  <a:cubicBezTo>
                    <a:pt x="82409" y="108292"/>
                    <a:pt x="82409" y="108292"/>
                    <a:pt x="82409" y="108292"/>
                  </a:cubicBezTo>
                  <a:cubicBezTo>
                    <a:pt x="75180" y="111219"/>
                    <a:pt x="67951" y="112682"/>
                    <a:pt x="59277" y="112682"/>
                  </a:cubicBezTo>
                  <a:cubicBezTo>
                    <a:pt x="31807" y="112682"/>
                    <a:pt x="10120" y="90731"/>
                    <a:pt x="7228" y="6439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Shape 45"/>
            <p:cNvSpPr/>
            <p:nvPr/>
          </p:nvSpPr>
          <p:spPr>
            <a:xfrm>
              <a:off x="6550025" y="2005013"/>
              <a:ext cx="1465200" cy="11208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0364" y="0"/>
                  </a:moveTo>
                  <a:cubicBezTo>
                    <a:pt x="45109" y="0"/>
                    <a:pt x="45109" y="0"/>
                    <a:pt x="45109" y="0"/>
                  </a:cubicBezTo>
                  <a:cubicBezTo>
                    <a:pt x="45109" y="2870"/>
                    <a:pt x="45109" y="2870"/>
                    <a:pt x="45109" y="2870"/>
                  </a:cubicBezTo>
                  <a:cubicBezTo>
                    <a:pt x="110364" y="2870"/>
                    <a:pt x="110364" y="2870"/>
                    <a:pt x="110364" y="2870"/>
                  </a:cubicBezTo>
                  <a:cubicBezTo>
                    <a:pt x="114306" y="2870"/>
                    <a:pt x="117810" y="7464"/>
                    <a:pt x="117810" y="12631"/>
                  </a:cubicBezTo>
                  <a:cubicBezTo>
                    <a:pt x="117810" y="107942"/>
                    <a:pt x="117810" y="107942"/>
                    <a:pt x="117810" y="107942"/>
                  </a:cubicBezTo>
                  <a:cubicBezTo>
                    <a:pt x="117810" y="113110"/>
                    <a:pt x="114306" y="117129"/>
                    <a:pt x="110364" y="117129"/>
                  </a:cubicBezTo>
                  <a:cubicBezTo>
                    <a:pt x="9635" y="117129"/>
                    <a:pt x="9635" y="117129"/>
                    <a:pt x="9635" y="117129"/>
                  </a:cubicBezTo>
                  <a:cubicBezTo>
                    <a:pt x="5693" y="117129"/>
                    <a:pt x="2189" y="113110"/>
                    <a:pt x="2189" y="107942"/>
                  </a:cubicBezTo>
                  <a:cubicBezTo>
                    <a:pt x="2627" y="12631"/>
                    <a:pt x="2627" y="12631"/>
                    <a:pt x="2627" y="12631"/>
                  </a:cubicBezTo>
                  <a:cubicBezTo>
                    <a:pt x="2627" y="7464"/>
                    <a:pt x="5693" y="2870"/>
                    <a:pt x="9635" y="2870"/>
                  </a:cubicBezTo>
                  <a:cubicBezTo>
                    <a:pt x="24525" y="2870"/>
                    <a:pt x="24525" y="2870"/>
                    <a:pt x="24525" y="2870"/>
                  </a:cubicBezTo>
                  <a:cubicBezTo>
                    <a:pt x="23649" y="2296"/>
                    <a:pt x="22773" y="1722"/>
                    <a:pt x="22335" y="0"/>
                  </a:cubicBezTo>
                  <a:cubicBezTo>
                    <a:pt x="9635" y="0"/>
                    <a:pt x="9635" y="0"/>
                    <a:pt x="9635" y="0"/>
                  </a:cubicBezTo>
                  <a:cubicBezTo>
                    <a:pt x="4379" y="0"/>
                    <a:pt x="437" y="5741"/>
                    <a:pt x="437" y="12631"/>
                  </a:cubicBezTo>
                  <a:cubicBezTo>
                    <a:pt x="0" y="107942"/>
                    <a:pt x="0" y="107942"/>
                    <a:pt x="0" y="107942"/>
                  </a:cubicBezTo>
                  <a:cubicBezTo>
                    <a:pt x="0" y="107942"/>
                    <a:pt x="0" y="107942"/>
                    <a:pt x="0" y="107942"/>
                  </a:cubicBezTo>
                  <a:cubicBezTo>
                    <a:pt x="0" y="114832"/>
                    <a:pt x="4379" y="119999"/>
                    <a:pt x="9635" y="119999"/>
                  </a:cubicBezTo>
                  <a:cubicBezTo>
                    <a:pt x="110364" y="119999"/>
                    <a:pt x="110364" y="119999"/>
                    <a:pt x="110364" y="119999"/>
                  </a:cubicBezTo>
                  <a:cubicBezTo>
                    <a:pt x="115620" y="119999"/>
                    <a:pt x="120000" y="114832"/>
                    <a:pt x="120000" y="107942"/>
                  </a:cubicBezTo>
                  <a:cubicBezTo>
                    <a:pt x="120000" y="12631"/>
                    <a:pt x="120000" y="12631"/>
                    <a:pt x="120000" y="12631"/>
                  </a:cubicBezTo>
                  <a:cubicBezTo>
                    <a:pt x="120000" y="5741"/>
                    <a:pt x="115620" y="0"/>
                    <a:pt x="1103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Shape 46"/>
            <p:cNvSpPr/>
            <p:nvPr/>
          </p:nvSpPr>
          <p:spPr>
            <a:xfrm>
              <a:off x="6545263" y="855663"/>
              <a:ext cx="765300" cy="1444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3076" y="44609"/>
                  </a:moveTo>
                  <a:cubicBezTo>
                    <a:pt x="91468" y="44609"/>
                    <a:pt x="91468" y="44609"/>
                    <a:pt x="91468" y="44609"/>
                  </a:cubicBezTo>
                  <a:cubicBezTo>
                    <a:pt x="93146" y="44609"/>
                    <a:pt x="93986" y="44163"/>
                    <a:pt x="93986" y="43271"/>
                  </a:cubicBezTo>
                  <a:cubicBezTo>
                    <a:pt x="93986" y="0"/>
                    <a:pt x="93986" y="0"/>
                    <a:pt x="93986" y="0"/>
                  </a:cubicBezTo>
                  <a:cubicBezTo>
                    <a:pt x="89790" y="0"/>
                    <a:pt x="89790" y="0"/>
                    <a:pt x="89790" y="0"/>
                  </a:cubicBezTo>
                  <a:cubicBezTo>
                    <a:pt x="89790" y="42379"/>
                    <a:pt x="89790" y="42379"/>
                    <a:pt x="89790" y="42379"/>
                  </a:cubicBezTo>
                  <a:cubicBezTo>
                    <a:pt x="79720" y="42379"/>
                    <a:pt x="79720" y="42379"/>
                    <a:pt x="79720" y="42379"/>
                  </a:cubicBezTo>
                  <a:cubicBezTo>
                    <a:pt x="78881" y="42379"/>
                    <a:pt x="78881" y="42379"/>
                    <a:pt x="78881" y="42379"/>
                  </a:cubicBezTo>
                  <a:cubicBezTo>
                    <a:pt x="17622" y="42379"/>
                    <a:pt x="17622" y="42379"/>
                    <a:pt x="17622" y="42379"/>
                  </a:cubicBezTo>
                  <a:cubicBezTo>
                    <a:pt x="17622" y="42379"/>
                    <a:pt x="16783" y="42379"/>
                    <a:pt x="16783" y="42379"/>
                  </a:cubicBezTo>
                  <a:cubicBezTo>
                    <a:pt x="4195" y="42379"/>
                    <a:pt x="4195" y="42379"/>
                    <a:pt x="4195" y="42379"/>
                  </a:cubicBezTo>
                  <a:cubicBezTo>
                    <a:pt x="4195" y="0"/>
                    <a:pt x="4195" y="0"/>
                    <a:pt x="419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3271"/>
                    <a:pt x="0" y="43271"/>
                    <a:pt x="0" y="43271"/>
                  </a:cubicBezTo>
                  <a:cubicBezTo>
                    <a:pt x="0" y="44163"/>
                    <a:pt x="839" y="44609"/>
                    <a:pt x="2517" y="44609"/>
                  </a:cubicBezTo>
                  <a:cubicBezTo>
                    <a:pt x="15104" y="44609"/>
                    <a:pt x="15104" y="44609"/>
                    <a:pt x="15104" y="44609"/>
                  </a:cubicBezTo>
                  <a:cubicBezTo>
                    <a:pt x="5034" y="63345"/>
                    <a:pt x="5034" y="63345"/>
                    <a:pt x="5034" y="63345"/>
                  </a:cubicBezTo>
                  <a:cubicBezTo>
                    <a:pt x="3356" y="66468"/>
                    <a:pt x="1678" y="70037"/>
                    <a:pt x="1678" y="73605"/>
                  </a:cubicBezTo>
                  <a:cubicBezTo>
                    <a:pt x="1678" y="84758"/>
                    <a:pt x="1678" y="84758"/>
                    <a:pt x="1678" y="84758"/>
                  </a:cubicBezTo>
                  <a:cubicBezTo>
                    <a:pt x="1678" y="88327"/>
                    <a:pt x="7552" y="91003"/>
                    <a:pt x="14265" y="91003"/>
                  </a:cubicBezTo>
                  <a:cubicBezTo>
                    <a:pt x="22657" y="91003"/>
                    <a:pt x="22657" y="91003"/>
                    <a:pt x="22657" y="91003"/>
                  </a:cubicBezTo>
                  <a:cubicBezTo>
                    <a:pt x="23496" y="93234"/>
                    <a:pt x="26853" y="94572"/>
                    <a:pt x="31048" y="94572"/>
                  </a:cubicBezTo>
                  <a:cubicBezTo>
                    <a:pt x="42797" y="94572"/>
                    <a:pt x="42797" y="94572"/>
                    <a:pt x="42797" y="94572"/>
                  </a:cubicBezTo>
                  <a:cubicBezTo>
                    <a:pt x="43636" y="96802"/>
                    <a:pt x="46993" y="98141"/>
                    <a:pt x="51188" y="98141"/>
                  </a:cubicBezTo>
                  <a:cubicBezTo>
                    <a:pt x="62937" y="98141"/>
                    <a:pt x="62937" y="98141"/>
                    <a:pt x="62937" y="98141"/>
                  </a:cubicBezTo>
                  <a:cubicBezTo>
                    <a:pt x="62937" y="113308"/>
                    <a:pt x="62937" y="113308"/>
                    <a:pt x="62937" y="113308"/>
                  </a:cubicBezTo>
                  <a:cubicBezTo>
                    <a:pt x="62937" y="116877"/>
                    <a:pt x="67972" y="120000"/>
                    <a:pt x="74685" y="120000"/>
                  </a:cubicBezTo>
                  <a:cubicBezTo>
                    <a:pt x="82237" y="120000"/>
                    <a:pt x="87272" y="116877"/>
                    <a:pt x="87272" y="113308"/>
                  </a:cubicBezTo>
                  <a:cubicBezTo>
                    <a:pt x="87272" y="74498"/>
                    <a:pt x="87272" y="74498"/>
                    <a:pt x="87272" y="74498"/>
                  </a:cubicBezTo>
                  <a:cubicBezTo>
                    <a:pt x="101538" y="81189"/>
                    <a:pt x="101538" y="81189"/>
                    <a:pt x="101538" y="81189"/>
                  </a:cubicBezTo>
                  <a:cubicBezTo>
                    <a:pt x="105734" y="82973"/>
                    <a:pt x="111608" y="82973"/>
                    <a:pt x="115804" y="80743"/>
                  </a:cubicBezTo>
                  <a:cubicBezTo>
                    <a:pt x="119160" y="78959"/>
                    <a:pt x="120000" y="75836"/>
                    <a:pt x="116643" y="74052"/>
                  </a:cubicBezTo>
                  <a:cubicBezTo>
                    <a:pt x="115804" y="72713"/>
                    <a:pt x="93986" y="53085"/>
                    <a:pt x="83076" y="44609"/>
                  </a:cubicBezTo>
                  <a:close/>
                  <a:moveTo>
                    <a:pt x="112447" y="79405"/>
                  </a:moveTo>
                  <a:cubicBezTo>
                    <a:pt x="110769" y="80297"/>
                    <a:pt x="106573" y="80297"/>
                    <a:pt x="104895" y="79405"/>
                  </a:cubicBezTo>
                  <a:cubicBezTo>
                    <a:pt x="86433" y="71375"/>
                    <a:pt x="86433" y="71375"/>
                    <a:pt x="86433" y="71375"/>
                  </a:cubicBezTo>
                  <a:cubicBezTo>
                    <a:pt x="85594" y="70929"/>
                    <a:pt x="84755" y="70929"/>
                    <a:pt x="84755" y="70929"/>
                  </a:cubicBezTo>
                  <a:cubicBezTo>
                    <a:pt x="83916" y="71375"/>
                    <a:pt x="83076" y="71375"/>
                    <a:pt x="83076" y="71821"/>
                  </a:cubicBezTo>
                  <a:cubicBezTo>
                    <a:pt x="83076" y="113308"/>
                    <a:pt x="83076" y="113308"/>
                    <a:pt x="83076" y="113308"/>
                  </a:cubicBezTo>
                  <a:cubicBezTo>
                    <a:pt x="83076" y="115539"/>
                    <a:pt x="79720" y="117769"/>
                    <a:pt x="74685" y="117769"/>
                  </a:cubicBezTo>
                  <a:cubicBezTo>
                    <a:pt x="70489" y="117769"/>
                    <a:pt x="67132" y="115539"/>
                    <a:pt x="67132" y="113308"/>
                  </a:cubicBezTo>
                  <a:cubicBezTo>
                    <a:pt x="67132" y="86542"/>
                    <a:pt x="67132" y="86542"/>
                    <a:pt x="67132" y="86542"/>
                  </a:cubicBezTo>
                  <a:cubicBezTo>
                    <a:pt x="67132" y="85650"/>
                    <a:pt x="66293" y="85204"/>
                    <a:pt x="64615" y="85204"/>
                  </a:cubicBezTo>
                  <a:cubicBezTo>
                    <a:pt x="63776" y="85204"/>
                    <a:pt x="62937" y="85650"/>
                    <a:pt x="62937" y="86542"/>
                  </a:cubicBezTo>
                  <a:cubicBezTo>
                    <a:pt x="62937" y="95910"/>
                    <a:pt x="62937" y="95910"/>
                    <a:pt x="62937" y="95910"/>
                  </a:cubicBezTo>
                  <a:cubicBezTo>
                    <a:pt x="51188" y="95910"/>
                    <a:pt x="51188" y="95910"/>
                    <a:pt x="51188" y="95910"/>
                  </a:cubicBezTo>
                  <a:cubicBezTo>
                    <a:pt x="48671" y="95910"/>
                    <a:pt x="46993" y="95018"/>
                    <a:pt x="46993" y="93680"/>
                  </a:cubicBezTo>
                  <a:cubicBezTo>
                    <a:pt x="46993" y="86542"/>
                    <a:pt x="46993" y="86542"/>
                    <a:pt x="46993" y="86542"/>
                  </a:cubicBezTo>
                  <a:cubicBezTo>
                    <a:pt x="46993" y="85650"/>
                    <a:pt x="46153" y="85204"/>
                    <a:pt x="44475" y="85204"/>
                  </a:cubicBezTo>
                  <a:cubicBezTo>
                    <a:pt x="43636" y="85204"/>
                    <a:pt x="42797" y="85650"/>
                    <a:pt x="42797" y="86542"/>
                  </a:cubicBezTo>
                  <a:cubicBezTo>
                    <a:pt x="42797" y="92342"/>
                    <a:pt x="42797" y="92342"/>
                    <a:pt x="42797" y="92342"/>
                  </a:cubicBezTo>
                  <a:cubicBezTo>
                    <a:pt x="31048" y="92342"/>
                    <a:pt x="31048" y="92342"/>
                    <a:pt x="31048" y="92342"/>
                  </a:cubicBezTo>
                  <a:cubicBezTo>
                    <a:pt x="28531" y="92342"/>
                    <a:pt x="26853" y="91449"/>
                    <a:pt x="26853" y="90111"/>
                  </a:cubicBezTo>
                  <a:cubicBezTo>
                    <a:pt x="26853" y="82973"/>
                    <a:pt x="26853" y="82973"/>
                    <a:pt x="26853" y="82973"/>
                  </a:cubicBezTo>
                  <a:cubicBezTo>
                    <a:pt x="26853" y="82081"/>
                    <a:pt x="25174" y="81635"/>
                    <a:pt x="24335" y="81635"/>
                  </a:cubicBezTo>
                  <a:cubicBezTo>
                    <a:pt x="23496" y="81635"/>
                    <a:pt x="22657" y="82081"/>
                    <a:pt x="22657" y="82973"/>
                  </a:cubicBezTo>
                  <a:cubicBezTo>
                    <a:pt x="22657" y="88773"/>
                    <a:pt x="22657" y="88773"/>
                    <a:pt x="22657" y="88773"/>
                  </a:cubicBezTo>
                  <a:cubicBezTo>
                    <a:pt x="14265" y="88773"/>
                    <a:pt x="14265" y="88773"/>
                    <a:pt x="14265" y="88773"/>
                  </a:cubicBezTo>
                  <a:cubicBezTo>
                    <a:pt x="10069" y="88773"/>
                    <a:pt x="5874" y="86988"/>
                    <a:pt x="5874" y="84758"/>
                  </a:cubicBezTo>
                  <a:cubicBezTo>
                    <a:pt x="5874" y="73605"/>
                    <a:pt x="5874" y="73605"/>
                    <a:pt x="5874" y="73605"/>
                  </a:cubicBezTo>
                  <a:cubicBezTo>
                    <a:pt x="5874" y="70037"/>
                    <a:pt x="6713" y="66914"/>
                    <a:pt x="8391" y="63791"/>
                  </a:cubicBezTo>
                  <a:cubicBezTo>
                    <a:pt x="19300" y="44609"/>
                    <a:pt x="19300" y="44609"/>
                    <a:pt x="19300" y="44609"/>
                  </a:cubicBezTo>
                  <a:cubicBezTo>
                    <a:pt x="78041" y="44609"/>
                    <a:pt x="78041" y="44609"/>
                    <a:pt x="78041" y="44609"/>
                  </a:cubicBezTo>
                  <a:cubicBezTo>
                    <a:pt x="88111" y="52193"/>
                    <a:pt x="113286" y="74944"/>
                    <a:pt x="113286" y="74944"/>
                  </a:cubicBezTo>
                  <a:cubicBezTo>
                    <a:pt x="113286" y="74944"/>
                    <a:pt x="113286" y="74944"/>
                    <a:pt x="113286" y="74944"/>
                  </a:cubicBezTo>
                  <a:cubicBezTo>
                    <a:pt x="114965" y="76282"/>
                    <a:pt x="114965" y="78066"/>
                    <a:pt x="112447" y="7940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23408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third">
  <p:cSld name="Blank third"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/>
          <p:nvPr/>
        </p:nvSpPr>
        <p:spPr>
          <a:xfrm>
            <a:off x="11744000" y="2944372"/>
            <a:ext cx="448000" cy="969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30" name="Shape 230"/>
          <p:cNvSpPr/>
          <p:nvPr/>
        </p:nvSpPr>
        <p:spPr>
          <a:xfrm flipH="1">
            <a:off x="0" y="0"/>
            <a:ext cx="406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31" name="Shape 231"/>
          <p:cNvSpPr txBox="1">
            <a:spLocks noGrp="1"/>
          </p:cNvSpPr>
          <p:nvPr>
            <p:ph type="sldNum" idx="12"/>
          </p:nvPr>
        </p:nvSpPr>
        <p:spPr>
          <a:xfrm>
            <a:off x="11744000" y="2944233"/>
            <a:ext cx="448000" cy="96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86634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4376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9" name="Shape 49"/>
          <p:cNvSpPr txBox="1">
            <a:spLocks noGrp="1"/>
          </p:cNvSpPr>
          <p:nvPr>
            <p:ph type="ctrTitle"/>
          </p:nvPr>
        </p:nvSpPr>
        <p:spPr>
          <a:xfrm>
            <a:off x="3501800" y="2517533"/>
            <a:ext cx="5188400" cy="1546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5333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5333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5333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5333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5333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5333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5333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5333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5333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subTitle" idx="1"/>
          </p:nvPr>
        </p:nvSpPr>
        <p:spPr>
          <a:xfrm>
            <a:off x="3501800" y="4193139"/>
            <a:ext cx="5188400" cy="104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>
                <a:solidFill>
                  <a:srgbClr val="0000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40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40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40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40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40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40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40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4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grpSp>
        <p:nvGrpSpPr>
          <p:cNvPr id="51" name="Shape 51"/>
          <p:cNvGrpSpPr/>
          <p:nvPr/>
        </p:nvGrpSpPr>
        <p:grpSpPr>
          <a:xfrm rot="-5400000">
            <a:off x="9941359" y="386673"/>
            <a:ext cx="1631643" cy="2869620"/>
            <a:chOff x="4395788" y="4144963"/>
            <a:chExt cx="1058775" cy="1862100"/>
          </a:xfrm>
        </p:grpSpPr>
        <p:sp>
          <p:nvSpPr>
            <p:cNvPr id="52" name="Shape 52"/>
            <p:cNvSpPr/>
            <p:nvPr/>
          </p:nvSpPr>
          <p:spPr>
            <a:xfrm>
              <a:off x="5224463" y="4338638"/>
              <a:ext cx="230100" cy="155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41379"/>
                  </a:moveTo>
                  <a:cubicBezTo>
                    <a:pt x="120000" y="20689"/>
                    <a:pt x="108837" y="0"/>
                    <a:pt x="94883" y="0"/>
                  </a:cubicBezTo>
                  <a:cubicBezTo>
                    <a:pt x="50232" y="0"/>
                    <a:pt x="50232" y="0"/>
                    <a:pt x="5023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0689"/>
                    <a:pt x="0" y="20689"/>
                    <a:pt x="0" y="20689"/>
                  </a:cubicBezTo>
                  <a:cubicBezTo>
                    <a:pt x="41860" y="20689"/>
                    <a:pt x="41860" y="20689"/>
                    <a:pt x="41860" y="20689"/>
                  </a:cubicBezTo>
                  <a:cubicBezTo>
                    <a:pt x="41860" y="49655"/>
                    <a:pt x="41860" y="49655"/>
                    <a:pt x="41860" y="49655"/>
                  </a:cubicBezTo>
                  <a:cubicBezTo>
                    <a:pt x="0" y="49655"/>
                    <a:pt x="0" y="49655"/>
                    <a:pt x="0" y="49655"/>
                  </a:cubicBezTo>
                  <a:cubicBezTo>
                    <a:pt x="0" y="70344"/>
                    <a:pt x="0" y="70344"/>
                    <a:pt x="0" y="70344"/>
                  </a:cubicBezTo>
                  <a:cubicBezTo>
                    <a:pt x="41860" y="70344"/>
                    <a:pt x="41860" y="70344"/>
                    <a:pt x="41860" y="70344"/>
                  </a:cubicBezTo>
                  <a:cubicBezTo>
                    <a:pt x="41860" y="99310"/>
                    <a:pt x="41860" y="99310"/>
                    <a:pt x="41860" y="99310"/>
                  </a:cubicBezTo>
                  <a:cubicBezTo>
                    <a:pt x="0" y="99310"/>
                    <a:pt x="0" y="99310"/>
                    <a:pt x="0" y="9931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50232" y="120000"/>
                    <a:pt x="50232" y="120000"/>
                    <a:pt x="50232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100465" y="120000"/>
                    <a:pt x="108837" y="115862"/>
                    <a:pt x="114418" y="107586"/>
                  </a:cubicBezTo>
                  <a:cubicBezTo>
                    <a:pt x="117209" y="99310"/>
                    <a:pt x="120000" y="86896"/>
                    <a:pt x="120000" y="78620"/>
                  </a:cubicBezTo>
                  <a:lnTo>
                    <a:pt x="120000" y="41379"/>
                  </a:lnTo>
                  <a:close/>
                  <a:moveTo>
                    <a:pt x="64186" y="99310"/>
                  </a:moveTo>
                  <a:cubicBezTo>
                    <a:pt x="55813" y="99310"/>
                    <a:pt x="55813" y="99310"/>
                    <a:pt x="55813" y="99310"/>
                  </a:cubicBezTo>
                  <a:cubicBezTo>
                    <a:pt x="55813" y="20689"/>
                    <a:pt x="55813" y="20689"/>
                    <a:pt x="55813" y="20689"/>
                  </a:cubicBezTo>
                  <a:cubicBezTo>
                    <a:pt x="64186" y="20689"/>
                    <a:pt x="64186" y="20689"/>
                    <a:pt x="64186" y="20689"/>
                  </a:cubicBezTo>
                  <a:lnTo>
                    <a:pt x="64186" y="99310"/>
                  </a:lnTo>
                  <a:close/>
                  <a:moveTo>
                    <a:pt x="103255" y="91034"/>
                  </a:moveTo>
                  <a:cubicBezTo>
                    <a:pt x="100465" y="95172"/>
                    <a:pt x="97674" y="99310"/>
                    <a:pt x="94883" y="99310"/>
                  </a:cubicBezTo>
                  <a:cubicBezTo>
                    <a:pt x="94883" y="99310"/>
                    <a:pt x="94883" y="99310"/>
                    <a:pt x="94883" y="99310"/>
                  </a:cubicBezTo>
                  <a:cubicBezTo>
                    <a:pt x="78139" y="99310"/>
                    <a:pt x="78139" y="99310"/>
                    <a:pt x="78139" y="99310"/>
                  </a:cubicBezTo>
                  <a:cubicBezTo>
                    <a:pt x="78139" y="20689"/>
                    <a:pt x="78139" y="20689"/>
                    <a:pt x="78139" y="20689"/>
                  </a:cubicBezTo>
                  <a:cubicBezTo>
                    <a:pt x="94883" y="20689"/>
                    <a:pt x="94883" y="20689"/>
                    <a:pt x="94883" y="20689"/>
                  </a:cubicBezTo>
                  <a:cubicBezTo>
                    <a:pt x="100465" y="20689"/>
                    <a:pt x="106046" y="33103"/>
                    <a:pt x="106046" y="41379"/>
                  </a:cubicBezTo>
                  <a:cubicBezTo>
                    <a:pt x="106046" y="78620"/>
                    <a:pt x="106046" y="78620"/>
                    <a:pt x="106046" y="78620"/>
                  </a:cubicBezTo>
                  <a:cubicBezTo>
                    <a:pt x="106046" y="82758"/>
                    <a:pt x="106046" y="86896"/>
                    <a:pt x="103255" y="9103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Shape 53"/>
            <p:cNvSpPr/>
            <p:nvPr/>
          </p:nvSpPr>
          <p:spPr>
            <a:xfrm>
              <a:off x="4395788" y="4338638"/>
              <a:ext cx="347700" cy="155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2461" y="4137"/>
                  </a:moveTo>
                  <a:cubicBezTo>
                    <a:pt x="1846" y="49655"/>
                    <a:pt x="1846" y="49655"/>
                    <a:pt x="1846" y="49655"/>
                  </a:cubicBezTo>
                  <a:cubicBezTo>
                    <a:pt x="0" y="53793"/>
                    <a:pt x="0" y="57931"/>
                    <a:pt x="0" y="62068"/>
                  </a:cubicBezTo>
                  <a:cubicBezTo>
                    <a:pt x="0" y="62068"/>
                    <a:pt x="0" y="66206"/>
                    <a:pt x="1846" y="70344"/>
                  </a:cubicBezTo>
                  <a:cubicBezTo>
                    <a:pt x="42461" y="115862"/>
                    <a:pt x="42461" y="115862"/>
                    <a:pt x="42461" y="115862"/>
                  </a:cubicBezTo>
                  <a:cubicBezTo>
                    <a:pt x="42461" y="120000"/>
                    <a:pt x="44307" y="120000"/>
                    <a:pt x="44307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99310"/>
                    <a:pt x="120000" y="99310"/>
                    <a:pt x="120000" y="99310"/>
                  </a:cubicBezTo>
                  <a:cubicBezTo>
                    <a:pt x="49846" y="99310"/>
                    <a:pt x="49846" y="99310"/>
                    <a:pt x="49846" y="99310"/>
                  </a:cubicBezTo>
                  <a:cubicBezTo>
                    <a:pt x="49846" y="91034"/>
                    <a:pt x="49846" y="91034"/>
                    <a:pt x="49846" y="91034"/>
                  </a:cubicBezTo>
                  <a:cubicBezTo>
                    <a:pt x="59076" y="70344"/>
                    <a:pt x="59076" y="70344"/>
                    <a:pt x="59076" y="70344"/>
                  </a:cubicBezTo>
                  <a:cubicBezTo>
                    <a:pt x="120000" y="70344"/>
                    <a:pt x="120000" y="70344"/>
                    <a:pt x="120000" y="70344"/>
                  </a:cubicBezTo>
                  <a:cubicBezTo>
                    <a:pt x="120000" y="49655"/>
                    <a:pt x="120000" y="49655"/>
                    <a:pt x="120000" y="49655"/>
                  </a:cubicBezTo>
                  <a:cubicBezTo>
                    <a:pt x="59076" y="49655"/>
                    <a:pt x="59076" y="49655"/>
                    <a:pt x="59076" y="49655"/>
                  </a:cubicBezTo>
                  <a:cubicBezTo>
                    <a:pt x="49846" y="28965"/>
                    <a:pt x="49846" y="28965"/>
                    <a:pt x="49846" y="28965"/>
                  </a:cubicBezTo>
                  <a:cubicBezTo>
                    <a:pt x="49846" y="20689"/>
                    <a:pt x="49846" y="20689"/>
                    <a:pt x="49846" y="20689"/>
                  </a:cubicBezTo>
                  <a:cubicBezTo>
                    <a:pt x="120000" y="20689"/>
                    <a:pt x="120000" y="20689"/>
                    <a:pt x="120000" y="20689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44307" y="0"/>
                    <a:pt x="44307" y="0"/>
                    <a:pt x="44307" y="0"/>
                  </a:cubicBezTo>
                  <a:cubicBezTo>
                    <a:pt x="44307" y="0"/>
                    <a:pt x="42461" y="0"/>
                    <a:pt x="42461" y="4137"/>
                  </a:cubicBezTo>
                  <a:close/>
                  <a:moveTo>
                    <a:pt x="18461" y="66206"/>
                  </a:moveTo>
                  <a:cubicBezTo>
                    <a:pt x="14769" y="62068"/>
                    <a:pt x="14769" y="62068"/>
                    <a:pt x="14769" y="62068"/>
                  </a:cubicBezTo>
                  <a:cubicBezTo>
                    <a:pt x="18461" y="53793"/>
                    <a:pt x="18461" y="53793"/>
                    <a:pt x="18461" y="53793"/>
                  </a:cubicBezTo>
                  <a:lnTo>
                    <a:pt x="18461" y="66206"/>
                  </a:lnTo>
                  <a:close/>
                  <a:moveTo>
                    <a:pt x="49846" y="62068"/>
                  </a:moveTo>
                  <a:cubicBezTo>
                    <a:pt x="40615" y="78620"/>
                    <a:pt x="40615" y="78620"/>
                    <a:pt x="40615" y="78620"/>
                  </a:cubicBezTo>
                  <a:cubicBezTo>
                    <a:pt x="40615" y="82758"/>
                    <a:pt x="40615" y="82758"/>
                    <a:pt x="40615" y="86896"/>
                  </a:cubicBezTo>
                  <a:cubicBezTo>
                    <a:pt x="40615" y="91034"/>
                    <a:pt x="40615" y="91034"/>
                    <a:pt x="40615" y="91034"/>
                  </a:cubicBezTo>
                  <a:cubicBezTo>
                    <a:pt x="27692" y="74482"/>
                    <a:pt x="27692" y="74482"/>
                    <a:pt x="27692" y="74482"/>
                  </a:cubicBezTo>
                  <a:cubicBezTo>
                    <a:pt x="27692" y="45517"/>
                    <a:pt x="27692" y="45517"/>
                    <a:pt x="27692" y="45517"/>
                  </a:cubicBezTo>
                  <a:cubicBezTo>
                    <a:pt x="40615" y="28965"/>
                    <a:pt x="40615" y="28965"/>
                    <a:pt x="40615" y="28965"/>
                  </a:cubicBezTo>
                  <a:cubicBezTo>
                    <a:pt x="40615" y="33103"/>
                    <a:pt x="40615" y="33103"/>
                    <a:pt x="40615" y="33103"/>
                  </a:cubicBezTo>
                  <a:cubicBezTo>
                    <a:pt x="40615" y="37241"/>
                    <a:pt x="40615" y="37241"/>
                    <a:pt x="40615" y="41379"/>
                  </a:cubicBezTo>
                  <a:lnTo>
                    <a:pt x="49846" y="620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Shape 54"/>
            <p:cNvSpPr/>
            <p:nvPr/>
          </p:nvSpPr>
          <p:spPr>
            <a:xfrm>
              <a:off x="4630738" y="4144963"/>
              <a:ext cx="593700" cy="1862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5945" y="43919"/>
                  </a:moveTo>
                  <a:cubicBezTo>
                    <a:pt x="25945" y="56714"/>
                    <a:pt x="25945" y="56714"/>
                    <a:pt x="25945" y="56714"/>
                  </a:cubicBezTo>
                  <a:cubicBezTo>
                    <a:pt x="12972" y="56714"/>
                    <a:pt x="12972" y="56714"/>
                    <a:pt x="12972" y="56714"/>
                  </a:cubicBezTo>
                  <a:cubicBezTo>
                    <a:pt x="11891" y="56714"/>
                    <a:pt x="10810" y="57060"/>
                    <a:pt x="10810" y="57752"/>
                  </a:cubicBezTo>
                  <a:cubicBezTo>
                    <a:pt x="10810" y="120000"/>
                    <a:pt x="10810" y="120000"/>
                    <a:pt x="10810" y="120000"/>
                  </a:cubicBezTo>
                  <a:cubicBezTo>
                    <a:pt x="16216" y="120000"/>
                    <a:pt x="16216" y="120000"/>
                    <a:pt x="16216" y="120000"/>
                  </a:cubicBezTo>
                  <a:cubicBezTo>
                    <a:pt x="16216" y="58443"/>
                    <a:pt x="16216" y="58443"/>
                    <a:pt x="16216" y="58443"/>
                  </a:cubicBezTo>
                  <a:cubicBezTo>
                    <a:pt x="114594" y="58443"/>
                    <a:pt x="114594" y="58443"/>
                    <a:pt x="114594" y="58443"/>
                  </a:cubicBezTo>
                  <a:cubicBezTo>
                    <a:pt x="114594" y="120000"/>
                    <a:pt x="114594" y="120000"/>
                    <a:pt x="114594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7752"/>
                    <a:pt x="120000" y="57752"/>
                    <a:pt x="120000" y="57752"/>
                  </a:cubicBezTo>
                  <a:cubicBezTo>
                    <a:pt x="120000" y="57060"/>
                    <a:pt x="118918" y="56714"/>
                    <a:pt x="117837" y="56714"/>
                  </a:cubicBezTo>
                  <a:cubicBezTo>
                    <a:pt x="104864" y="56714"/>
                    <a:pt x="104864" y="56714"/>
                    <a:pt x="104864" y="56714"/>
                  </a:cubicBezTo>
                  <a:cubicBezTo>
                    <a:pt x="104864" y="43919"/>
                    <a:pt x="104864" y="43919"/>
                    <a:pt x="104864" y="43919"/>
                  </a:cubicBezTo>
                  <a:cubicBezTo>
                    <a:pt x="113513" y="41498"/>
                    <a:pt x="120000" y="37694"/>
                    <a:pt x="120000" y="33544"/>
                  </a:cubicBezTo>
                  <a:cubicBezTo>
                    <a:pt x="120000" y="26282"/>
                    <a:pt x="120000" y="26282"/>
                    <a:pt x="120000" y="26282"/>
                  </a:cubicBezTo>
                  <a:cubicBezTo>
                    <a:pt x="120000" y="20403"/>
                    <a:pt x="120000" y="20403"/>
                    <a:pt x="120000" y="20403"/>
                  </a:cubicBezTo>
                  <a:cubicBezTo>
                    <a:pt x="120000" y="11757"/>
                    <a:pt x="120000" y="11757"/>
                    <a:pt x="120000" y="11757"/>
                  </a:cubicBezTo>
                  <a:cubicBezTo>
                    <a:pt x="120000" y="9337"/>
                    <a:pt x="113513" y="7262"/>
                    <a:pt x="104864" y="7262"/>
                  </a:cubicBezTo>
                  <a:cubicBezTo>
                    <a:pt x="101621" y="7262"/>
                    <a:pt x="99459" y="7608"/>
                    <a:pt x="97297" y="8299"/>
                  </a:cubicBezTo>
                  <a:cubicBezTo>
                    <a:pt x="97297" y="6916"/>
                    <a:pt x="97297" y="6916"/>
                    <a:pt x="97297" y="6916"/>
                  </a:cubicBezTo>
                  <a:cubicBezTo>
                    <a:pt x="97297" y="4495"/>
                    <a:pt x="90810" y="2420"/>
                    <a:pt x="82162" y="2420"/>
                  </a:cubicBezTo>
                  <a:cubicBezTo>
                    <a:pt x="78918" y="2420"/>
                    <a:pt x="75675" y="2766"/>
                    <a:pt x="73513" y="3458"/>
                  </a:cubicBezTo>
                  <a:cubicBezTo>
                    <a:pt x="72432" y="1383"/>
                    <a:pt x="67027" y="0"/>
                    <a:pt x="59459" y="0"/>
                  </a:cubicBezTo>
                  <a:cubicBezTo>
                    <a:pt x="52972" y="0"/>
                    <a:pt x="47567" y="1383"/>
                    <a:pt x="46486" y="3458"/>
                  </a:cubicBezTo>
                  <a:cubicBezTo>
                    <a:pt x="43243" y="2766"/>
                    <a:pt x="40000" y="2420"/>
                    <a:pt x="36756" y="2420"/>
                  </a:cubicBezTo>
                  <a:cubicBezTo>
                    <a:pt x="29189" y="2420"/>
                    <a:pt x="22702" y="4495"/>
                    <a:pt x="22702" y="6916"/>
                  </a:cubicBezTo>
                  <a:cubicBezTo>
                    <a:pt x="22702" y="28703"/>
                    <a:pt x="22702" y="28703"/>
                    <a:pt x="22702" y="28703"/>
                  </a:cubicBezTo>
                  <a:cubicBezTo>
                    <a:pt x="28108" y="28703"/>
                    <a:pt x="28108" y="28703"/>
                    <a:pt x="28108" y="28703"/>
                  </a:cubicBezTo>
                  <a:cubicBezTo>
                    <a:pt x="28108" y="6916"/>
                    <a:pt x="28108" y="6916"/>
                    <a:pt x="28108" y="6916"/>
                  </a:cubicBezTo>
                  <a:cubicBezTo>
                    <a:pt x="28108" y="5533"/>
                    <a:pt x="32432" y="4149"/>
                    <a:pt x="36756" y="4149"/>
                  </a:cubicBezTo>
                  <a:cubicBezTo>
                    <a:pt x="42162" y="4149"/>
                    <a:pt x="45405" y="5533"/>
                    <a:pt x="45405" y="6916"/>
                  </a:cubicBezTo>
                  <a:cubicBezTo>
                    <a:pt x="45405" y="14178"/>
                    <a:pt x="45405" y="14178"/>
                    <a:pt x="45405" y="14178"/>
                  </a:cubicBezTo>
                  <a:cubicBezTo>
                    <a:pt x="45405" y="19020"/>
                    <a:pt x="45405" y="19020"/>
                    <a:pt x="45405" y="19020"/>
                  </a:cubicBezTo>
                  <a:cubicBezTo>
                    <a:pt x="50810" y="19020"/>
                    <a:pt x="50810" y="19020"/>
                    <a:pt x="50810" y="19020"/>
                  </a:cubicBezTo>
                  <a:cubicBezTo>
                    <a:pt x="50810" y="14178"/>
                    <a:pt x="50810" y="14178"/>
                    <a:pt x="50810" y="14178"/>
                  </a:cubicBezTo>
                  <a:cubicBezTo>
                    <a:pt x="50810" y="6916"/>
                    <a:pt x="50810" y="6916"/>
                    <a:pt x="50810" y="6916"/>
                  </a:cubicBezTo>
                  <a:cubicBezTo>
                    <a:pt x="50810" y="4495"/>
                    <a:pt x="50810" y="4495"/>
                    <a:pt x="50810" y="4495"/>
                  </a:cubicBezTo>
                  <a:cubicBezTo>
                    <a:pt x="50810" y="3112"/>
                    <a:pt x="55135" y="1729"/>
                    <a:pt x="59459" y="1729"/>
                  </a:cubicBezTo>
                  <a:cubicBezTo>
                    <a:pt x="64864" y="1729"/>
                    <a:pt x="68108" y="3112"/>
                    <a:pt x="68108" y="4495"/>
                  </a:cubicBezTo>
                  <a:cubicBezTo>
                    <a:pt x="68108" y="6916"/>
                    <a:pt x="68108" y="6916"/>
                    <a:pt x="68108" y="6916"/>
                  </a:cubicBezTo>
                  <a:cubicBezTo>
                    <a:pt x="68108" y="14178"/>
                    <a:pt x="68108" y="14178"/>
                    <a:pt x="68108" y="14178"/>
                  </a:cubicBezTo>
                  <a:cubicBezTo>
                    <a:pt x="68108" y="19020"/>
                    <a:pt x="68108" y="19020"/>
                    <a:pt x="68108" y="19020"/>
                  </a:cubicBezTo>
                  <a:cubicBezTo>
                    <a:pt x="73513" y="19020"/>
                    <a:pt x="73513" y="19020"/>
                    <a:pt x="73513" y="19020"/>
                  </a:cubicBezTo>
                  <a:cubicBezTo>
                    <a:pt x="73513" y="14178"/>
                    <a:pt x="73513" y="14178"/>
                    <a:pt x="73513" y="14178"/>
                  </a:cubicBezTo>
                  <a:cubicBezTo>
                    <a:pt x="73513" y="6916"/>
                    <a:pt x="73513" y="6916"/>
                    <a:pt x="73513" y="6916"/>
                  </a:cubicBezTo>
                  <a:cubicBezTo>
                    <a:pt x="73513" y="5533"/>
                    <a:pt x="77837" y="4149"/>
                    <a:pt x="82162" y="4149"/>
                  </a:cubicBezTo>
                  <a:cubicBezTo>
                    <a:pt x="87567" y="4149"/>
                    <a:pt x="90810" y="5533"/>
                    <a:pt x="90810" y="6916"/>
                  </a:cubicBezTo>
                  <a:cubicBezTo>
                    <a:pt x="90810" y="11757"/>
                    <a:pt x="90810" y="11757"/>
                    <a:pt x="90810" y="11757"/>
                  </a:cubicBezTo>
                  <a:cubicBezTo>
                    <a:pt x="90810" y="19020"/>
                    <a:pt x="90810" y="19020"/>
                    <a:pt x="90810" y="19020"/>
                  </a:cubicBezTo>
                  <a:cubicBezTo>
                    <a:pt x="90810" y="21440"/>
                    <a:pt x="90810" y="21440"/>
                    <a:pt x="90810" y="21440"/>
                  </a:cubicBezTo>
                  <a:cubicBezTo>
                    <a:pt x="97297" y="21440"/>
                    <a:pt x="97297" y="21440"/>
                    <a:pt x="97297" y="21440"/>
                  </a:cubicBezTo>
                  <a:cubicBezTo>
                    <a:pt x="97297" y="19020"/>
                    <a:pt x="97297" y="19020"/>
                    <a:pt x="97297" y="19020"/>
                  </a:cubicBezTo>
                  <a:cubicBezTo>
                    <a:pt x="97297" y="11757"/>
                    <a:pt x="97297" y="11757"/>
                    <a:pt x="97297" y="11757"/>
                  </a:cubicBezTo>
                  <a:cubicBezTo>
                    <a:pt x="97297" y="10374"/>
                    <a:pt x="100540" y="8991"/>
                    <a:pt x="104864" y="8991"/>
                  </a:cubicBezTo>
                  <a:cubicBezTo>
                    <a:pt x="110270" y="8991"/>
                    <a:pt x="113513" y="10374"/>
                    <a:pt x="113513" y="11757"/>
                  </a:cubicBezTo>
                  <a:cubicBezTo>
                    <a:pt x="113513" y="20403"/>
                    <a:pt x="113513" y="20403"/>
                    <a:pt x="113513" y="20403"/>
                  </a:cubicBezTo>
                  <a:cubicBezTo>
                    <a:pt x="113513" y="26282"/>
                    <a:pt x="113513" y="26282"/>
                    <a:pt x="113513" y="26282"/>
                  </a:cubicBezTo>
                  <a:cubicBezTo>
                    <a:pt x="113513" y="33544"/>
                    <a:pt x="113513" y="33544"/>
                    <a:pt x="113513" y="33544"/>
                  </a:cubicBezTo>
                  <a:cubicBezTo>
                    <a:pt x="113513" y="37348"/>
                    <a:pt x="108108" y="40806"/>
                    <a:pt x="98378" y="42881"/>
                  </a:cubicBezTo>
                  <a:cubicBezTo>
                    <a:pt x="98378" y="43919"/>
                    <a:pt x="98378" y="43919"/>
                    <a:pt x="98378" y="43919"/>
                  </a:cubicBezTo>
                  <a:cubicBezTo>
                    <a:pt x="98378" y="44956"/>
                    <a:pt x="98378" y="44956"/>
                    <a:pt x="98378" y="44956"/>
                  </a:cubicBezTo>
                  <a:cubicBezTo>
                    <a:pt x="98378" y="56714"/>
                    <a:pt x="98378" y="56714"/>
                    <a:pt x="98378" y="56714"/>
                  </a:cubicBezTo>
                  <a:cubicBezTo>
                    <a:pt x="32432" y="56714"/>
                    <a:pt x="32432" y="56714"/>
                    <a:pt x="32432" y="56714"/>
                  </a:cubicBezTo>
                  <a:cubicBezTo>
                    <a:pt x="32432" y="44956"/>
                    <a:pt x="32432" y="44956"/>
                    <a:pt x="32432" y="44956"/>
                  </a:cubicBezTo>
                  <a:cubicBezTo>
                    <a:pt x="32432" y="44265"/>
                    <a:pt x="32432" y="44265"/>
                    <a:pt x="32432" y="44265"/>
                  </a:cubicBezTo>
                  <a:cubicBezTo>
                    <a:pt x="32432" y="42881"/>
                    <a:pt x="32432" y="42881"/>
                    <a:pt x="32432" y="42881"/>
                  </a:cubicBezTo>
                  <a:cubicBezTo>
                    <a:pt x="16216" y="39769"/>
                    <a:pt x="5405" y="34582"/>
                    <a:pt x="5405" y="31123"/>
                  </a:cubicBezTo>
                  <a:cubicBezTo>
                    <a:pt x="5405" y="22478"/>
                    <a:pt x="5405" y="22478"/>
                    <a:pt x="5405" y="22478"/>
                  </a:cubicBezTo>
                  <a:cubicBezTo>
                    <a:pt x="0" y="22478"/>
                    <a:pt x="0" y="22478"/>
                    <a:pt x="0" y="22478"/>
                  </a:cubicBezTo>
                  <a:cubicBezTo>
                    <a:pt x="0" y="31123"/>
                    <a:pt x="0" y="31123"/>
                    <a:pt x="0" y="31123"/>
                  </a:cubicBezTo>
                  <a:cubicBezTo>
                    <a:pt x="0" y="34582"/>
                    <a:pt x="10810" y="40461"/>
                    <a:pt x="25945" y="4391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5" name="Shape 55"/>
          <p:cNvGrpSpPr/>
          <p:nvPr/>
        </p:nvGrpSpPr>
        <p:grpSpPr>
          <a:xfrm rot="-5400000">
            <a:off x="961385" y="3419782"/>
            <a:ext cx="1475128" cy="3397897"/>
            <a:chOff x="3357563" y="850900"/>
            <a:chExt cx="957212" cy="2204900"/>
          </a:xfrm>
        </p:grpSpPr>
        <p:sp>
          <p:nvSpPr>
            <p:cNvPr id="56" name="Shape 56"/>
            <p:cNvSpPr/>
            <p:nvPr/>
          </p:nvSpPr>
          <p:spPr>
            <a:xfrm>
              <a:off x="3833813" y="2476500"/>
              <a:ext cx="27000" cy="27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8823" y="0"/>
                  </a:moveTo>
                  <a:lnTo>
                    <a:pt x="0" y="0"/>
                  </a:lnTo>
                  <a:lnTo>
                    <a:pt x="0" y="120000"/>
                  </a:lnTo>
                  <a:lnTo>
                    <a:pt x="120000" y="120000"/>
                  </a:lnTo>
                  <a:lnTo>
                    <a:pt x="988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Shape 57"/>
            <p:cNvSpPr/>
            <p:nvPr/>
          </p:nvSpPr>
          <p:spPr>
            <a:xfrm>
              <a:off x="3736975" y="2476500"/>
              <a:ext cx="577800" cy="579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35555"/>
                  </a:moveTo>
                  <a:cubicBezTo>
                    <a:pt x="84444" y="1111"/>
                    <a:pt x="84444" y="1111"/>
                    <a:pt x="84444" y="1111"/>
                  </a:cubicBezTo>
                  <a:cubicBezTo>
                    <a:pt x="84444" y="1111"/>
                    <a:pt x="83333" y="0"/>
                    <a:pt x="82222" y="0"/>
                  </a:cubicBezTo>
                  <a:cubicBezTo>
                    <a:pt x="55555" y="0"/>
                    <a:pt x="55555" y="0"/>
                    <a:pt x="55555" y="0"/>
                  </a:cubicBezTo>
                  <a:cubicBezTo>
                    <a:pt x="55555" y="5555"/>
                    <a:pt x="55555" y="5555"/>
                    <a:pt x="55555" y="5555"/>
                  </a:cubicBezTo>
                  <a:cubicBezTo>
                    <a:pt x="80000" y="5555"/>
                    <a:pt x="80000" y="5555"/>
                    <a:pt x="80000" y="5555"/>
                  </a:cubicBezTo>
                  <a:cubicBezTo>
                    <a:pt x="80000" y="37777"/>
                    <a:pt x="80000" y="37777"/>
                    <a:pt x="80000" y="37777"/>
                  </a:cubicBezTo>
                  <a:cubicBezTo>
                    <a:pt x="80000" y="40000"/>
                    <a:pt x="81111" y="41111"/>
                    <a:pt x="82222" y="41111"/>
                  </a:cubicBezTo>
                  <a:cubicBezTo>
                    <a:pt x="114444" y="41111"/>
                    <a:pt x="114444" y="41111"/>
                    <a:pt x="114444" y="41111"/>
                  </a:cubicBezTo>
                  <a:cubicBezTo>
                    <a:pt x="114444" y="114444"/>
                    <a:pt x="114444" y="114444"/>
                    <a:pt x="114444" y="114444"/>
                  </a:cubicBezTo>
                  <a:cubicBezTo>
                    <a:pt x="5555" y="114444"/>
                    <a:pt x="5555" y="114444"/>
                    <a:pt x="5555" y="114444"/>
                  </a:cubicBezTo>
                  <a:cubicBezTo>
                    <a:pt x="5555" y="42222"/>
                    <a:pt x="5555" y="42222"/>
                    <a:pt x="5555" y="42222"/>
                  </a:cubicBezTo>
                  <a:cubicBezTo>
                    <a:pt x="5555" y="42222"/>
                    <a:pt x="5555" y="42222"/>
                    <a:pt x="4444" y="42222"/>
                  </a:cubicBezTo>
                  <a:cubicBezTo>
                    <a:pt x="3333" y="42222"/>
                    <a:pt x="2222" y="42222"/>
                    <a:pt x="0" y="42222"/>
                  </a:cubicBezTo>
                  <a:cubicBezTo>
                    <a:pt x="0" y="117777"/>
                    <a:pt x="0" y="117777"/>
                    <a:pt x="0" y="117777"/>
                  </a:cubicBezTo>
                  <a:cubicBezTo>
                    <a:pt x="0" y="118888"/>
                    <a:pt x="1111" y="120000"/>
                    <a:pt x="3333" y="120000"/>
                  </a:cubicBezTo>
                  <a:cubicBezTo>
                    <a:pt x="117777" y="120000"/>
                    <a:pt x="117777" y="120000"/>
                    <a:pt x="117777" y="120000"/>
                  </a:cubicBezTo>
                  <a:cubicBezTo>
                    <a:pt x="118888" y="120000"/>
                    <a:pt x="120000" y="118888"/>
                    <a:pt x="120000" y="117777"/>
                  </a:cubicBezTo>
                  <a:cubicBezTo>
                    <a:pt x="120000" y="37777"/>
                    <a:pt x="120000" y="37777"/>
                    <a:pt x="120000" y="37777"/>
                  </a:cubicBezTo>
                  <a:cubicBezTo>
                    <a:pt x="120000" y="37777"/>
                    <a:pt x="120000" y="36666"/>
                    <a:pt x="120000" y="35555"/>
                  </a:cubicBezTo>
                  <a:close/>
                  <a:moveTo>
                    <a:pt x="85555" y="35555"/>
                  </a:moveTo>
                  <a:cubicBezTo>
                    <a:pt x="85555" y="10000"/>
                    <a:pt x="85555" y="10000"/>
                    <a:pt x="85555" y="10000"/>
                  </a:cubicBezTo>
                  <a:cubicBezTo>
                    <a:pt x="111111" y="35555"/>
                    <a:pt x="111111" y="35555"/>
                    <a:pt x="111111" y="35555"/>
                  </a:cubicBezTo>
                  <a:lnTo>
                    <a:pt x="85555" y="3555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Shape 58"/>
            <p:cNvSpPr/>
            <p:nvPr/>
          </p:nvSpPr>
          <p:spPr>
            <a:xfrm>
              <a:off x="3357563" y="850900"/>
              <a:ext cx="807900" cy="1830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5827" y="64046"/>
                  </a:moveTo>
                  <a:cubicBezTo>
                    <a:pt x="85827" y="64046"/>
                    <a:pt x="85827" y="64046"/>
                    <a:pt x="85827" y="64046"/>
                  </a:cubicBezTo>
                  <a:cubicBezTo>
                    <a:pt x="84238" y="63343"/>
                    <a:pt x="82649" y="62639"/>
                    <a:pt x="81059" y="62287"/>
                  </a:cubicBezTo>
                  <a:cubicBezTo>
                    <a:pt x="81059" y="49970"/>
                    <a:pt x="81059" y="49970"/>
                    <a:pt x="81059" y="49970"/>
                  </a:cubicBezTo>
                  <a:cubicBezTo>
                    <a:pt x="93774" y="49970"/>
                    <a:pt x="93774" y="49970"/>
                    <a:pt x="93774" y="49970"/>
                  </a:cubicBezTo>
                  <a:cubicBezTo>
                    <a:pt x="94569" y="49970"/>
                    <a:pt x="95364" y="49266"/>
                    <a:pt x="95364" y="48914"/>
                  </a:cubicBezTo>
                  <a:cubicBezTo>
                    <a:pt x="95364" y="0"/>
                    <a:pt x="95364" y="0"/>
                    <a:pt x="95364" y="0"/>
                  </a:cubicBezTo>
                  <a:cubicBezTo>
                    <a:pt x="91390" y="0"/>
                    <a:pt x="91390" y="0"/>
                    <a:pt x="91390" y="0"/>
                  </a:cubicBezTo>
                  <a:cubicBezTo>
                    <a:pt x="91390" y="38005"/>
                    <a:pt x="91390" y="38005"/>
                    <a:pt x="91390" y="38005"/>
                  </a:cubicBezTo>
                  <a:cubicBezTo>
                    <a:pt x="19072" y="38005"/>
                    <a:pt x="19072" y="38005"/>
                    <a:pt x="19072" y="38005"/>
                  </a:cubicBezTo>
                  <a:cubicBezTo>
                    <a:pt x="19072" y="0"/>
                    <a:pt x="19072" y="0"/>
                    <a:pt x="19072" y="0"/>
                  </a:cubicBezTo>
                  <a:cubicBezTo>
                    <a:pt x="15099" y="0"/>
                    <a:pt x="15099" y="0"/>
                    <a:pt x="15099" y="0"/>
                  </a:cubicBezTo>
                  <a:cubicBezTo>
                    <a:pt x="15099" y="48914"/>
                    <a:pt x="15099" y="48914"/>
                    <a:pt x="15099" y="48914"/>
                  </a:cubicBezTo>
                  <a:cubicBezTo>
                    <a:pt x="15099" y="49266"/>
                    <a:pt x="15894" y="49970"/>
                    <a:pt x="16688" y="49970"/>
                  </a:cubicBezTo>
                  <a:cubicBezTo>
                    <a:pt x="29403" y="49970"/>
                    <a:pt x="29403" y="49970"/>
                    <a:pt x="29403" y="49970"/>
                  </a:cubicBezTo>
                  <a:cubicBezTo>
                    <a:pt x="29403" y="62287"/>
                    <a:pt x="29403" y="62287"/>
                    <a:pt x="29403" y="62287"/>
                  </a:cubicBezTo>
                  <a:cubicBezTo>
                    <a:pt x="21456" y="64750"/>
                    <a:pt x="17483" y="69677"/>
                    <a:pt x="17483" y="76715"/>
                  </a:cubicBezTo>
                  <a:cubicBezTo>
                    <a:pt x="17483" y="78826"/>
                    <a:pt x="16688" y="80586"/>
                    <a:pt x="14304" y="82697"/>
                  </a:cubicBezTo>
                  <a:cubicBezTo>
                    <a:pt x="2384" y="92903"/>
                    <a:pt x="2384" y="92903"/>
                    <a:pt x="2384" y="92903"/>
                  </a:cubicBezTo>
                  <a:cubicBezTo>
                    <a:pt x="794" y="93958"/>
                    <a:pt x="0" y="95014"/>
                    <a:pt x="794" y="96422"/>
                  </a:cubicBezTo>
                  <a:cubicBezTo>
                    <a:pt x="1589" y="97478"/>
                    <a:pt x="3178" y="98533"/>
                    <a:pt x="5562" y="99237"/>
                  </a:cubicBezTo>
                  <a:cubicBezTo>
                    <a:pt x="10331" y="100645"/>
                    <a:pt x="17483" y="99941"/>
                    <a:pt x="20662" y="97829"/>
                  </a:cubicBezTo>
                  <a:cubicBezTo>
                    <a:pt x="30198" y="90791"/>
                    <a:pt x="30198" y="90791"/>
                    <a:pt x="30198" y="90791"/>
                  </a:cubicBezTo>
                  <a:cubicBezTo>
                    <a:pt x="23046" y="108387"/>
                    <a:pt x="23046" y="108387"/>
                    <a:pt x="23046" y="108387"/>
                  </a:cubicBezTo>
                  <a:cubicBezTo>
                    <a:pt x="22251" y="109794"/>
                    <a:pt x="23046" y="110850"/>
                    <a:pt x="24635" y="111906"/>
                  </a:cubicBezTo>
                  <a:cubicBezTo>
                    <a:pt x="26225" y="112961"/>
                    <a:pt x="28609" y="113665"/>
                    <a:pt x="30993" y="114017"/>
                  </a:cubicBezTo>
                  <a:cubicBezTo>
                    <a:pt x="33377" y="114369"/>
                    <a:pt x="36556" y="114017"/>
                    <a:pt x="38940" y="113313"/>
                  </a:cubicBezTo>
                  <a:cubicBezTo>
                    <a:pt x="41324" y="112609"/>
                    <a:pt x="42913" y="111554"/>
                    <a:pt x="43708" y="110498"/>
                  </a:cubicBezTo>
                  <a:cubicBezTo>
                    <a:pt x="49271" y="99589"/>
                    <a:pt x="49271" y="99589"/>
                    <a:pt x="49271" y="99589"/>
                  </a:cubicBezTo>
                  <a:cubicBezTo>
                    <a:pt x="49271" y="115425"/>
                    <a:pt x="49271" y="115425"/>
                    <a:pt x="49271" y="115425"/>
                  </a:cubicBezTo>
                  <a:cubicBezTo>
                    <a:pt x="49271" y="117888"/>
                    <a:pt x="54039" y="119999"/>
                    <a:pt x="59602" y="119999"/>
                  </a:cubicBezTo>
                  <a:cubicBezTo>
                    <a:pt x="65960" y="119999"/>
                    <a:pt x="70728" y="117888"/>
                    <a:pt x="70728" y="115425"/>
                  </a:cubicBezTo>
                  <a:cubicBezTo>
                    <a:pt x="70728" y="99941"/>
                    <a:pt x="70728" y="99941"/>
                    <a:pt x="70728" y="99941"/>
                  </a:cubicBezTo>
                  <a:cubicBezTo>
                    <a:pt x="76291" y="111202"/>
                    <a:pt x="76291" y="111202"/>
                    <a:pt x="76291" y="111202"/>
                  </a:cubicBezTo>
                  <a:cubicBezTo>
                    <a:pt x="76291" y="112609"/>
                    <a:pt x="77880" y="113665"/>
                    <a:pt x="80264" y="114369"/>
                  </a:cubicBezTo>
                  <a:cubicBezTo>
                    <a:pt x="82649" y="115073"/>
                    <a:pt x="85827" y="115073"/>
                    <a:pt x="88211" y="115073"/>
                  </a:cubicBezTo>
                  <a:cubicBezTo>
                    <a:pt x="91390" y="114721"/>
                    <a:pt x="93774" y="114017"/>
                    <a:pt x="95364" y="112961"/>
                  </a:cubicBezTo>
                  <a:cubicBezTo>
                    <a:pt x="96953" y="111906"/>
                    <a:pt x="96953" y="110498"/>
                    <a:pt x="96953" y="109442"/>
                  </a:cubicBezTo>
                  <a:cubicBezTo>
                    <a:pt x="88211" y="83401"/>
                    <a:pt x="88211" y="83401"/>
                    <a:pt x="88211" y="83401"/>
                  </a:cubicBezTo>
                  <a:cubicBezTo>
                    <a:pt x="100927" y="88680"/>
                    <a:pt x="100927" y="88680"/>
                    <a:pt x="100927" y="88680"/>
                  </a:cubicBezTo>
                  <a:cubicBezTo>
                    <a:pt x="103311" y="89384"/>
                    <a:pt x="105695" y="89736"/>
                    <a:pt x="108874" y="89736"/>
                  </a:cubicBezTo>
                  <a:cubicBezTo>
                    <a:pt x="111258" y="89736"/>
                    <a:pt x="114437" y="89032"/>
                    <a:pt x="116026" y="88328"/>
                  </a:cubicBezTo>
                  <a:cubicBezTo>
                    <a:pt x="120000" y="86217"/>
                    <a:pt x="120000" y="83401"/>
                    <a:pt x="116026" y="81642"/>
                  </a:cubicBezTo>
                  <a:lnTo>
                    <a:pt x="85827" y="64046"/>
                  </a:lnTo>
                  <a:close/>
                  <a:moveTo>
                    <a:pt x="19072" y="47859"/>
                  </a:moveTo>
                  <a:cubicBezTo>
                    <a:pt x="19072" y="39765"/>
                    <a:pt x="19072" y="39765"/>
                    <a:pt x="19072" y="39765"/>
                  </a:cubicBezTo>
                  <a:cubicBezTo>
                    <a:pt x="91390" y="39765"/>
                    <a:pt x="91390" y="39765"/>
                    <a:pt x="91390" y="39765"/>
                  </a:cubicBezTo>
                  <a:cubicBezTo>
                    <a:pt x="91390" y="47859"/>
                    <a:pt x="91390" y="47859"/>
                    <a:pt x="91390" y="47859"/>
                  </a:cubicBezTo>
                  <a:lnTo>
                    <a:pt x="19072" y="47859"/>
                  </a:lnTo>
                  <a:close/>
                  <a:moveTo>
                    <a:pt x="112847" y="86920"/>
                  </a:moveTo>
                  <a:cubicBezTo>
                    <a:pt x="112052" y="87624"/>
                    <a:pt x="110463" y="87976"/>
                    <a:pt x="108874" y="87976"/>
                  </a:cubicBezTo>
                  <a:cubicBezTo>
                    <a:pt x="106490" y="87976"/>
                    <a:pt x="104900" y="87624"/>
                    <a:pt x="104105" y="87272"/>
                  </a:cubicBezTo>
                  <a:cubicBezTo>
                    <a:pt x="86622" y="80586"/>
                    <a:pt x="86622" y="80586"/>
                    <a:pt x="86622" y="80586"/>
                  </a:cubicBezTo>
                  <a:cubicBezTo>
                    <a:pt x="85827" y="80234"/>
                    <a:pt x="85033" y="80234"/>
                    <a:pt x="84238" y="80586"/>
                  </a:cubicBezTo>
                  <a:cubicBezTo>
                    <a:pt x="83443" y="80586"/>
                    <a:pt x="83443" y="80938"/>
                    <a:pt x="83443" y="81290"/>
                  </a:cubicBezTo>
                  <a:cubicBezTo>
                    <a:pt x="92980" y="109794"/>
                    <a:pt x="92980" y="109794"/>
                    <a:pt x="92980" y="109794"/>
                  </a:cubicBezTo>
                  <a:cubicBezTo>
                    <a:pt x="92980" y="109794"/>
                    <a:pt x="92980" y="109794"/>
                    <a:pt x="92980" y="109794"/>
                  </a:cubicBezTo>
                  <a:cubicBezTo>
                    <a:pt x="92980" y="110498"/>
                    <a:pt x="92980" y="111202"/>
                    <a:pt x="92185" y="111906"/>
                  </a:cubicBezTo>
                  <a:cubicBezTo>
                    <a:pt x="90596" y="112609"/>
                    <a:pt x="89801" y="112961"/>
                    <a:pt x="87417" y="113313"/>
                  </a:cubicBezTo>
                  <a:cubicBezTo>
                    <a:pt x="85827" y="113313"/>
                    <a:pt x="84238" y="113313"/>
                    <a:pt x="82649" y="112961"/>
                  </a:cubicBezTo>
                  <a:cubicBezTo>
                    <a:pt x="81059" y="112258"/>
                    <a:pt x="80264" y="111554"/>
                    <a:pt x="80264" y="110850"/>
                  </a:cubicBezTo>
                  <a:cubicBezTo>
                    <a:pt x="70728" y="91143"/>
                    <a:pt x="70728" y="91143"/>
                    <a:pt x="70728" y="91143"/>
                  </a:cubicBezTo>
                  <a:cubicBezTo>
                    <a:pt x="69933" y="90791"/>
                    <a:pt x="69139" y="90439"/>
                    <a:pt x="68344" y="90439"/>
                  </a:cubicBezTo>
                  <a:cubicBezTo>
                    <a:pt x="66754" y="90439"/>
                    <a:pt x="65960" y="90791"/>
                    <a:pt x="65960" y="91495"/>
                  </a:cubicBezTo>
                  <a:cubicBezTo>
                    <a:pt x="65960" y="115425"/>
                    <a:pt x="65960" y="115425"/>
                    <a:pt x="65960" y="115425"/>
                  </a:cubicBezTo>
                  <a:cubicBezTo>
                    <a:pt x="65960" y="117184"/>
                    <a:pt x="63576" y="118240"/>
                    <a:pt x="59602" y="118240"/>
                  </a:cubicBezTo>
                  <a:cubicBezTo>
                    <a:pt x="56423" y="118240"/>
                    <a:pt x="53245" y="117184"/>
                    <a:pt x="53245" y="115425"/>
                  </a:cubicBezTo>
                  <a:cubicBezTo>
                    <a:pt x="53245" y="91495"/>
                    <a:pt x="53245" y="91495"/>
                    <a:pt x="53245" y="91495"/>
                  </a:cubicBezTo>
                  <a:cubicBezTo>
                    <a:pt x="53245" y="90791"/>
                    <a:pt x="52450" y="90439"/>
                    <a:pt x="51655" y="90439"/>
                  </a:cubicBezTo>
                  <a:cubicBezTo>
                    <a:pt x="51655" y="90439"/>
                    <a:pt x="51655" y="90439"/>
                    <a:pt x="50860" y="90439"/>
                  </a:cubicBezTo>
                  <a:cubicBezTo>
                    <a:pt x="50066" y="90439"/>
                    <a:pt x="49271" y="90791"/>
                    <a:pt x="49271" y="91143"/>
                  </a:cubicBezTo>
                  <a:cubicBezTo>
                    <a:pt x="39735" y="110146"/>
                    <a:pt x="39735" y="110146"/>
                    <a:pt x="39735" y="110146"/>
                  </a:cubicBezTo>
                  <a:cubicBezTo>
                    <a:pt x="38940" y="110850"/>
                    <a:pt x="38145" y="111554"/>
                    <a:pt x="36556" y="111906"/>
                  </a:cubicBezTo>
                  <a:cubicBezTo>
                    <a:pt x="34966" y="112258"/>
                    <a:pt x="33377" y="112258"/>
                    <a:pt x="31788" y="112258"/>
                  </a:cubicBezTo>
                  <a:cubicBezTo>
                    <a:pt x="30198" y="112258"/>
                    <a:pt x="28609" y="111554"/>
                    <a:pt x="27814" y="110850"/>
                  </a:cubicBezTo>
                  <a:cubicBezTo>
                    <a:pt x="27019" y="110498"/>
                    <a:pt x="26225" y="109442"/>
                    <a:pt x="27019" y="108739"/>
                  </a:cubicBezTo>
                  <a:cubicBezTo>
                    <a:pt x="35761" y="86568"/>
                    <a:pt x="35761" y="86568"/>
                    <a:pt x="35761" y="86568"/>
                  </a:cubicBezTo>
                  <a:cubicBezTo>
                    <a:pt x="36556" y="86217"/>
                    <a:pt x="35761" y="85513"/>
                    <a:pt x="34966" y="85513"/>
                  </a:cubicBezTo>
                  <a:cubicBezTo>
                    <a:pt x="34172" y="85161"/>
                    <a:pt x="32582" y="85513"/>
                    <a:pt x="32582" y="85865"/>
                  </a:cubicBezTo>
                  <a:cubicBezTo>
                    <a:pt x="16688" y="96774"/>
                    <a:pt x="16688" y="96774"/>
                    <a:pt x="16688" y="96774"/>
                  </a:cubicBezTo>
                  <a:cubicBezTo>
                    <a:pt x="15099" y="98181"/>
                    <a:pt x="11125" y="98533"/>
                    <a:pt x="7947" y="97478"/>
                  </a:cubicBezTo>
                  <a:cubicBezTo>
                    <a:pt x="6357" y="97126"/>
                    <a:pt x="5562" y="96774"/>
                    <a:pt x="4768" y="95718"/>
                  </a:cubicBezTo>
                  <a:cubicBezTo>
                    <a:pt x="4768" y="95014"/>
                    <a:pt x="4768" y="94310"/>
                    <a:pt x="5562" y="93607"/>
                  </a:cubicBezTo>
                  <a:cubicBezTo>
                    <a:pt x="18278" y="83401"/>
                    <a:pt x="18278" y="83401"/>
                    <a:pt x="18278" y="83401"/>
                  </a:cubicBezTo>
                  <a:cubicBezTo>
                    <a:pt x="20662" y="81290"/>
                    <a:pt x="21456" y="78826"/>
                    <a:pt x="21456" y="76715"/>
                  </a:cubicBezTo>
                  <a:cubicBezTo>
                    <a:pt x="21456" y="69677"/>
                    <a:pt x="25430" y="65102"/>
                    <a:pt x="33377" y="63343"/>
                  </a:cubicBezTo>
                  <a:cubicBezTo>
                    <a:pt x="33377" y="62287"/>
                    <a:pt x="33377" y="62287"/>
                    <a:pt x="33377" y="62287"/>
                  </a:cubicBezTo>
                  <a:cubicBezTo>
                    <a:pt x="33377" y="61231"/>
                    <a:pt x="33377" y="61231"/>
                    <a:pt x="33377" y="61231"/>
                  </a:cubicBezTo>
                  <a:cubicBezTo>
                    <a:pt x="33377" y="49970"/>
                    <a:pt x="33377" y="49970"/>
                    <a:pt x="33377" y="49970"/>
                  </a:cubicBezTo>
                  <a:cubicBezTo>
                    <a:pt x="77086" y="49970"/>
                    <a:pt x="77086" y="49970"/>
                    <a:pt x="77086" y="49970"/>
                  </a:cubicBezTo>
                  <a:cubicBezTo>
                    <a:pt x="77086" y="61231"/>
                    <a:pt x="77086" y="61231"/>
                    <a:pt x="77086" y="61231"/>
                  </a:cubicBezTo>
                  <a:cubicBezTo>
                    <a:pt x="77086" y="61935"/>
                    <a:pt x="77086" y="61935"/>
                    <a:pt x="77086" y="61935"/>
                  </a:cubicBezTo>
                  <a:cubicBezTo>
                    <a:pt x="77086" y="63343"/>
                    <a:pt x="77086" y="63343"/>
                    <a:pt x="77086" y="63343"/>
                  </a:cubicBezTo>
                  <a:cubicBezTo>
                    <a:pt x="79470" y="63695"/>
                    <a:pt x="81059" y="64398"/>
                    <a:pt x="82649" y="65102"/>
                  </a:cubicBezTo>
                  <a:cubicBezTo>
                    <a:pt x="112847" y="82697"/>
                    <a:pt x="112847" y="82697"/>
                    <a:pt x="112847" y="82697"/>
                  </a:cubicBezTo>
                  <a:cubicBezTo>
                    <a:pt x="112847" y="82697"/>
                    <a:pt x="112847" y="83049"/>
                    <a:pt x="112847" y="83049"/>
                  </a:cubicBezTo>
                  <a:cubicBezTo>
                    <a:pt x="115231" y="84105"/>
                    <a:pt x="115231" y="85865"/>
                    <a:pt x="112847" y="8692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15599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/>
        </p:nvSpPr>
        <p:spPr>
          <a:xfrm>
            <a:off x="3273067" y="0"/>
            <a:ext cx="5646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1" name="Shape 61"/>
          <p:cNvSpPr/>
          <p:nvPr/>
        </p:nvSpPr>
        <p:spPr>
          <a:xfrm rot="-5400000">
            <a:off x="5871933" y="6026600"/>
            <a:ext cx="448000" cy="1214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3797979" y="1100567"/>
            <a:ext cx="4596000" cy="465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609585" lvl="0" indent="-507987" algn="ctr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400"/>
              <a:buChar char="▹"/>
              <a:defRPr i="1"/>
            </a:lvl1pPr>
            <a:lvl2pPr marL="1219170" lvl="1" indent="-50798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￭"/>
              <a:defRPr i="1"/>
            </a:lvl2pPr>
            <a:lvl3pPr marL="1828754" lvl="2" indent="-50798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⬝"/>
              <a:defRPr i="1"/>
            </a:lvl3pPr>
            <a:lvl4pPr marL="2438339" lvl="3" indent="-50798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i="1"/>
            </a:lvl4pPr>
            <a:lvl5pPr marL="3047924" lvl="4" indent="-50798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i="1"/>
            </a:lvl5pPr>
            <a:lvl6pPr marL="3657509" lvl="5" indent="-50798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i="1"/>
            </a:lvl6pPr>
            <a:lvl7pPr marL="4267093" lvl="6" indent="-50798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i="1"/>
            </a:lvl7pPr>
            <a:lvl8pPr marL="4876678" lvl="7" indent="-50798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i="1"/>
            </a:lvl8pPr>
            <a:lvl9pPr marL="5486263" lvl="8" indent="-50798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i="1"/>
            </a:lvl9pPr>
          </a:lstStyle>
          <a:p>
            <a:endParaRPr/>
          </a:p>
        </p:txBody>
      </p:sp>
      <p:sp>
        <p:nvSpPr>
          <p:cNvPr id="63" name="Shape 63"/>
          <p:cNvSpPr txBox="1"/>
          <p:nvPr/>
        </p:nvSpPr>
        <p:spPr>
          <a:xfrm>
            <a:off x="4791200" y="25825"/>
            <a:ext cx="2609600" cy="8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b="1">
                <a:solidFill>
                  <a:srgbClr val="A5B0FE"/>
                </a:solidFill>
                <a:latin typeface="Work Sans"/>
                <a:ea typeface="Work Sans"/>
                <a:cs typeface="Work Sans"/>
                <a:sym typeface="Work Sans"/>
              </a:rPr>
              <a:t>“</a:t>
            </a:r>
            <a:endParaRPr sz="9600" b="1">
              <a:solidFill>
                <a:srgbClr val="A5B0FE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64" name="Shape 64"/>
          <p:cNvSpPr txBox="1">
            <a:spLocks noGrp="1"/>
          </p:cNvSpPr>
          <p:nvPr>
            <p:ph type="sldNum" idx="12"/>
          </p:nvPr>
        </p:nvSpPr>
        <p:spPr>
          <a:xfrm>
            <a:off x="5488533" y="6410000"/>
            <a:ext cx="1214800" cy="44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grpSp>
        <p:nvGrpSpPr>
          <p:cNvPr id="65" name="Shape 65"/>
          <p:cNvGrpSpPr/>
          <p:nvPr/>
        </p:nvGrpSpPr>
        <p:grpSpPr>
          <a:xfrm>
            <a:off x="9169267" y="4453501"/>
            <a:ext cx="3022733" cy="2404500"/>
            <a:chOff x="9925050" y="4203700"/>
            <a:chExt cx="2267050" cy="1803375"/>
          </a:xfrm>
        </p:grpSpPr>
        <p:sp>
          <p:nvSpPr>
            <p:cNvPr id="66" name="Shape 66"/>
            <p:cNvSpPr/>
            <p:nvPr/>
          </p:nvSpPr>
          <p:spPr>
            <a:xfrm>
              <a:off x="11336338" y="4922838"/>
              <a:ext cx="139800" cy="119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0769" y="70909"/>
                  </a:moveTo>
                  <a:cubicBezTo>
                    <a:pt x="18461" y="0"/>
                    <a:pt x="18461" y="0"/>
                    <a:pt x="18461" y="0"/>
                  </a:cubicBezTo>
                  <a:cubicBezTo>
                    <a:pt x="13846" y="0"/>
                    <a:pt x="4615" y="0"/>
                    <a:pt x="4615" y="5454"/>
                  </a:cubicBezTo>
                  <a:cubicBezTo>
                    <a:pt x="0" y="10909"/>
                    <a:pt x="0" y="21818"/>
                    <a:pt x="9230" y="21818"/>
                  </a:cubicBezTo>
                  <a:cubicBezTo>
                    <a:pt x="78461" y="76363"/>
                    <a:pt x="78461" y="76363"/>
                    <a:pt x="78461" y="76363"/>
                  </a:cubicBezTo>
                  <a:cubicBezTo>
                    <a:pt x="9230" y="92727"/>
                    <a:pt x="9230" y="92727"/>
                    <a:pt x="9230" y="92727"/>
                  </a:cubicBezTo>
                  <a:cubicBezTo>
                    <a:pt x="4615" y="98181"/>
                    <a:pt x="0" y="103636"/>
                    <a:pt x="0" y="109090"/>
                  </a:cubicBezTo>
                  <a:cubicBezTo>
                    <a:pt x="4615" y="114545"/>
                    <a:pt x="9230" y="120000"/>
                    <a:pt x="13846" y="120000"/>
                  </a:cubicBezTo>
                  <a:cubicBezTo>
                    <a:pt x="13846" y="120000"/>
                    <a:pt x="13846" y="120000"/>
                    <a:pt x="13846" y="120000"/>
                  </a:cubicBezTo>
                  <a:cubicBezTo>
                    <a:pt x="110769" y="92727"/>
                    <a:pt x="110769" y="92727"/>
                    <a:pt x="110769" y="92727"/>
                  </a:cubicBezTo>
                  <a:cubicBezTo>
                    <a:pt x="115384" y="92727"/>
                    <a:pt x="115384" y="87272"/>
                    <a:pt x="115384" y="81818"/>
                  </a:cubicBezTo>
                  <a:cubicBezTo>
                    <a:pt x="120000" y="76363"/>
                    <a:pt x="115384" y="76363"/>
                    <a:pt x="110769" y="7090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Shape 67"/>
            <p:cNvSpPr/>
            <p:nvPr/>
          </p:nvSpPr>
          <p:spPr>
            <a:xfrm>
              <a:off x="11137900" y="4498975"/>
              <a:ext cx="1054200" cy="1508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5228" y="70889"/>
                  </a:moveTo>
                  <a:cubicBezTo>
                    <a:pt x="14619" y="71316"/>
                    <a:pt x="14619" y="71316"/>
                    <a:pt x="14619" y="71743"/>
                  </a:cubicBezTo>
                  <a:cubicBezTo>
                    <a:pt x="14619" y="72170"/>
                    <a:pt x="15837" y="82846"/>
                    <a:pt x="42030" y="83274"/>
                  </a:cubicBezTo>
                  <a:cubicBezTo>
                    <a:pt x="42030" y="94804"/>
                    <a:pt x="42030" y="94804"/>
                    <a:pt x="42030" y="94804"/>
                  </a:cubicBezTo>
                  <a:cubicBezTo>
                    <a:pt x="20101" y="120000"/>
                    <a:pt x="20101" y="120000"/>
                    <a:pt x="20101" y="120000"/>
                  </a:cubicBezTo>
                  <a:cubicBezTo>
                    <a:pt x="23147" y="120000"/>
                    <a:pt x="23147" y="120000"/>
                    <a:pt x="23147" y="120000"/>
                  </a:cubicBezTo>
                  <a:cubicBezTo>
                    <a:pt x="44467" y="95658"/>
                    <a:pt x="44467" y="95658"/>
                    <a:pt x="44467" y="95658"/>
                  </a:cubicBezTo>
                  <a:cubicBezTo>
                    <a:pt x="44467" y="95231"/>
                    <a:pt x="44467" y="95231"/>
                    <a:pt x="44467" y="94804"/>
                  </a:cubicBezTo>
                  <a:cubicBezTo>
                    <a:pt x="44467" y="82419"/>
                    <a:pt x="44467" y="82419"/>
                    <a:pt x="44467" y="82419"/>
                  </a:cubicBezTo>
                  <a:cubicBezTo>
                    <a:pt x="44467" y="81565"/>
                    <a:pt x="43857" y="81138"/>
                    <a:pt x="43248" y="81138"/>
                  </a:cubicBezTo>
                  <a:cubicBezTo>
                    <a:pt x="21928" y="81138"/>
                    <a:pt x="18274" y="74306"/>
                    <a:pt x="17664" y="72170"/>
                  </a:cubicBezTo>
                  <a:cubicBezTo>
                    <a:pt x="33502" y="64483"/>
                    <a:pt x="33502" y="64483"/>
                    <a:pt x="33502" y="64483"/>
                  </a:cubicBezTo>
                  <a:cubicBezTo>
                    <a:pt x="34111" y="64056"/>
                    <a:pt x="34111" y="63629"/>
                    <a:pt x="34111" y="63202"/>
                  </a:cubicBezTo>
                  <a:cubicBezTo>
                    <a:pt x="34111" y="63202"/>
                    <a:pt x="33502" y="62775"/>
                    <a:pt x="33502" y="62775"/>
                  </a:cubicBezTo>
                  <a:cubicBezTo>
                    <a:pt x="10964" y="57651"/>
                    <a:pt x="10964" y="57651"/>
                    <a:pt x="10964" y="57651"/>
                  </a:cubicBezTo>
                  <a:cubicBezTo>
                    <a:pt x="13401" y="52526"/>
                    <a:pt x="13401" y="52526"/>
                    <a:pt x="13401" y="52526"/>
                  </a:cubicBezTo>
                  <a:cubicBezTo>
                    <a:pt x="13401" y="52099"/>
                    <a:pt x="13401" y="51672"/>
                    <a:pt x="12791" y="51245"/>
                  </a:cubicBezTo>
                  <a:cubicBezTo>
                    <a:pt x="3654" y="47829"/>
                    <a:pt x="3654" y="47829"/>
                    <a:pt x="3654" y="47829"/>
                  </a:cubicBezTo>
                  <a:cubicBezTo>
                    <a:pt x="14619" y="36725"/>
                    <a:pt x="14619" y="36725"/>
                    <a:pt x="14619" y="36725"/>
                  </a:cubicBezTo>
                  <a:cubicBezTo>
                    <a:pt x="15228" y="36725"/>
                    <a:pt x="15228" y="36298"/>
                    <a:pt x="15228" y="36298"/>
                  </a:cubicBezTo>
                  <a:cubicBezTo>
                    <a:pt x="15228" y="21352"/>
                    <a:pt x="19492" y="17081"/>
                    <a:pt x="19492" y="17081"/>
                  </a:cubicBezTo>
                  <a:cubicBezTo>
                    <a:pt x="20101" y="17081"/>
                    <a:pt x="20101" y="16654"/>
                    <a:pt x="19492" y="16227"/>
                  </a:cubicBezTo>
                  <a:cubicBezTo>
                    <a:pt x="19492" y="15800"/>
                    <a:pt x="18883" y="15800"/>
                    <a:pt x="18274" y="15800"/>
                  </a:cubicBezTo>
                  <a:cubicBezTo>
                    <a:pt x="18274" y="15800"/>
                    <a:pt x="18274" y="15800"/>
                    <a:pt x="18274" y="15800"/>
                  </a:cubicBezTo>
                  <a:cubicBezTo>
                    <a:pt x="14619" y="15800"/>
                    <a:pt x="12182" y="16654"/>
                    <a:pt x="10355" y="17508"/>
                  </a:cubicBezTo>
                  <a:cubicBezTo>
                    <a:pt x="12182" y="14092"/>
                    <a:pt x="15228" y="11103"/>
                    <a:pt x="19492" y="8540"/>
                  </a:cubicBezTo>
                  <a:cubicBezTo>
                    <a:pt x="24974" y="5551"/>
                    <a:pt x="35939" y="2135"/>
                    <a:pt x="55431" y="4270"/>
                  </a:cubicBezTo>
                  <a:cubicBezTo>
                    <a:pt x="101116" y="9822"/>
                    <a:pt x="103553" y="35871"/>
                    <a:pt x="103553" y="36298"/>
                  </a:cubicBezTo>
                  <a:cubicBezTo>
                    <a:pt x="103553" y="36298"/>
                    <a:pt x="103553" y="36298"/>
                    <a:pt x="103553" y="36725"/>
                  </a:cubicBezTo>
                  <a:cubicBezTo>
                    <a:pt x="103553" y="38007"/>
                    <a:pt x="104162" y="52526"/>
                    <a:pt x="104162" y="62348"/>
                  </a:cubicBezTo>
                  <a:cubicBezTo>
                    <a:pt x="103553" y="62775"/>
                    <a:pt x="102944" y="71316"/>
                    <a:pt x="109035" y="75587"/>
                  </a:cubicBezTo>
                  <a:cubicBezTo>
                    <a:pt x="109644" y="76441"/>
                    <a:pt x="110862" y="76868"/>
                    <a:pt x="112081" y="77295"/>
                  </a:cubicBezTo>
                  <a:cubicBezTo>
                    <a:pt x="105380" y="78149"/>
                    <a:pt x="94416" y="79003"/>
                    <a:pt x="87106" y="77722"/>
                  </a:cubicBezTo>
                  <a:cubicBezTo>
                    <a:pt x="86497" y="77722"/>
                    <a:pt x="85888" y="77722"/>
                    <a:pt x="85888" y="78149"/>
                  </a:cubicBezTo>
                  <a:cubicBezTo>
                    <a:pt x="85279" y="78149"/>
                    <a:pt x="85279" y="78576"/>
                    <a:pt x="85279" y="78576"/>
                  </a:cubicBezTo>
                  <a:cubicBezTo>
                    <a:pt x="85279" y="87117"/>
                    <a:pt x="85279" y="87117"/>
                    <a:pt x="85279" y="87117"/>
                  </a:cubicBezTo>
                  <a:cubicBezTo>
                    <a:pt x="85279" y="87544"/>
                    <a:pt x="85279" y="87971"/>
                    <a:pt x="85888" y="87971"/>
                  </a:cubicBezTo>
                  <a:cubicBezTo>
                    <a:pt x="90761" y="91387"/>
                    <a:pt x="90761" y="91387"/>
                    <a:pt x="90761" y="91387"/>
                  </a:cubicBezTo>
                  <a:cubicBezTo>
                    <a:pt x="101725" y="99074"/>
                    <a:pt x="107817" y="109323"/>
                    <a:pt x="108426" y="120000"/>
                  </a:cubicBezTo>
                  <a:cubicBezTo>
                    <a:pt x="111472" y="120000"/>
                    <a:pt x="111472" y="120000"/>
                    <a:pt x="111472" y="120000"/>
                  </a:cubicBezTo>
                  <a:cubicBezTo>
                    <a:pt x="110862" y="108896"/>
                    <a:pt x="104162" y="98220"/>
                    <a:pt x="92588" y="90106"/>
                  </a:cubicBezTo>
                  <a:cubicBezTo>
                    <a:pt x="88324" y="86690"/>
                    <a:pt x="88324" y="86690"/>
                    <a:pt x="88324" y="86690"/>
                  </a:cubicBezTo>
                  <a:cubicBezTo>
                    <a:pt x="88324" y="79857"/>
                    <a:pt x="88324" y="79857"/>
                    <a:pt x="88324" y="79857"/>
                  </a:cubicBezTo>
                  <a:cubicBezTo>
                    <a:pt x="100507" y="81565"/>
                    <a:pt x="118172" y="78576"/>
                    <a:pt x="118781" y="78576"/>
                  </a:cubicBezTo>
                  <a:cubicBezTo>
                    <a:pt x="120000" y="78576"/>
                    <a:pt x="120000" y="78149"/>
                    <a:pt x="120000" y="77295"/>
                  </a:cubicBezTo>
                  <a:cubicBezTo>
                    <a:pt x="120000" y="76868"/>
                    <a:pt x="119390" y="76441"/>
                    <a:pt x="118781" y="76441"/>
                  </a:cubicBezTo>
                  <a:cubicBezTo>
                    <a:pt x="115736" y="76441"/>
                    <a:pt x="113299" y="76014"/>
                    <a:pt x="110862" y="74306"/>
                  </a:cubicBezTo>
                  <a:cubicBezTo>
                    <a:pt x="105989" y="70462"/>
                    <a:pt x="106598" y="62348"/>
                    <a:pt x="106598" y="62348"/>
                  </a:cubicBezTo>
                  <a:cubicBezTo>
                    <a:pt x="106598" y="62348"/>
                    <a:pt x="106598" y="62348"/>
                    <a:pt x="106598" y="62348"/>
                  </a:cubicBezTo>
                  <a:cubicBezTo>
                    <a:pt x="106598" y="62348"/>
                    <a:pt x="106598" y="55943"/>
                    <a:pt x="106598" y="49110"/>
                  </a:cubicBezTo>
                  <a:cubicBezTo>
                    <a:pt x="106598" y="46120"/>
                    <a:pt x="106598" y="42704"/>
                    <a:pt x="106598" y="40569"/>
                  </a:cubicBezTo>
                  <a:cubicBezTo>
                    <a:pt x="106598" y="38434"/>
                    <a:pt x="106598" y="37153"/>
                    <a:pt x="106598" y="36298"/>
                  </a:cubicBezTo>
                  <a:cubicBezTo>
                    <a:pt x="106598" y="36298"/>
                    <a:pt x="106598" y="36298"/>
                    <a:pt x="106598" y="36298"/>
                  </a:cubicBezTo>
                  <a:cubicBezTo>
                    <a:pt x="106598" y="35444"/>
                    <a:pt x="105380" y="28185"/>
                    <a:pt x="98680" y="20925"/>
                  </a:cubicBezTo>
                  <a:cubicBezTo>
                    <a:pt x="92588" y="14092"/>
                    <a:pt x="80406" y="5124"/>
                    <a:pt x="56040" y="2562"/>
                  </a:cubicBezTo>
                  <a:cubicBezTo>
                    <a:pt x="35329" y="0"/>
                    <a:pt x="23756" y="3416"/>
                    <a:pt x="17664" y="7259"/>
                  </a:cubicBezTo>
                  <a:cubicBezTo>
                    <a:pt x="10964" y="10676"/>
                    <a:pt x="7309" y="15373"/>
                    <a:pt x="6700" y="20498"/>
                  </a:cubicBezTo>
                  <a:cubicBezTo>
                    <a:pt x="6700" y="21352"/>
                    <a:pt x="7309" y="21779"/>
                    <a:pt x="7918" y="21779"/>
                  </a:cubicBezTo>
                  <a:cubicBezTo>
                    <a:pt x="8527" y="21779"/>
                    <a:pt x="9137" y="21779"/>
                    <a:pt x="9137" y="21352"/>
                  </a:cubicBezTo>
                  <a:cubicBezTo>
                    <a:pt x="9137" y="21352"/>
                    <a:pt x="11573" y="18790"/>
                    <a:pt x="15837" y="17935"/>
                  </a:cubicBezTo>
                  <a:cubicBezTo>
                    <a:pt x="14619" y="20498"/>
                    <a:pt x="12182" y="25622"/>
                    <a:pt x="12182" y="35871"/>
                  </a:cubicBezTo>
                  <a:cubicBezTo>
                    <a:pt x="609" y="47402"/>
                    <a:pt x="609" y="47402"/>
                    <a:pt x="609" y="47402"/>
                  </a:cubicBezTo>
                  <a:cubicBezTo>
                    <a:pt x="0" y="47829"/>
                    <a:pt x="0" y="47829"/>
                    <a:pt x="0" y="48256"/>
                  </a:cubicBezTo>
                  <a:cubicBezTo>
                    <a:pt x="609" y="48683"/>
                    <a:pt x="609" y="48683"/>
                    <a:pt x="1218" y="49110"/>
                  </a:cubicBezTo>
                  <a:cubicBezTo>
                    <a:pt x="10355" y="52526"/>
                    <a:pt x="10355" y="52526"/>
                    <a:pt x="10355" y="52526"/>
                  </a:cubicBezTo>
                  <a:cubicBezTo>
                    <a:pt x="7309" y="58078"/>
                    <a:pt x="7309" y="58078"/>
                    <a:pt x="7309" y="58078"/>
                  </a:cubicBezTo>
                  <a:cubicBezTo>
                    <a:pt x="7309" y="58078"/>
                    <a:pt x="7309" y="58505"/>
                    <a:pt x="7918" y="58932"/>
                  </a:cubicBezTo>
                  <a:cubicBezTo>
                    <a:pt x="7918" y="58932"/>
                    <a:pt x="7918" y="59359"/>
                    <a:pt x="8527" y="59359"/>
                  </a:cubicBezTo>
                  <a:cubicBezTo>
                    <a:pt x="29847" y="64056"/>
                    <a:pt x="29847" y="64056"/>
                    <a:pt x="29847" y="64056"/>
                  </a:cubicBezTo>
                  <a:lnTo>
                    <a:pt x="15228" y="7088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Shape 68"/>
            <p:cNvSpPr/>
            <p:nvPr/>
          </p:nvSpPr>
          <p:spPr>
            <a:xfrm>
              <a:off x="9925050" y="4203700"/>
              <a:ext cx="1133400" cy="1073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8301" y="0"/>
                  </a:moveTo>
                  <a:cubicBezTo>
                    <a:pt x="1698" y="0"/>
                    <a:pt x="1698" y="0"/>
                    <a:pt x="1698" y="0"/>
                  </a:cubicBezTo>
                  <a:cubicBezTo>
                    <a:pt x="566" y="0"/>
                    <a:pt x="0" y="600"/>
                    <a:pt x="0" y="1800"/>
                  </a:cubicBezTo>
                  <a:cubicBezTo>
                    <a:pt x="0" y="97200"/>
                    <a:pt x="0" y="97200"/>
                    <a:pt x="0" y="97200"/>
                  </a:cubicBezTo>
                  <a:cubicBezTo>
                    <a:pt x="0" y="97800"/>
                    <a:pt x="566" y="98400"/>
                    <a:pt x="1698" y="98400"/>
                  </a:cubicBezTo>
                  <a:cubicBezTo>
                    <a:pt x="78113" y="98400"/>
                    <a:pt x="78113" y="98400"/>
                    <a:pt x="78113" y="98400"/>
                  </a:cubicBezTo>
                  <a:cubicBezTo>
                    <a:pt x="107547" y="120000"/>
                    <a:pt x="107547" y="120000"/>
                    <a:pt x="107547" y="120000"/>
                  </a:cubicBezTo>
                  <a:cubicBezTo>
                    <a:pt x="108113" y="120000"/>
                    <a:pt x="108113" y="120000"/>
                    <a:pt x="108679" y="120000"/>
                  </a:cubicBezTo>
                  <a:cubicBezTo>
                    <a:pt x="108679" y="120000"/>
                    <a:pt x="109245" y="120000"/>
                    <a:pt x="109245" y="120000"/>
                  </a:cubicBezTo>
                  <a:cubicBezTo>
                    <a:pt x="109811" y="119400"/>
                    <a:pt x="109811" y="118800"/>
                    <a:pt x="109811" y="118200"/>
                  </a:cubicBezTo>
                  <a:cubicBezTo>
                    <a:pt x="100754" y="98400"/>
                    <a:pt x="100754" y="98400"/>
                    <a:pt x="100754" y="98400"/>
                  </a:cubicBezTo>
                  <a:cubicBezTo>
                    <a:pt x="118301" y="98400"/>
                    <a:pt x="118301" y="98400"/>
                    <a:pt x="118301" y="98400"/>
                  </a:cubicBezTo>
                  <a:cubicBezTo>
                    <a:pt x="119433" y="98400"/>
                    <a:pt x="120000" y="97800"/>
                    <a:pt x="120000" y="97200"/>
                  </a:cubicBezTo>
                  <a:cubicBezTo>
                    <a:pt x="120000" y="1800"/>
                    <a:pt x="120000" y="1800"/>
                    <a:pt x="120000" y="1800"/>
                  </a:cubicBezTo>
                  <a:cubicBezTo>
                    <a:pt x="120000" y="600"/>
                    <a:pt x="119433" y="0"/>
                    <a:pt x="118301" y="0"/>
                  </a:cubicBezTo>
                  <a:close/>
                  <a:moveTo>
                    <a:pt x="117169" y="96000"/>
                  </a:moveTo>
                  <a:cubicBezTo>
                    <a:pt x="99056" y="96000"/>
                    <a:pt x="99056" y="96000"/>
                    <a:pt x="99056" y="96000"/>
                  </a:cubicBezTo>
                  <a:cubicBezTo>
                    <a:pt x="98490" y="96000"/>
                    <a:pt x="97924" y="96000"/>
                    <a:pt x="97924" y="96600"/>
                  </a:cubicBezTo>
                  <a:cubicBezTo>
                    <a:pt x="97358" y="96600"/>
                    <a:pt x="97358" y="97200"/>
                    <a:pt x="97358" y="97800"/>
                  </a:cubicBezTo>
                  <a:cubicBezTo>
                    <a:pt x="105283" y="114600"/>
                    <a:pt x="105283" y="114600"/>
                    <a:pt x="105283" y="114600"/>
                  </a:cubicBezTo>
                  <a:cubicBezTo>
                    <a:pt x="79245" y="96000"/>
                    <a:pt x="79245" y="96000"/>
                    <a:pt x="79245" y="96000"/>
                  </a:cubicBezTo>
                  <a:cubicBezTo>
                    <a:pt x="79245" y="96000"/>
                    <a:pt x="78679" y="96000"/>
                    <a:pt x="78679" y="96000"/>
                  </a:cubicBezTo>
                  <a:cubicBezTo>
                    <a:pt x="2830" y="96000"/>
                    <a:pt x="2830" y="96000"/>
                    <a:pt x="2830" y="96000"/>
                  </a:cubicBezTo>
                  <a:cubicBezTo>
                    <a:pt x="2830" y="3000"/>
                    <a:pt x="2830" y="3000"/>
                    <a:pt x="2830" y="3000"/>
                  </a:cubicBezTo>
                  <a:cubicBezTo>
                    <a:pt x="117169" y="3000"/>
                    <a:pt x="117169" y="3000"/>
                    <a:pt x="117169" y="3000"/>
                  </a:cubicBezTo>
                  <a:lnTo>
                    <a:pt x="117169" y="96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Shape 69"/>
            <p:cNvSpPr/>
            <p:nvPr/>
          </p:nvSpPr>
          <p:spPr>
            <a:xfrm>
              <a:off x="10421938" y="4832350"/>
              <a:ext cx="139800" cy="27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0769" y="0"/>
                  </a:moveTo>
                  <a:cubicBezTo>
                    <a:pt x="9230" y="0"/>
                    <a:pt x="9230" y="0"/>
                    <a:pt x="9230" y="0"/>
                  </a:cubicBezTo>
                  <a:cubicBezTo>
                    <a:pt x="4615" y="0"/>
                    <a:pt x="0" y="24000"/>
                    <a:pt x="0" y="48000"/>
                  </a:cubicBezTo>
                  <a:cubicBezTo>
                    <a:pt x="0" y="96000"/>
                    <a:pt x="4615" y="120000"/>
                    <a:pt x="9230" y="120000"/>
                  </a:cubicBezTo>
                  <a:cubicBezTo>
                    <a:pt x="110769" y="120000"/>
                    <a:pt x="110769" y="120000"/>
                    <a:pt x="110769" y="120000"/>
                  </a:cubicBezTo>
                  <a:cubicBezTo>
                    <a:pt x="115384" y="120000"/>
                    <a:pt x="120000" y="96000"/>
                    <a:pt x="120000" y="48000"/>
                  </a:cubicBezTo>
                  <a:cubicBezTo>
                    <a:pt x="120000" y="24000"/>
                    <a:pt x="115384" y="0"/>
                    <a:pt x="1107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Shape 70"/>
            <p:cNvSpPr/>
            <p:nvPr/>
          </p:nvSpPr>
          <p:spPr>
            <a:xfrm>
              <a:off x="10421938" y="4875213"/>
              <a:ext cx="139800" cy="20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0769" y="0"/>
                  </a:moveTo>
                  <a:cubicBezTo>
                    <a:pt x="9230" y="0"/>
                    <a:pt x="9230" y="0"/>
                    <a:pt x="9230" y="0"/>
                  </a:cubicBezTo>
                  <a:cubicBezTo>
                    <a:pt x="4615" y="0"/>
                    <a:pt x="0" y="30000"/>
                    <a:pt x="0" y="60000"/>
                  </a:cubicBezTo>
                  <a:cubicBezTo>
                    <a:pt x="0" y="90000"/>
                    <a:pt x="4615" y="120000"/>
                    <a:pt x="9230" y="120000"/>
                  </a:cubicBezTo>
                  <a:cubicBezTo>
                    <a:pt x="110769" y="120000"/>
                    <a:pt x="110769" y="120000"/>
                    <a:pt x="110769" y="120000"/>
                  </a:cubicBezTo>
                  <a:cubicBezTo>
                    <a:pt x="115384" y="120000"/>
                    <a:pt x="120000" y="90000"/>
                    <a:pt x="120000" y="60000"/>
                  </a:cubicBezTo>
                  <a:cubicBezTo>
                    <a:pt x="120000" y="30000"/>
                    <a:pt x="115384" y="0"/>
                    <a:pt x="1107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Shape 71"/>
            <p:cNvSpPr/>
            <p:nvPr/>
          </p:nvSpPr>
          <p:spPr>
            <a:xfrm>
              <a:off x="10442575" y="4913313"/>
              <a:ext cx="96900" cy="25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0000" y="0"/>
                  </a:moveTo>
                  <a:cubicBezTo>
                    <a:pt x="20000" y="0"/>
                    <a:pt x="20000" y="0"/>
                    <a:pt x="20000" y="0"/>
                  </a:cubicBezTo>
                  <a:cubicBezTo>
                    <a:pt x="6666" y="0"/>
                    <a:pt x="0" y="24000"/>
                    <a:pt x="0" y="48000"/>
                  </a:cubicBezTo>
                  <a:cubicBezTo>
                    <a:pt x="0" y="96000"/>
                    <a:pt x="6666" y="120000"/>
                    <a:pt x="20000" y="120000"/>
                  </a:cubicBezTo>
                  <a:cubicBezTo>
                    <a:pt x="100000" y="120000"/>
                    <a:pt x="100000" y="120000"/>
                    <a:pt x="100000" y="120000"/>
                  </a:cubicBezTo>
                  <a:cubicBezTo>
                    <a:pt x="113333" y="120000"/>
                    <a:pt x="120000" y="96000"/>
                    <a:pt x="120000" y="48000"/>
                  </a:cubicBezTo>
                  <a:cubicBezTo>
                    <a:pt x="120000" y="24000"/>
                    <a:pt x="113333" y="0"/>
                    <a:pt x="1000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Shape 72"/>
            <p:cNvSpPr/>
            <p:nvPr/>
          </p:nvSpPr>
          <p:spPr>
            <a:xfrm>
              <a:off x="10480675" y="4333875"/>
              <a:ext cx="22200" cy="90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120000"/>
                  </a:moveTo>
                  <a:cubicBezTo>
                    <a:pt x="90000" y="120000"/>
                    <a:pt x="120000" y="112941"/>
                    <a:pt x="120000" y="105882"/>
                  </a:cubicBezTo>
                  <a:cubicBezTo>
                    <a:pt x="120000" y="14117"/>
                    <a:pt x="120000" y="14117"/>
                    <a:pt x="120000" y="14117"/>
                  </a:cubicBezTo>
                  <a:cubicBezTo>
                    <a:pt x="120000" y="7058"/>
                    <a:pt x="90000" y="0"/>
                    <a:pt x="60000" y="0"/>
                  </a:cubicBezTo>
                  <a:cubicBezTo>
                    <a:pt x="30000" y="0"/>
                    <a:pt x="0" y="7058"/>
                    <a:pt x="0" y="14117"/>
                  </a:cubicBezTo>
                  <a:cubicBezTo>
                    <a:pt x="0" y="105882"/>
                    <a:pt x="0" y="105882"/>
                    <a:pt x="0" y="105882"/>
                  </a:cubicBezTo>
                  <a:cubicBezTo>
                    <a:pt x="0" y="112941"/>
                    <a:pt x="30000" y="120000"/>
                    <a:pt x="60000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Shape 73"/>
            <p:cNvSpPr/>
            <p:nvPr/>
          </p:nvSpPr>
          <p:spPr>
            <a:xfrm>
              <a:off x="10679113" y="4602163"/>
              <a:ext cx="74700" cy="20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60000"/>
                  </a:moveTo>
                  <a:cubicBezTo>
                    <a:pt x="0" y="90000"/>
                    <a:pt x="8571" y="120000"/>
                    <a:pt x="17142" y="120000"/>
                  </a:cubicBezTo>
                  <a:cubicBezTo>
                    <a:pt x="102857" y="120000"/>
                    <a:pt x="102857" y="120000"/>
                    <a:pt x="102857" y="120000"/>
                  </a:cubicBezTo>
                  <a:cubicBezTo>
                    <a:pt x="111428" y="120000"/>
                    <a:pt x="119999" y="90000"/>
                    <a:pt x="119999" y="60000"/>
                  </a:cubicBezTo>
                  <a:cubicBezTo>
                    <a:pt x="119999" y="30000"/>
                    <a:pt x="111428" y="0"/>
                    <a:pt x="102857" y="0"/>
                  </a:cubicBezTo>
                  <a:cubicBezTo>
                    <a:pt x="17142" y="0"/>
                    <a:pt x="17142" y="0"/>
                    <a:pt x="17142" y="0"/>
                  </a:cubicBezTo>
                  <a:cubicBezTo>
                    <a:pt x="8571" y="0"/>
                    <a:pt x="0" y="30000"/>
                    <a:pt x="0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Shape 74"/>
            <p:cNvSpPr/>
            <p:nvPr/>
          </p:nvSpPr>
          <p:spPr>
            <a:xfrm>
              <a:off x="10229850" y="4602163"/>
              <a:ext cx="74700" cy="20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7142" y="120000"/>
                  </a:moveTo>
                  <a:cubicBezTo>
                    <a:pt x="102857" y="120000"/>
                    <a:pt x="102857" y="120000"/>
                    <a:pt x="102857" y="120000"/>
                  </a:cubicBezTo>
                  <a:cubicBezTo>
                    <a:pt x="111428" y="120000"/>
                    <a:pt x="119999" y="90000"/>
                    <a:pt x="119999" y="60000"/>
                  </a:cubicBezTo>
                  <a:cubicBezTo>
                    <a:pt x="119999" y="30000"/>
                    <a:pt x="111428" y="0"/>
                    <a:pt x="102857" y="0"/>
                  </a:cubicBezTo>
                  <a:cubicBezTo>
                    <a:pt x="17142" y="0"/>
                    <a:pt x="17142" y="0"/>
                    <a:pt x="17142" y="0"/>
                  </a:cubicBezTo>
                  <a:cubicBezTo>
                    <a:pt x="8571" y="0"/>
                    <a:pt x="0" y="30000"/>
                    <a:pt x="0" y="60000"/>
                  </a:cubicBezTo>
                  <a:cubicBezTo>
                    <a:pt x="0" y="90000"/>
                    <a:pt x="8571" y="120000"/>
                    <a:pt x="17142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Shape 75"/>
            <p:cNvSpPr/>
            <p:nvPr/>
          </p:nvSpPr>
          <p:spPr>
            <a:xfrm>
              <a:off x="10282238" y="4402138"/>
              <a:ext cx="81000" cy="81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8000" y="112000"/>
                  </a:moveTo>
                  <a:cubicBezTo>
                    <a:pt x="88000" y="120000"/>
                    <a:pt x="96000" y="120000"/>
                    <a:pt x="104000" y="120000"/>
                  </a:cubicBezTo>
                  <a:cubicBezTo>
                    <a:pt x="104000" y="120000"/>
                    <a:pt x="112000" y="120000"/>
                    <a:pt x="112000" y="112000"/>
                  </a:cubicBezTo>
                  <a:cubicBezTo>
                    <a:pt x="120000" y="112000"/>
                    <a:pt x="120000" y="96000"/>
                    <a:pt x="112000" y="88000"/>
                  </a:cubicBezTo>
                  <a:cubicBezTo>
                    <a:pt x="32000" y="8000"/>
                    <a:pt x="32000" y="8000"/>
                    <a:pt x="32000" y="8000"/>
                  </a:cubicBezTo>
                  <a:cubicBezTo>
                    <a:pt x="32000" y="0"/>
                    <a:pt x="16000" y="0"/>
                    <a:pt x="8000" y="8000"/>
                  </a:cubicBezTo>
                  <a:cubicBezTo>
                    <a:pt x="0" y="16000"/>
                    <a:pt x="0" y="32000"/>
                    <a:pt x="8000" y="40000"/>
                  </a:cubicBezTo>
                  <a:lnTo>
                    <a:pt x="88000" y="112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Shape 76"/>
            <p:cNvSpPr/>
            <p:nvPr/>
          </p:nvSpPr>
          <p:spPr>
            <a:xfrm>
              <a:off x="10620375" y="4402138"/>
              <a:ext cx="79500" cy="81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6000" y="120000"/>
                  </a:moveTo>
                  <a:cubicBezTo>
                    <a:pt x="24000" y="120000"/>
                    <a:pt x="32000" y="120000"/>
                    <a:pt x="32000" y="112000"/>
                  </a:cubicBezTo>
                  <a:cubicBezTo>
                    <a:pt x="112000" y="40000"/>
                    <a:pt x="112000" y="40000"/>
                    <a:pt x="112000" y="40000"/>
                  </a:cubicBezTo>
                  <a:cubicBezTo>
                    <a:pt x="120000" y="32000"/>
                    <a:pt x="120000" y="16000"/>
                    <a:pt x="112000" y="8000"/>
                  </a:cubicBezTo>
                  <a:cubicBezTo>
                    <a:pt x="104000" y="0"/>
                    <a:pt x="88000" y="0"/>
                    <a:pt x="88000" y="8000"/>
                  </a:cubicBezTo>
                  <a:cubicBezTo>
                    <a:pt x="8000" y="88000"/>
                    <a:pt x="8000" y="88000"/>
                    <a:pt x="8000" y="88000"/>
                  </a:cubicBezTo>
                  <a:cubicBezTo>
                    <a:pt x="0" y="96000"/>
                    <a:pt x="0" y="112000"/>
                    <a:pt x="8000" y="112000"/>
                  </a:cubicBezTo>
                  <a:cubicBezTo>
                    <a:pt x="8000" y="120000"/>
                    <a:pt x="16000" y="120000"/>
                    <a:pt x="16000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Shape 77"/>
            <p:cNvSpPr/>
            <p:nvPr/>
          </p:nvSpPr>
          <p:spPr>
            <a:xfrm>
              <a:off x="10347325" y="4478338"/>
              <a:ext cx="288900" cy="3318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7777" y="89032"/>
                  </a:moveTo>
                  <a:cubicBezTo>
                    <a:pt x="26666" y="96774"/>
                    <a:pt x="31111" y="106451"/>
                    <a:pt x="31111" y="116129"/>
                  </a:cubicBezTo>
                  <a:cubicBezTo>
                    <a:pt x="31111" y="118064"/>
                    <a:pt x="33333" y="120000"/>
                    <a:pt x="35555" y="120000"/>
                  </a:cubicBezTo>
                  <a:cubicBezTo>
                    <a:pt x="82222" y="120000"/>
                    <a:pt x="82222" y="120000"/>
                    <a:pt x="82222" y="120000"/>
                  </a:cubicBezTo>
                  <a:cubicBezTo>
                    <a:pt x="84444" y="120000"/>
                    <a:pt x="86666" y="118064"/>
                    <a:pt x="86666" y="116129"/>
                  </a:cubicBezTo>
                  <a:cubicBezTo>
                    <a:pt x="86666" y="114193"/>
                    <a:pt x="86666" y="114193"/>
                    <a:pt x="86666" y="114193"/>
                  </a:cubicBezTo>
                  <a:cubicBezTo>
                    <a:pt x="86666" y="106451"/>
                    <a:pt x="91111" y="96774"/>
                    <a:pt x="100000" y="90967"/>
                  </a:cubicBezTo>
                  <a:cubicBezTo>
                    <a:pt x="113333" y="81290"/>
                    <a:pt x="120000" y="67741"/>
                    <a:pt x="120000" y="52258"/>
                  </a:cubicBezTo>
                  <a:cubicBezTo>
                    <a:pt x="120000" y="38709"/>
                    <a:pt x="111111" y="25161"/>
                    <a:pt x="100000" y="15483"/>
                  </a:cubicBezTo>
                  <a:cubicBezTo>
                    <a:pt x="86666" y="3870"/>
                    <a:pt x="68888" y="0"/>
                    <a:pt x="53333" y="1935"/>
                  </a:cubicBezTo>
                  <a:cubicBezTo>
                    <a:pt x="26666" y="3870"/>
                    <a:pt x="4444" y="23225"/>
                    <a:pt x="0" y="46451"/>
                  </a:cubicBezTo>
                  <a:cubicBezTo>
                    <a:pt x="0" y="63870"/>
                    <a:pt x="4444" y="79354"/>
                    <a:pt x="17777" y="89032"/>
                  </a:cubicBezTo>
                  <a:close/>
                  <a:moveTo>
                    <a:pt x="11111" y="48387"/>
                  </a:moveTo>
                  <a:cubicBezTo>
                    <a:pt x="13333" y="29032"/>
                    <a:pt x="31111" y="13548"/>
                    <a:pt x="53333" y="11612"/>
                  </a:cubicBezTo>
                  <a:cubicBezTo>
                    <a:pt x="68888" y="9677"/>
                    <a:pt x="82222" y="13548"/>
                    <a:pt x="93333" y="21290"/>
                  </a:cubicBezTo>
                  <a:cubicBezTo>
                    <a:pt x="102222" y="29032"/>
                    <a:pt x="108888" y="40645"/>
                    <a:pt x="108888" y="52258"/>
                  </a:cubicBezTo>
                  <a:cubicBezTo>
                    <a:pt x="108888" y="65806"/>
                    <a:pt x="102222" y="75483"/>
                    <a:pt x="93333" y="85161"/>
                  </a:cubicBezTo>
                  <a:cubicBezTo>
                    <a:pt x="84444" y="90967"/>
                    <a:pt x="77777" y="102580"/>
                    <a:pt x="77777" y="112258"/>
                  </a:cubicBezTo>
                  <a:cubicBezTo>
                    <a:pt x="40000" y="112258"/>
                    <a:pt x="40000" y="112258"/>
                    <a:pt x="40000" y="112258"/>
                  </a:cubicBezTo>
                  <a:cubicBezTo>
                    <a:pt x="40000" y="100645"/>
                    <a:pt x="33333" y="90967"/>
                    <a:pt x="26666" y="83225"/>
                  </a:cubicBezTo>
                  <a:cubicBezTo>
                    <a:pt x="15555" y="73548"/>
                    <a:pt x="8888" y="61935"/>
                    <a:pt x="11111" y="4838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8" name="Shape 78"/>
          <p:cNvGrpSpPr/>
          <p:nvPr/>
        </p:nvGrpSpPr>
        <p:grpSpPr>
          <a:xfrm>
            <a:off x="0" y="0"/>
            <a:ext cx="3022584" cy="2338933"/>
            <a:chOff x="9598025" y="882650"/>
            <a:chExt cx="2266938" cy="1754200"/>
          </a:xfrm>
        </p:grpSpPr>
        <p:sp>
          <p:nvSpPr>
            <p:cNvPr id="79" name="Shape 79"/>
            <p:cNvSpPr/>
            <p:nvPr/>
          </p:nvSpPr>
          <p:spPr>
            <a:xfrm>
              <a:off x="10239375" y="1881188"/>
              <a:ext cx="139800" cy="90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6153" y="28235"/>
                  </a:moveTo>
                  <a:cubicBezTo>
                    <a:pt x="50769" y="28235"/>
                    <a:pt x="50769" y="28235"/>
                    <a:pt x="50769" y="28235"/>
                  </a:cubicBezTo>
                  <a:cubicBezTo>
                    <a:pt x="110769" y="91764"/>
                    <a:pt x="110769" y="91764"/>
                    <a:pt x="110769" y="91764"/>
                  </a:cubicBezTo>
                  <a:cubicBezTo>
                    <a:pt x="115384" y="91764"/>
                    <a:pt x="120000" y="105882"/>
                    <a:pt x="115384" y="112941"/>
                  </a:cubicBezTo>
                  <a:cubicBezTo>
                    <a:pt x="110769" y="120000"/>
                    <a:pt x="106153" y="120000"/>
                    <a:pt x="101538" y="120000"/>
                  </a:cubicBezTo>
                  <a:cubicBezTo>
                    <a:pt x="4615" y="28235"/>
                    <a:pt x="4615" y="28235"/>
                    <a:pt x="4615" y="28235"/>
                  </a:cubicBezTo>
                  <a:cubicBezTo>
                    <a:pt x="4615" y="28235"/>
                    <a:pt x="0" y="14117"/>
                    <a:pt x="0" y="7058"/>
                  </a:cubicBezTo>
                  <a:cubicBezTo>
                    <a:pt x="4615" y="0"/>
                    <a:pt x="9230" y="0"/>
                    <a:pt x="13846" y="0"/>
                  </a:cubicBezTo>
                  <a:cubicBezTo>
                    <a:pt x="106153" y="0"/>
                    <a:pt x="106153" y="0"/>
                    <a:pt x="106153" y="0"/>
                  </a:cubicBezTo>
                  <a:cubicBezTo>
                    <a:pt x="110769" y="0"/>
                    <a:pt x="115384" y="7058"/>
                    <a:pt x="115384" y="14117"/>
                  </a:cubicBezTo>
                  <a:cubicBezTo>
                    <a:pt x="115384" y="21176"/>
                    <a:pt x="110769" y="28235"/>
                    <a:pt x="106153" y="2823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Shape 80"/>
            <p:cNvSpPr/>
            <p:nvPr/>
          </p:nvSpPr>
          <p:spPr>
            <a:xfrm>
              <a:off x="9598025" y="882650"/>
              <a:ext cx="995400" cy="1546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9354" y="70000"/>
                  </a:moveTo>
                  <a:cubicBezTo>
                    <a:pt x="119354" y="69583"/>
                    <a:pt x="120000" y="69166"/>
                    <a:pt x="119354" y="69166"/>
                  </a:cubicBezTo>
                  <a:cubicBezTo>
                    <a:pt x="119354" y="68750"/>
                    <a:pt x="119354" y="68333"/>
                    <a:pt x="118709" y="68333"/>
                  </a:cubicBezTo>
                  <a:cubicBezTo>
                    <a:pt x="107096" y="65833"/>
                    <a:pt x="107096" y="65833"/>
                    <a:pt x="107096" y="65833"/>
                  </a:cubicBezTo>
                  <a:cubicBezTo>
                    <a:pt x="109677" y="60833"/>
                    <a:pt x="109677" y="60833"/>
                    <a:pt x="109677" y="60833"/>
                  </a:cubicBezTo>
                  <a:cubicBezTo>
                    <a:pt x="110322" y="60833"/>
                    <a:pt x="110322" y="60416"/>
                    <a:pt x="109677" y="60416"/>
                  </a:cubicBezTo>
                  <a:cubicBezTo>
                    <a:pt x="109677" y="60000"/>
                    <a:pt x="109032" y="60000"/>
                    <a:pt x="109032" y="59583"/>
                  </a:cubicBezTo>
                  <a:cubicBezTo>
                    <a:pt x="81290" y="55416"/>
                    <a:pt x="81290" y="55416"/>
                    <a:pt x="81290" y="55416"/>
                  </a:cubicBezTo>
                  <a:cubicBezTo>
                    <a:pt x="101935" y="48333"/>
                    <a:pt x="101935" y="48333"/>
                    <a:pt x="101935" y="48333"/>
                  </a:cubicBezTo>
                  <a:cubicBezTo>
                    <a:pt x="101935" y="48333"/>
                    <a:pt x="102580" y="47916"/>
                    <a:pt x="102580" y="47500"/>
                  </a:cubicBezTo>
                  <a:cubicBezTo>
                    <a:pt x="102580" y="47500"/>
                    <a:pt x="103225" y="43333"/>
                    <a:pt x="98064" y="39166"/>
                  </a:cubicBezTo>
                  <a:cubicBezTo>
                    <a:pt x="92903" y="35833"/>
                    <a:pt x="85161" y="33750"/>
                    <a:pt x="73548" y="33750"/>
                  </a:cubicBezTo>
                  <a:cubicBezTo>
                    <a:pt x="73548" y="25416"/>
                    <a:pt x="73548" y="25416"/>
                    <a:pt x="73548" y="25416"/>
                  </a:cubicBezTo>
                  <a:cubicBezTo>
                    <a:pt x="100000" y="0"/>
                    <a:pt x="100000" y="0"/>
                    <a:pt x="100000" y="0"/>
                  </a:cubicBezTo>
                  <a:cubicBezTo>
                    <a:pt x="96129" y="0"/>
                    <a:pt x="96129" y="0"/>
                    <a:pt x="96129" y="0"/>
                  </a:cubicBezTo>
                  <a:cubicBezTo>
                    <a:pt x="70967" y="24166"/>
                    <a:pt x="70967" y="24166"/>
                    <a:pt x="70967" y="24166"/>
                  </a:cubicBezTo>
                  <a:cubicBezTo>
                    <a:pt x="70322" y="24583"/>
                    <a:pt x="70322" y="24583"/>
                    <a:pt x="70322" y="25000"/>
                  </a:cubicBezTo>
                  <a:cubicBezTo>
                    <a:pt x="70322" y="34583"/>
                    <a:pt x="70322" y="34583"/>
                    <a:pt x="70322" y="34583"/>
                  </a:cubicBezTo>
                  <a:cubicBezTo>
                    <a:pt x="70322" y="35416"/>
                    <a:pt x="70967" y="35833"/>
                    <a:pt x="72258" y="35833"/>
                  </a:cubicBezTo>
                  <a:cubicBezTo>
                    <a:pt x="83225" y="35833"/>
                    <a:pt x="90967" y="37500"/>
                    <a:pt x="95483" y="40416"/>
                  </a:cubicBezTo>
                  <a:cubicBezTo>
                    <a:pt x="99354" y="42916"/>
                    <a:pt x="99354" y="45833"/>
                    <a:pt x="99354" y="47083"/>
                  </a:cubicBezTo>
                  <a:cubicBezTo>
                    <a:pt x="76129" y="54583"/>
                    <a:pt x="76129" y="54583"/>
                    <a:pt x="76129" y="54583"/>
                  </a:cubicBezTo>
                  <a:cubicBezTo>
                    <a:pt x="76129" y="55000"/>
                    <a:pt x="75483" y="55416"/>
                    <a:pt x="75483" y="55833"/>
                  </a:cubicBezTo>
                  <a:cubicBezTo>
                    <a:pt x="75483" y="56250"/>
                    <a:pt x="76129" y="56250"/>
                    <a:pt x="76774" y="56666"/>
                  </a:cubicBezTo>
                  <a:cubicBezTo>
                    <a:pt x="106451" y="61250"/>
                    <a:pt x="106451" y="61250"/>
                    <a:pt x="106451" y="61250"/>
                  </a:cubicBezTo>
                  <a:cubicBezTo>
                    <a:pt x="103870" y="66250"/>
                    <a:pt x="103870" y="66250"/>
                    <a:pt x="103870" y="66250"/>
                  </a:cubicBezTo>
                  <a:cubicBezTo>
                    <a:pt x="103870" y="66666"/>
                    <a:pt x="103870" y="66666"/>
                    <a:pt x="103870" y="67083"/>
                  </a:cubicBezTo>
                  <a:cubicBezTo>
                    <a:pt x="104516" y="67500"/>
                    <a:pt x="104516" y="67500"/>
                    <a:pt x="105161" y="67500"/>
                  </a:cubicBezTo>
                  <a:cubicBezTo>
                    <a:pt x="115483" y="70000"/>
                    <a:pt x="115483" y="70000"/>
                    <a:pt x="115483" y="70000"/>
                  </a:cubicBezTo>
                  <a:cubicBezTo>
                    <a:pt x="101935" y="81666"/>
                    <a:pt x="101935" y="81666"/>
                    <a:pt x="101935" y="81666"/>
                  </a:cubicBezTo>
                  <a:cubicBezTo>
                    <a:pt x="101935" y="82083"/>
                    <a:pt x="101935" y="82083"/>
                    <a:pt x="101935" y="82500"/>
                  </a:cubicBezTo>
                  <a:cubicBezTo>
                    <a:pt x="101935" y="96666"/>
                    <a:pt x="97419" y="102083"/>
                    <a:pt x="97419" y="102083"/>
                  </a:cubicBezTo>
                  <a:cubicBezTo>
                    <a:pt x="96774" y="102500"/>
                    <a:pt x="96774" y="102916"/>
                    <a:pt x="96774" y="102916"/>
                  </a:cubicBezTo>
                  <a:cubicBezTo>
                    <a:pt x="97419" y="103333"/>
                    <a:pt x="97419" y="103333"/>
                    <a:pt x="98064" y="103750"/>
                  </a:cubicBezTo>
                  <a:cubicBezTo>
                    <a:pt x="111612" y="105833"/>
                    <a:pt x="113548" y="112916"/>
                    <a:pt x="114193" y="116666"/>
                  </a:cubicBezTo>
                  <a:cubicBezTo>
                    <a:pt x="105806" y="112083"/>
                    <a:pt x="101935" y="112083"/>
                    <a:pt x="89677" y="111666"/>
                  </a:cubicBezTo>
                  <a:cubicBezTo>
                    <a:pt x="82580" y="111666"/>
                    <a:pt x="73548" y="111666"/>
                    <a:pt x="60000" y="110833"/>
                  </a:cubicBezTo>
                  <a:cubicBezTo>
                    <a:pt x="40000" y="109166"/>
                    <a:pt x="25806" y="104166"/>
                    <a:pt x="18709" y="95833"/>
                  </a:cubicBezTo>
                  <a:cubicBezTo>
                    <a:pt x="13548" y="89583"/>
                    <a:pt x="14193" y="83333"/>
                    <a:pt x="14193" y="83333"/>
                  </a:cubicBezTo>
                  <a:cubicBezTo>
                    <a:pt x="14193" y="83333"/>
                    <a:pt x="14193" y="83333"/>
                    <a:pt x="14193" y="83333"/>
                  </a:cubicBezTo>
                  <a:cubicBezTo>
                    <a:pt x="14193" y="83333"/>
                    <a:pt x="14193" y="78333"/>
                    <a:pt x="14193" y="69583"/>
                  </a:cubicBezTo>
                  <a:cubicBezTo>
                    <a:pt x="14193" y="53750"/>
                    <a:pt x="26451" y="49166"/>
                    <a:pt x="27096" y="49166"/>
                  </a:cubicBezTo>
                  <a:cubicBezTo>
                    <a:pt x="27096" y="49166"/>
                    <a:pt x="27741" y="48750"/>
                    <a:pt x="27741" y="48333"/>
                  </a:cubicBezTo>
                  <a:cubicBezTo>
                    <a:pt x="27741" y="32500"/>
                    <a:pt x="27741" y="32500"/>
                    <a:pt x="27741" y="32500"/>
                  </a:cubicBezTo>
                  <a:cubicBezTo>
                    <a:pt x="27741" y="32083"/>
                    <a:pt x="27741" y="32083"/>
                    <a:pt x="27096" y="31666"/>
                  </a:cubicBezTo>
                  <a:cubicBezTo>
                    <a:pt x="21935" y="28333"/>
                    <a:pt x="21935" y="28333"/>
                    <a:pt x="21935" y="28333"/>
                  </a:cubicBezTo>
                  <a:cubicBezTo>
                    <a:pt x="10322" y="20833"/>
                    <a:pt x="3225" y="10833"/>
                    <a:pt x="322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45" y="11250"/>
                    <a:pt x="7096" y="21666"/>
                    <a:pt x="19354" y="29583"/>
                  </a:cubicBezTo>
                  <a:cubicBezTo>
                    <a:pt x="24516" y="32916"/>
                    <a:pt x="24516" y="32916"/>
                    <a:pt x="24516" y="32916"/>
                  </a:cubicBezTo>
                  <a:cubicBezTo>
                    <a:pt x="24516" y="47916"/>
                    <a:pt x="24516" y="47916"/>
                    <a:pt x="24516" y="47916"/>
                  </a:cubicBezTo>
                  <a:cubicBezTo>
                    <a:pt x="21290" y="49166"/>
                    <a:pt x="10967" y="54583"/>
                    <a:pt x="10967" y="69583"/>
                  </a:cubicBezTo>
                  <a:cubicBezTo>
                    <a:pt x="10967" y="77916"/>
                    <a:pt x="10967" y="82916"/>
                    <a:pt x="10967" y="83333"/>
                  </a:cubicBezTo>
                  <a:cubicBezTo>
                    <a:pt x="10967" y="84583"/>
                    <a:pt x="9677" y="109166"/>
                    <a:pt x="60000" y="112500"/>
                  </a:cubicBezTo>
                  <a:cubicBezTo>
                    <a:pt x="73548" y="113333"/>
                    <a:pt x="82580" y="113750"/>
                    <a:pt x="89677" y="113750"/>
                  </a:cubicBezTo>
                  <a:cubicBezTo>
                    <a:pt x="103225" y="114166"/>
                    <a:pt x="105161" y="114166"/>
                    <a:pt x="114193" y="119583"/>
                  </a:cubicBezTo>
                  <a:cubicBezTo>
                    <a:pt x="114838" y="119583"/>
                    <a:pt x="115483" y="120000"/>
                    <a:pt x="116129" y="119583"/>
                  </a:cubicBezTo>
                  <a:cubicBezTo>
                    <a:pt x="116774" y="119583"/>
                    <a:pt x="116774" y="119166"/>
                    <a:pt x="116774" y="118750"/>
                  </a:cubicBezTo>
                  <a:cubicBezTo>
                    <a:pt x="116774" y="118750"/>
                    <a:pt x="118709" y="105833"/>
                    <a:pt x="100645" y="102083"/>
                  </a:cubicBezTo>
                  <a:cubicBezTo>
                    <a:pt x="101935" y="99583"/>
                    <a:pt x="104516" y="93750"/>
                    <a:pt x="105161" y="82500"/>
                  </a:cubicBezTo>
                  <a:lnTo>
                    <a:pt x="119354" y="700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Shape 81"/>
            <p:cNvSpPr/>
            <p:nvPr/>
          </p:nvSpPr>
          <p:spPr>
            <a:xfrm>
              <a:off x="10672763" y="1581150"/>
              <a:ext cx="1192200" cy="1055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9730" y="120000"/>
                  </a:moveTo>
                  <a:cubicBezTo>
                    <a:pt x="26905" y="120000"/>
                    <a:pt x="0" y="95025"/>
                    <a:pt x="0" y="64568"/>
                  </a:cubicBezTo>
                  <a:cubicBezTo>
                    <a:pt x="0" y="49949"/>
                    <a:pt x="5919" y="35939"/>
                    <a:pt x="17219" y="25583"/>
                  </a:cubicBezTo>
                  <a:cubicBezTo>
                    <a:pt x="2152" y="2436"/>
                    <a:pt x="2152" y="2436"/>
                    <a:pt x="2152" y="2436"/>
                  </a:cubicBezTo>
                  <a:cubicBezTo>
                    <a:pt x="1614" y="1827"/>
                    <a:pt x="1614" y="1218"/>
                    <a:pt x="2152" y="609"/>
                  </a:cubicBezTo>
                  <a:cubicBezTo>
                    <a:pt x="2152" y="609"/>
                    <a:pt x="2690" y="0"/>
                    <a:pt x="2690" y="0"/>
                  </a:cubicBezTo>
                  <a:cubicBezTo>
                    <a:pt x="3228" y="0"/>
                    <a:pt x="3228" y="0"/>
                    <a:pt x="3228" y="0"/>
                  </a:cubicBezTo>
                  <a:cubicBezTo>
                    <a:pt x="39282" y="12182"/>
                    <a:pt x="39282" y="12182"/>
                    <a:pt x="39282" y="12182"/>
                  </a:cubicBezTo>
                  <a:cubicBezTo>
                    <a:pt x="45739" y="9746"/>
                    <a:pt x="52735" y="9137"/>
                    <a:pt x="59730" y="9137"/>
                  </a:cubicBezTo>
                  <a:cubicBezTo>
                    <a:pt x="93094" y="9137"/>
                    <a:pt x="119999" y="34111"/>
                    <a:pt x="119999" y="64568"/>
                  </a:cubicBezTo>
                  <a:cubicBezTo>
                    <a:pt x="119999" y="95025"/>
                    <a:pt x="93094" y="120000"/>
                    <a:pt x="59730" y="120000"/>
                  </a:cubicBezTo>
                  <a:close/>
                  <a:moveTo>
                    <a:pt x="59730" y="11573"/>
                  </a:moveTo>
                  <a:cubicBezTo>
                    <a:pt x="52735" y="11573"/>
                    <a:pt x="46278" y="12791"/>
                    <a:pt x="39820" y="15228"/>
                  </a:cubicBezTo>
                  <a:cubicBezTo>
                    <a:pt x="39282" y="15228"/>
                    <a:pt x="39282" y="15228"/>
                    <a:pt x="38744" y="15228"/>
                  </a:cubicBezTo>
                  <a:cubicBezTo>
                    <a:pt x="6457" y="4263"/>
                    <a:pt x="6457" y="4263"/>
                    <a:pt x="6457" y="4263"/>
                  </a:cubicBezTo>
                  <a:cubicBezTo>
                    <a:pt x="19910" y="24974"/>
                    <a:pt x="19910" y="24974"/>
                    <a:pt x="19910" y="24974"/>
                  </a:cubicBezTo>
                  <a:cubicBezTo>
                    <a:pt x="19910" y="25583"/>
                    <a:pt x="19910" y="26192"/>
                    <a:pt x="19372" y="26802"/>
                  </a:cubicBezTo>
                  <a:cubicBezTo>
                    <a:pt x="8609" y="37157"/>
                    <a:pt x="2152" y="50558"/>
                    <a:pt x="2152" y="64568"/>
                  </a:cubicBezTo>
                  <a:cubicBezTo>
                    <a:pt x="2152" y="93807"/>
                    <a:pt x="27982" y="117563"/>
                    <a:pt x="59730" y="117563"/>
                  </a:cubicBezTo>
                  <a:cubicBezTo>
                    <a:pt x="91479" y="117563"/>
                    <a:pt x="117309" y="93807"/>
                    <a:pt x="117309" y="64568"/>
                  </a:cubicBezTo>
                  <a:cubicBezTo>
                    <a:pt x="117309" y="35329"/>
                    <a:pt x="91479" y="11573"/>
                    <a:pt x="59730" y="1157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" name="Shape 82"/>
            <p:cNvSpPr/>
            <p:nvPr/>
          </p:nvSpPr>
          <p:spPr>
            <a:xfrm>
              <a:off x="10914063" y="1881188"/>
              <a:ext cx="679500" cy="5319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2598" y="86060"/>
                  </a:moveTo>
                  <a:cubicBezTo>
                    <a:pt x="90708" y="84848"/>
                    <a:pt x="87874" y="84848"/>
                    <a:pt x="85984" y="86060"/>
                  </a:cubicBezTo>
                  <a:cubicBezTo>
                    <a:pt x="79370" y="76363"/>
                    <a:pt x="79370" y="76363"/>
                    <a:pt x="79370" y="76363"/>
                  </a:cubicBezTo>
                  <a:cubicBezTo>
                    <a:pt x="80314" y="73939"/>
                    <a:pt x="82204" y="71515"/>
                    <a:pt x="83149" y="69090"/>
                  </a:cubicBezTo>
                  <a:cubicBezTo>
                    <a:pt x="85039" y="64242"/>
                    <a:pt x="85984" y="59393"/>
                    <a:pt x="85039" y="54545"/>
                  </a:cubicBezTo>
                  <a:cubicBezTo>
                    <a:pt x="104881" y="47272"/>
                    <a:pt x="104881" y="47272"/>
                    <a:pt x="104881" y="47272"/>
                  </a:cubicBezTo>
                  <a:cubicBezTo>
                    <a:pt x="105826" y="48484"/>
                    <a:pt x="106771" y="49696"/>
                    <a:pt x="107716" y="50909"/>
                  </a:cubicBezTo>
                  <a:cubicBezTo>
                    <a:pt x="111496" y="53333"/>
                    <a:pt x="116220" y="50909"/>
                    <a:pt x="118110" y="46060"/>
                  </a:cubicBezTo>
                  <a:cubicBezTo>
                    <a:pt x="120000" y="41212"/>
                    <a:pt x="119055" y="35151"/>
                    <a:pt x="115275" y="32727"/>
                  </a:cubicBezTo>
                  <a:cubicBezTo>
                    <a:pt x="111496" y="30303"/>
                    <a:pt x="106771" y="31515"/>
                    <a:pt x="104881" y="36363"/>
                  </a:cubicBezTo>
                  <a:cubicBezTo>
                    <a:pt x="103937" y="38787"/>
                    <a:pt x="103937" y="40000"/>
                    <a:pt x="103937" y="41212"/>
                  </a:cubicBezTo>
                  <a:cubicBezTo>
                    <a:pt x="84094" y="49696"/>
                    <a:pt x="84094" y="49696"/>
                    <a:pt x="84094" y="49696"/>
                  </a:cubicBezTo>
                  <a:cubicBezTo>
                    <a:pt x="82204" y="44848"/>
                    <a:pt x="79370" y="41212"/>
                    <a:pt x="76535" y="38787"/>
                  </a:cubicBezTo>
                  <a:cubicBezTo>
                    <a:pt x="70866" y="35151"/>
                    <a:pt x="64251" y="36363"/>
                    <a:pt x="58582" y="40000"/>
                  </a:cubicBezTo>
                  <a:cubicBezTo>
                    <a:pt x="44409" y="16969"/>
                    <a:pt x="44409" y="16969"/>
                    <a:pt x="44409" y="16969"/>
                  </a:cubicBezTo>
                  <a:cubicBezTo>
                    <a:pt x="45354" y="16969"/>
                    <a:pt x="45354" y="16969"/>
                    <a:pt x="45354" y="15757"/>
                  </a:cubicBezTo>
                  <a:cubicBezTo>
                    <a:pt x="47244" y="10909"/>
                    <a:pt x="46299" y="4848"/>
                    <a:pt x="42519" y="2424"/>
                  </a:cubicBezTo>
                  <a:cubicBezTo>
                    <a:pt x="37795" y="0"/>
                    <a:pt x="33070" y="1212"/>
                    <a:pt x="31181" y="6060"/>
                  </a:cubicBezTo>
                  <a:cubicBezTo>
                    <a:pt x="29291" y="10909"/>
                    <a:pt x="31181" y="18181"/>
                    <a:pt x="34960" y="20606"/>
                  </a:cubicBezTo>
                  <a:cubicBezTo>
                    <a:pt x="36850" y="21818"/>
                    <a:pt x="38740" y="21818"/>
                    <a:pt x="41574" y="20606"/>
                  </a:cubicBezTo>
                  <a:cubicBezTo>
                    <a:pt x="55748" y="43636"/>
                    <a:pt x="55748" y="43636"/>
                    <a:pt x="55748" y="43636"/>
                  </a:cubicBezTo>
                  <a:cubicBezTo>
                    <a:pt x="54803" y="44848"/>
                    <a:pt x="53858" y="46060"/>
                    <a:pt x="52913" y="48484"/>
                  </a:cubicBezTo>
                  <a:cubicBezTo>
                    <a:pt x="51023" y="53333"/>
                    <a:pt x="50078" y="58181"/>
                    <a:pt x="51023" y="63030"/>
                  </a:cubicBezTo>
                  <a:cubicBezTo>
                    <a:pt x="16062" y="76363"/>
                    <a:pt x="16062" y="76363"/>
                    <a:pt x="16062" y="76363"/>
                  </a:cubicBezTo>
                  <a:cubicBezTo>
                    <a:pt x="15118" y="75151"/>
                    <a:pt x="14173" y="73939"/>
                    <a:pt x="13228" y="72727"/>
                  </a:cubicBezTo>
                  <a:cubicBezTo>
                    <a:pt x="9448" y="70303"/>
                    <a:pt x="4724" y="72727"/>
                    <a:pt x="1889" y="77575"/>
                  </a:cubicBezTo>
                  <a:cubicBezTo>
                    <a:pt x="0" y="82424"/>
                    <a:pt x="1889" y="88484"/>
                    <a:pt x="5669" y="90909"/>
                  </a:cubicBezTo>
                  <a:cubicBezTo>
                    <a:pt x="9448" y="93333"/>
                    <a:pt x="14173" y="92121"/>
                    <a:pt x="16062" y="87272"/>
                  </a:cubicBezTo>
                  <a:cubicBezTo>
                    <a:pt x="17007" y="84848"/>
                    <a:pt x="17007" y="83636"/>
                    <a:pt x="17007" y="82424"/>
                  </a:cubicBezTo>
                  <a:cubicBezTo>
                    <a:pt x="51968" y="67878"/>
                    <a:pt x="51968" y="67878"/>
                    <a:pt x="51968" y="67878"/>
                  </a:cubicBezTo>
                  <a:cubicBezTo>
                    <a:pt x="53858" y="71515"/>
                    <a:pt x="55748" y="75151"/>
                    <a:pt x="57637" y="76363"/>
                  </a:cubicBezTo>
                  <a:cubicBezTo>
                    <a:pt x="49133" y="98181"/>
                    <a:pt x="49133" y="98181"/>
                    <a:pt x="49133" y="98181"/>
                  </a:cubicBezTo>
                  <a:cubicBezTo>
                    <a:pt x="46299" y="96969"/>
                    <a:pt x="42519" y="99393"/>
                    <a:pt x="40629" y="103030"/>
                  </a:cubicBezTo>
                  <a:cubicBezTo>
                    <a:pt x="38740" y="107878"/>
                    <a:pt x="39685" y="113939"/>
                    <a:pt x="44409" y="117575"/>
                  </a:cubicBezTo>
                  <a:cubicBezTo>
                    <a:pt x="48188" y="119999"/>
                    <a:pt x="52913" y="117575"/>
                    <a:pt x="54803" y="112727"/>
                  </a:cubicBezTo>
                  <a:cubicBezTo>
                    <a:pt x="56692" y="109090"/>
                    <a:pt x="55748" y="104242"/>
                    <a:pt x="52913" y="100606"/>
                  </a:cubicBezTo>
                  <a:cubicBezTo>
                    <a:pt x="62362" y="80000"/>
                    <a:pt x="62362" y="80000"/>
                    <a:pt x="62362" y="80000"/>
                  </a:cubicBezTo>
                  <a:cubicBezTo>
                    <a:pt x="66141" y="81212"/>
                    <a:pt x="70866" y="81212"/>
                    <a:pt x="75590" y="78787"/>
                  </a:cubicBezTo>
                  <a:cubicBezTo>
                    <a:pt x="82204" y="89696"/>
                    <a:pt x="82204" y="89696"/>
                    <a:pt x="82204" y="89696"/>
                  </a:cubicBezTo>
                  <a:cubicBezTo>
                    <a:pt x="82204" y="89696"/>
                    <a:pt x="82204" y="90909"/>
                    <a:pt x="82204" y="90909"/>
                  </a:cubicBezTo>
                  <a:cubicBezTo>
                    <a:pt x="80314" y="95757"/>
                    <a:pt x="82204" y="101818"/>
                    <a:pt x="85984" y="104242"/>
                  </a:cubicBezTo>
                  <a:cubicBezTo>
                    <a:pt x="89763" y="106666"/>
                    <a:pt x="94488" y="105454"/>
                    <a:pt x="96377" y="99393"/>
                  </a:cubicBezTo>
                  <a:cubicBezTo>
                    <a:pt x="98267" y="94545"/>
                    <a:pt x="96377" y="88484"/>
                    <a:pt x="92598" y="86060"/>
                  </a:cubicBezTo>
                  <a:close/>
                  <a:moveTo>
                    <a:pt x="36850" y="15757"/>
                  </a:moveTo>
                  <a:cubicBezTo>
                    <a:pt x="34960" y="14545"/>
                    <a:pt x="34015" y="10909"/>
                    <a:pt x="34960" y="9696"/>
                  </a:cubicBezTo>
                  <a:cubicBezTo>
                    <a:pt x="35905" y="7272"/>
                    <a:pt x="38740" y="6060"/>
                    <a:pt x="39685" y="7272"/>
                  </a:cubicBezTo>
                  <a:cubicBezTo>
                    <a:pt x="41574" y="8484"/>
                    <a:pt x="42519" y="10909"/>
                    <a:pt x="41574" y="13333"/>
                  </a:cubicBezTo>
                  <a:cubicBezTo>
                    <a:pt x="40629" y="15757"/>
                    <a:pt x="38740" y="15757"/>
                    <a:pt x="36850" y="15757"/>
                  </a:cubicBezTo>
                  <a:close/>
                  <a:moveTo>
                    <a:pt x="113385" y="37575"/>
                  </a:moveTo>
                  <a:cubicBezTo>
                    <a:pt x="114330" y="38787"/>
                    <a:pt x="115275" y="41212"/>
                    <a:pt x="114330" y="43636"/>
                  </a:cubicBezTo>
                  <a:cubicBezTo>
                    <a:pt x="113385" y="46060"/>
                    <a:pt x="111496" y="47272"/>
                    <a:pt x="109606" y="46060"/>
                  </a:cubicBezTo>
                  <a:cubicBezTo>
                    <a:pt x="107716" y="44848"/>
                    <a:pt x="107716" y="41212"/>
                    <a:pt x="108661" y="40000"/>
                  </a:cubicBezTo>
                  <a:cubicBezTo>
                    <a:pt x="109606" y="37575"/>
                    <a:pt x="111496" y="36363"/>
                    <a:pt x="113385" y="37575"/>
                  </a:cubicBezTo>
                  <a:close/>
                  <a:moveTo>
                    <a:pt x="7559" y="86060"/>
                  </a:moveTo>
                  <a:cubicBezTo>
                    <a:pt x="5669" y="84848"/>
                    <a:pt x="5669" y="82424"/>
                    <a:pt x="6614" y="80000"/>
                  </a:cubicBezTo>
                  <a:cubicBezTo>
                    <a:pt x="6614" y="77575"/>
                    <a:pt x="9448" y="76363"/>
                    <a:pt x="10393" y="77575"/>
                  </a:cubicBezTo>
                  <a:cubicBezTo>
                    <a:pt x="12283" y="78787"/>
                    <a:pt x="13228" y="82424"/>
                    <a:pt x="12283" y="83636"/>
                  </a:cubicBezTo>
                  <a:cubicBezTo>
                    <a:pt x="11338" y="86060"/>
                    <a:pt x="9448" y="87272"/>
                    <a:pt x="7559" y="86060"/>
                  </a:cubicBezTo>
                  <a:close/>
                  <a:moveTo>
                    <a:pt x="51023" y="110303"/>
                  </a:moveTo>
                  <a:cubicBezTo>
                    <a:pt x="50078" y="112727"/>
                    <a:pt x="48188" y="112727"/>
                    <a:pt x="46299" y="111515"/>
                  </a:cubicBezTo>
                  <a:cubicBezTo>
                    <a:pt x="44409" y="110303"/>
                    <a:pt x="43464" y="107878"/>
                    <a:pt x="44409" y="105454"/>
                  </a:cubicBezTo>
                  <a:cubicBezTo>
                    <a:pt x="45354" y="104242"/>
                    <a:pt x="47244" y="103030"/>
                    <a:pt x="49133" y="104242"/>
                  </a:cubicBezTo>
                  <a:cubicBezTo>
                    <a:pt x="51023" y="105454"/>
                    <a:pt x="51968" y="107878"/>
                    <a:pt x="51023" y="110303"/>
                  </a:cubicBezTo>
                  <a:close/>
                  <a:moveTo>
                    <a:pt x="62362" y="73939"/>
                  </a:moveTo>
                  <a:cubicBezTo>
                    <a:pt x="55748" y="69090"/>
                    <a:pt x="52913" y="59393"/>
                    <a:pt x="56692" y="50909"/>
                  </a:cubicBezTo>
                  <a:cubicBezTo>
                    <a:pt x="59527" y="42424"/>
                    <a:pt x="68031" y="40000"/>
                    <a:pt x="73700" y="43636"/>
                  </a:cubicBezTo>
                  <a:cubicBezTo>
                    <a:pt x="80314" y="48484"/>
                    <a:pt x="83149" y="58181"/>
                    <a:pt x="79370" y="66666"/>
                  </a:cubicBezTo>
                  <a:cubicBezTo>
                    <a:pt x="75590" y="75151"/>
                    <a:pt x="68031" y="77575"/>
                    <a:pt x="62362" y="73939"/>
                  </a:cubicBezTo>
                  <a:close/>
                  <a:moveTo>
                    <a:pt x="87874" y="99393"/>
                  </a:moveTo>
                  <a:cubicBezTo>
                    <a:pt x="85984" y="98181"/>
                    <a:pt x="85039" y="95757"/>
                    <a:pt x="85984" y="93333"/>
                  </a:cubicBezTo>
                  <a:cubicBezTo>
                    <a:pt x="86929" y="90909"/>
                    <a:pt x="88818" y="89696"/>
                    <a:pt x="90708" y="90909"/>
                  </a:cubicBezTo>
                  <a:cubicBezTo>
                    <a:pt x="92598" y="92121"/>
                    <a:pt x="93543" y="94545"/>
                    <a:pt x="92598" y="96969"/>
                  </a:cubicBezTo>
                  <a:cubicBezTo>
                    <a:pt x="91653" y="99393"/>
                    <a:pt x="89763" y="100606"/>
                    <a:pt x="87874" y="9939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37563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/>
        </p:nvSpPr>
        <p:spPr>
          <a:xfrm>
            <a:off x="11744000" y="2944372"/>
            <a:ext cx="448000" cy="969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5" name="Shape 85"/>
          <p:cNvSpPr txBox="1">
            <a:spLocks noGrp="1"/>
          </p:cNvSpPr>
          <p:nvPr>
            <p:ph type="sldNum" idx="12"/>
          </p:nvPr>
        </p:nvSpPr>
        <p:spPr>
          <a:xfrm>
            <a:off x="11744000" y="2944372"/>
            <a:ext cx="448000" cy="96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86" name="Shape 86"/>
          <p:cNvSpPr/>
          <p:nvPr/>
        </p:nvSpPr>
        <p:spPr>
          <a:xfrm>
            <a:off x="0" y="0"/>
            <a:ext cx="8128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7" name="Shape 87"/>
          <p:cNvSpPr txBox="1">
            <a:spLocks noGrp="1"/>
          </p:cNvSpPr>
          <p:nvPr>
            <p:ph type="title"/>
          </p:nvPr>
        </p:nvSpPr>
        <p:spPr>
          <a:xfrm>
            <a:off x="609600" y="782633"/>
            <a:ext cx="6851600" cy="11432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09600" y="2209800"/>
            <a:ext cx="6851600" cy="4241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507987">
              <a:spcBef>
                <a:spcPts val="800"/>
              </a:spcBef>
              <a:spcAft>
                <a:spcPts val="0"/>
              </a:spcAft>
              <a:buSzPts val="2400"/>
              <a:buChar char="▹"/>
              <a:defRPr/>
            </a:lvl1pPr>
            <a:lvl2pPr marL="1219170" lvl="1" indent="-507987">
              <a:spcBef>
                <a:spcPts val="0"/>
              </a:spcBef>
              <a:spcAft>
                <a:spcPts val="0"/>
              </a:spcAft>
              <a:buSzPts val="2400"/>
              <a:buChar char="￭"/>
              <a:defRPr/>
            </a:lvl2pPr>
            <a:lvl3pPr marL="1828754" lvl="2" indent="-507987">
              <a:spcBef>
                <a:spcPts val="0"/>
              </a:spcBef>
              <a:spcAft>
                <a:spcPts val="0"/>
              </a:spcAft>
              <a:buSzPts val="2400"/>
              <a:buChar char="⬝"/>
              <a:defRPr/>
            </a:lvl3pPr>
            <a:lvl4pPr marL="2438339" lvl="3" indent="-507987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3047924" lvl="4" indent="-507987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3657509" lvl="5" indent="-507987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4267093" lvl="6" indent="-507987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4876678" lvl="7" indent="-507987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5486263" lvl="8" indent="-507987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grpSp>
        <p:nvGrpSpPr>
          <p:cNvPr id="89" name="Shape 89"/>
          <p:cNvGrpSpPr/>
          <p:nvPr/>
        </p:nvGrpSpPr>
        <p:grpSpPr>
          <a:xfrm>
            <a:off x="8562987" y="-83"/>
            <a:ext cx="2203300" cy="3027000"/>
            <a:chOff x="0" y="855663"/>
            <a:chExt cx="1652475" cy="2270250"/>
          </a:xfrm>
        </p:grpSpPr>
        <p:sp>
          <p:nvSpPr>
            <p:cNvPr id="90" name="Shape 90"/>
            <p:cNvSpPr/>
            <p:nvPr/>
          </p:nvSpPr>
          <p:spPr>
            <a:xfrm>
              <a:off x="277813" y="2616200"/>
              <a:ext cx="230100" cy="20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1627" y="0"/>
                  </a:moveTo>
                  <a:cubicBezTo>
                    <a:pt x="5581" y="0"/>
                    <a:pt x="5581" y="0"/>
                    <a:pt x="5581" y="0"/>
                  </a:cubicBezTo>
                  <a:cubicBezTo>
                    <a:pt x="2790" y="0"/>
                    <a:pt x="0" y="30000"/>
                    <a:pt x="0" y="60000"/>
                  </a:cubicBezTo>
                  <a:cubicBezTo>
                    <a:pt x="0" y="90000"/>
                    <a:pt x="2790" y="120000"/>
                    <a:pt x="5581" y="120000"/>
                  </a:cubicBezTo>
                  <a:cubicBezTo>
                    <a:pt x="111627" y="120000"/>
                    <a:pt x="111627" y="120000"/>
                    <a:pt x="111627" y="120000"/>
                  </a:cubicBezTo>
                  <a:cubicBezTo>
                    <a:pt x="117209" y="120000"/>
                    <a:pt x="120000" y="90000"/>
                    <a:pt x="120000" y="60000"/>
                  </a:cubicBezTo>
                  <a:cubicBezTo>
                    <a:pt x="120000" y="30000"/>
                    <a:pt x="117209" y="0"/>
                    <a:pt x="1116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" name="Shape 91"/>
            <p:cNvSpPr/>
            <p:nvPr/>
          </p:nvSpPr>
          <p:spPr>
            <a:xfrm>
              <a:off x="0" y="2208213"/>
              <a:ext cx="1257300" cy="917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8978" y="0"/>
                  </a:moveTo>
                  <a:cubicBezTo>
                    <a:pt x="69446" y="0"/>
                    <a:pt x="69446" y="0"/>
                    <a:pt x="69446" y="0"/>
                  </a:cubicBezTo>
                  <a:cubicBezTo>
                    <a:pt x="69446" y="3508"/>
                    <a:pt x="69446" y="3508"/>
                    <a:pt x="69446" y="3508"/>
                  </a:cubicBezTo>
                  <a:cubicBezTo>
                    <a:pt x="117446" y="3508"/>
                    <a:pt x="117446" y="3508"/>
                    <a:pt x="117446" y="3508"/>
                  </a:cubicBezTo>
                  <a:cubicBezTo>
                    <a:pt x="117446" y="105964"/>
                    <a:pt x="117446" y="105964"/>
                    <a:pt x="117446" y="105964"/>
                  </a:cubicBezTo>
                  <a:cubicBezTo>
                    <a:pt x="111829" y="105964"/>
                    <a:pt x="111829" y="105964"/>
                    <a:pt x="111829" y="105964"/>
                  </a:cubicBezTo>
                  <a:cubicBezTo>
                    <a:pt x="111829" y="13333"/>
                    <a:pt x="111829" y="13333"/>
                    <a:pt x="111829" y="13333"/>
                  </a:cubicBezTo>
                  <a:cubicBezTo>
                    <a:pt x="111829" y="12631"/>
                    <a:pt x="111319" y="11929"/>
                    <a:pt x="110297" y="11929"/>
                  </a:cubicBezTo>
                  <a:cubicBezTo>
                    <a:pt x="69446" y="11929"/>
                    <a:pt x="69446" y="11929"/>
                    <a:pt x="69446" y="11929"/>
                  </a:cubicBezTo>
                  <a:cubicBezTo>
                    <a:pt x="69446" y="15438"/>
                    <a:pt x="69446" y="15438"/>
                    <a:pt x="69446" y="15438"/>
                  </a:cubicBezTo>
                  <a:cubicBezTo>
                    <a:pt x="109276" y="15438"/>
                    <a:pt x="109276" y="15438"/>
                    <a:pt x="109276" y="15438"/>
                  </a:cubicBezTo>
                  <a:cubicBezTo>
                    <a:pt x="109276" y="116491"/>
                    <a:pt x="109276" y="116491"/>
                    <a:pt x="109276" y="116491"/>
                  </a:cubicBezTo>
                  <a:cubicBezTo>
                    <a:pt x="2553" y="116491"/>
                    <a:pt x="2553" y="116491"/>
                    <a:pt x="2553" y="116491"/>
                  </a:cubicBezTo>
                  <a:cubicBezTo>
                    <a:pt x="2553" y="15438"/>
                    <a:pt x="2553" y="15438"/>
                    <a:pt x="2553" y="15438"/>
                  </a:cubicBezTo>
                  <a:cubicBezTo>
                    <a:pt x="21446" y="15438"/>
                    <a:pt x="21446" y="15438"/>
                    <a:pt x="21446" y="15438"/>
                  </a:cubicBezTo>
                  <a:cubicBezTo>
                    <a:pt x="20936" y="14035"/>
                    <a:pt x="20425" y="13333"/>
                    <a:pt x="20425" y="11929"/>
                  </a:cubicBezTo>
                  <a:cubicBezTo>
                    <a:pt x="10723" y="11929"/>
                    <a:pt x="10723" y="11929"/>
                    <a:pt x="10723" y="11929"/>
                  </a:cubicBezTo>
                  <a:cubicBezTo>
                    <a:pt x="10723" y="3508"/>
                    <a:pt x="10723" y="3508"/>
                    <a:pt x="10723" y="3508"/>
                  </a:cubicBezTo>
                  <a:cubicBezTo>
                    <a:pt x="19914" y="3508"/>
                    <a:pt x="19914" y="3508"/>
                    <a:pt x="19914" y="3508"/>
                  </a:cubicBezTo>
                  <a:cubicBezTo>
                    <a:pt x="19914" y="0"/>
                    <a:pt x="19914" y="0"/>
                    <a:pt x="19914" y="0"/>
                  </a:cubicBezTo>
                  <a:cubicBezTo>
                    <a:pt x="9191" y="0"/>
                    <a:pt x="9191" y="0"/>
                    <a:pt x="9191" y="0"/>
                  </a:cubicBezTo>
                  <a:cubicBezTo>
                    <a:pt x="8680" y="0"/>
                    <a:pt x="8170" y="1403"/>
                    <a:pt x="8170" y="2105"/>
                  </a:cubicBezTo>
                  <a:cubicBezTo>
                    <a:pt x="8170" y="11929"/>
                    <a:pt x="8170" y="11929"/>
                    <a:pt x="8170" y="11929"/>
                  </a:cubicBezTo>
                  <a:cubicBezTo>
                    <a:pt x="1021" y="11929"/>
                    <a:pt x="1021" y="11929"/>
                    <a:pt x="1021" y="11929"/>
                  </a:cubicBezTo>
                  <a:cubicBezTo>
                    <a:pt x="510" y="11929"/>
                    <a:pt x="0" y="12631"/>
                    <a:pt x="0" y="13333"/>
                  </a:cubicBezTo>
                  <a:cubicBezTo>
                    <a:pt x="0" y="118596"/>
                    <a:pt x="0" y="118596"/>
                    <a:pt x="0" y="118596"/>
                  </a:cubicBezTo>
                  <a:cubicBezTo>
                    <a:pt x="0" y="119298"/>
                    <a:pt x="510" y="120000"/>
                    <a:pt x="1021" y="120000"/>
                  </a:cubicBezTo>
                  <a:cubicBezTo>
                    <a:pt x="110297" y="120000"/>
                    <a:pt x="110297" y="120000"/>
                    <a:pt x="110297" y="120000"/>
                  </a:cubicBezTo>
                  <a:cubicBezTo>
                    <a:pt x="111319" y="120000"/>
                    <a:pt x="111829" y="119298"/>
                    <a:pt x="111829" y="118596"/>
                  </a:cubicBezTo>
                  <a:cubicBezTo>
                    <a:pt x="111829" y="108771"/>
                    <a:pt x="111829" y="108771"/>
                    <a:pt x="111829" y="108771"/>
                  </a:cubicBezTo>
                  <a:cubicBezTo>
                    <a:pt x="118978" y="108771"/>
                    <a:pt x="118978" y="108771"/>
                    <a:pt x="118978" y="108771"/>
                  </a:cubicBezTo>
                  <a:cubicBezTo>
                    <a:pt x="119489" y="108771"/>
                    <a:pt x="120000" y="108070"/>
                    <a:pt x="120000" y="107368"/>
                  </a:cubicBezTo>
                  <a:cubicBezTo>
                    <a:pt x="120000" y="2105"/>
                    <a:pt x="120000" y="2105"/>
                    <a:pt x="120000" y="2105"/>
                  </a:cubicBezTo>
                  <a:cubicBezTo>
                    <a:pt x="120000" y="1403"/>
                    <a:pt x="119489" y="0"/>
                    <a:pt x="1189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Shape 92"/>
            <p:cNvSpPr/>
            <p:nvPr/>
          </p:nvSpPr>
          <p:spPr>
            <a:xfrm>
              <a:off x="133350" y="2701925"/>
              <a:ext cx="374700" cy="22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30000"/>
                    <a:pt x="0" y="60000"/>
                  </a:cubicBezTo>
                  <a:cubicBezTo>
                    <a:pt x="0" y="90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0000"/>
                    <a:pt x="120000" y="60000"/>
                  </a:cubicBezTo>
                  <a:cubicBezTo>
                    <a:pt x="120000" y="30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" name="Shape 93"/>
            <p:cNvSpPr/>
            <p:nvPr/>
          </p:nvSpPr>
          <p:spPr>
            <a:xfrm>
              <a:off x="133350" y="2959100"/>
              <a:ext cx="374700" cy="27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96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6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Shape 94"/>
            <p:cNvSpPr/>
            <p:nvPr/>
          </p:nvSpPr>
          <p:spPr>
            <a:xfrm>
              <a:off x="133350" y="2787650"/>
              <a:ext cx="374700" cy="27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72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72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" name="Shape 95"/>
            <p:cNvSpPr/>
            <p:nvPr/>
          </p:nvSpPr>
          <p:spPr>
            <a:xfrm>
              <a:off x="133350" y="2873375"/>
              <a:ext cx="374700" cy="27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96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6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" name="Shape 96"/>
            <p:cNvSpPr/>
            <p:nvPr/>
          </p:nvSpPr>
          <p:spPr>
            <a:xfrm>
              <a:off x="598488" y="2616200"/>
              <a:ext cx="444600" cy="376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7108" y="0"/>
                  </a:moveTo>
                  <a:cubicBezTo>
                    <a:pt x="92530" y="0"/>
                    <a:pt x="92530" y="0"/>
                    <a:pt x="92530" y="0"/>
                  </a:cubicBezTo>
                  <a:cubicBezTo>
                    <a:pt x="91084" y="0"/>
                    <a:pt x="89638" y="1714"/>
                    <a:pt x="89638" y="3428"/>
                  </a:cubicBezTo>
                  <a:cubicBezTo>
                    <a:pt x="89638" y="32571"/>
                    <a:pt x="89638" y="32571"/>
                    <a:pt x="89638" y="32571"/>
                  </a:cubicBezTo>
                  <a:cubicBezTo>
                    <a:pt x="89638" y="34285"/>
                    <a:pt x="91084" y="36000"/>
                    <a:pt x="92530" y="36000"/>
                  </a:cubicBezTo>
                  <a:cubicBezTo>
                    <a:pt x="99759" y="36000"/>
                    <a:pt x="99759" y="36000"/>
                    <a:pt x="99759" y="36000"/>
                  </a:cubicBezTo>
                  <a:cubicBezTo>
                    <a:pt x="99759" y="58285"/>
                    <a:pt x="99759" y="58285"/>
                    <a:pt x="99759" y="58285"/>
                  </a:cubicBezTo>
                  <a:cubicBezTo>
                    <a:pt x="65060" y="58285"/>
                    <a:pt x="65060" y="58285"/>
                    <a:pt x="65060" y="58285"/>
                  </a:cubicBezTo>
                  <a:cubicBezTo>
                    <a:pt x="65060" y="36000"/>
                    <a:pt x="65060" y="36000"/>
                    <a:pt x="65060" y="36000"/>
                  </a:cubicBezTo>
                  <a:cubicBezTo>
                    <a:pt x="72289" y="36000"/>
                    <a:pt x="72289" y="36000"/>
                    <a:pt x="72289" y="36000"/>
                  </a:cubicBezTo>
                  <a:cubicBezTo>
                    <a:pt x="73734" y="36000"/>
                    <a:pt x="75180" y="34285"/>
                    <a:pt x="75180" y="32571"/>
                  </a:cubicBezTo>
                  <a:cubicBezTo>
                    <a:pt x="75180" y="3428"/>
                    <a:pt x="75180" y="3428"/>
                    <a:pt x="75180" y="3428"/>
                  </a:cubicBezTo>
                  <a:cubicBezTo>
                    <a:pt x="75180" y="1714"/>
                    <a:pt x="73734" y="0"/>
                    <a:pt x="72289" y="0"/>
                  </a:cubicBezTo>
                  <a:cubicBezTo>
                    <a:pt x="47710" y="0"/>
                    <a:pt x="47710" y="0"/>
                    <a:pt x="47710" y="0"/>
                  </a:cubicBezTo>
                  <a:cubicBezTo>
                    <a:pt x="46265" y="0"/>
                    <a:pt x="44819" y="1714"/>
                    <a:pt x="44819" y="3428"/>
                  </a:cubicBezTo>
                  <a:cubicBezTo>
                    <a:pt x="44819" y="32571"/>
                    <a:pt x="44819" y="32571"/>
                    <a:pt x="44819" y="32571"/>
                  </a:cubicBezTo>
                  <a:cubicBezTo>
                    <a:pt x="44819" y="34285"/>
                    <a:pt x="46265" y="36000"/>
                    <a:pt x="47710" y="36000"/>
                  </a:cubicBezTo>
                  <a:cubicBezTo>
                    <a:pt x="59277" y="36000"/>
                    <a:pt x="59277" y="36000"/>
                    <a:pt x="59277" y="36000"/>
                  </a:cubicBezTo>
                  <a:cubicBezTo>
                    <a:pt x="59277" y="58285"/>
                    <a:pt x="59277" y="58285"/>
                    <a:pt x="59277" y="58285"/>
                  </a:cubicBezTo>
                  <a:cubicBezTo>
                    <a:pt x="20240" y="58285"/>
                    <a:pt x="20240" y="58285"/>
                    <a:pt x="20240" y="58285"/>
                  </a:cubicBezTo>
                  <a:cubicBezTo>
                    <a:pt x="20240" y="36000"/>
                    <a:pt x="20240" y="36000"/>
                    <a:pt x="20240" y="36000"/>
                  </a:cubicBezTo>
                  <a:cubicBezTo>
                    <a:pt x="27469" y="36000"/>
                    <a:pt x="27469" y="36000"/>
                    <a:pt x="27469" y="36000"/>
                  </a:cubicBezTo>
                  <a:cubicBezTo>
                    <a:pt x="28915" y="36000"/>
                    <a:pt x="30361" y="34285"/>
                    <a:pt x="30361" y="32571"/>
                  </a:cubicBezTo>
                  <a:cubicBezTo>
                    <a:pt x="30361" y="3428"/>
                    <a:pt x="30361" y="3428"/>
                    <a:pt x="30361" y="3428"/>
                  </a:cubicBezTo>
                  <a:cubicBezTo>
                    <a:pt x="30361" y="1714"/>
                    <a:pt x="28915" y="0"/>
                    <a:pt x="27469" y="0"/>
                  </a:cubicBezTo>
                  <a:cubicBezTo>
                    <a:pt x="2891" y="0"/>
                    <a:pt x="2891" y="0"/>
                    <a:pt x="2891" y="0"/>
                  </a:cubicBezTo>
                  <a:cubicBezTo>
                    <a:pt x="1445" y="0"/>
                    <a:pt x="0" y="1714"/>
                    <a:pt x="0" y="3428"/>
                  </a:cubicBezTo>
                  <a:cubicBezTo>
                    <a:pt x="0" y="32571"/>
                    <a:pt x="0" y="32571"/>
                    <a:pt x="0" y="32571"/>
                  </a:cubicBezTo>
                  <a:cubicBezTo>
                    <a:pt x="0" y="34285"/>
                    <a:pt x="1445" y="36000"/>
                    <a:pt x="2891" y="36000"/>
                  </a:cubicBezTo>
                  <a:cubicBezTo>
                    <a:pt x="14457" y="36000"/>
                    <a:pt x="14457" y="36000"/>
                    <a:pt x="14457" y="36000"/>
                  </a:cubicBezTo>
                  <a:cubicBezTo>
                    <a:pt x="14457" y="61714"/>
                    <a:pt x="14457" y="61714"/>
                    <a:pt x="14457" y="61714"/>
                  </a:cubicBezTo>
                  <a:cubicBezTo>
                    <a:pt x="14457" y="63428"/>
                    <a:pt x="15903" y="65142"/>
                    <a:pt x="17349" y="65142"/>
                  </a:cubicBezTo>
                  <a:cubicBezTo>
                    <a:pt x="59277" y="65142"/>
                    <a:pt x="59277" y="65142"/>
                    <a:pt x="59277" y="65142"/>
                  </a:cubicBezTo>
                  <a:cubicBezTo>
                    <a:pt x="59277" y="89142"/>
                    <a:pt x="59277" y="89142"/>
                    <a:pt x="59277" y="89142"/>
                  </a:cubicBezTo>
                  <a:cubicBezTo>
                    <a:pt x="23132" y="89142"/>
                    <a:pt x="23132" y="89142"/>
                    <a:pt x="23132" y="89142"/>
                  </a:cubicBezTo>
                  <a:cubicBezTo>
                    <a:pt x="21686" y="89142"/>
                    <a:pt x="20240" y="90857"/>
                    <a:pt x="20240" y="92571"/>
                  </a:cubicBezTo>
                  <a:cubicBezTo>
                    <a:pt x="20240" y="116571"/>
                    <a:pt x="20240" y="116571"/>
                    <a:pt x="20240" y="116571"/>
                  </a:cubicBezTo>
                  <a:cubicBezTo>
                    <a:pt x="20240" y="118285"/>
                    <a:pt x="21686" y="120000"/>
                    <a:pt x="23132" y="120000"/>
                  </a:cubicBezTo>
                  <a:cubicBezTo>
                    <a:pt x="96867" y="120000"/>
                    <a:pt x="96867" y="120000"/>
                    <a:pt x="96867" y="120000"/>
                  </a:cubicBezTo>
                  <a:cubicBezTo>
                    <a:pt x="98313" y="120000"/>
                    <a:pt x="99759" y="118285"/>
                    <a:pt x="99759" y="116571"/>
                  </a:cubicBezTo>
                  <a:cubicBezTo>
                    <a:pt x="99759" y="92571"/>
                    <a:pt x="99759" y="92571"/>
                    <a:pt x="99759" y="92571"/>
                  </a:cubicBezTo>
                  <a:cubicBezTo>
                    <a:pt x="99759" y="90857"/>
                    <a:pt x="98313" y="89142"/>
                    <a:pt x="96867" y="89142"/>
                  </a:cubicBezTo>
                  <a:cubicBezTo>
                    <a:pt x="65060" y="89142"/>
                    <a:pt x="65060" y="89142"/>
                    <a:pt x="65060" y="89142"/>
                  </a:cubicBezTo>
                  <a:cubicBezTo>
                    <a:pt x="65060" y="65142"/>
                    <a:pt x="65060" y="65142"/>
                    <a:pt x="65060" y="65142"/>
                  </a:cubicBezTo>
                  <a:cubicBezTo>
                    <a:pt x="102650" y="65142"/>
                    <a:pt x="102650" y="65142"/>
                    <a:pt x="102650" y="65142"/>
                  </a:cubicBezTo>
                  <a:cubicBezTo>
                    <a:pt x="104096" y="65142"/>
                    <a:pt x="105542" y="63428"/>
                    <a:pt x="105542" y="61714"/>
                  </a:cubicBezTo>
                  <a:cubicBezTo>
                    <a:pt x="105542" y="36000"/>
                    <a:pt x="105542" y="36000"/>
                    <a:pt x="105542" y="36000"/>
                  </a:cubicBezTo>
                  <a:cubicBezTo>
                    <a:pt x="117108" y="36000"/>
                    <a:pt x="117108" y="36000"/>
                    <a:pt x="117108" y="36000"/>
                  </a:cubicBezTo>
                  <a:cubicBezTo>
                    <a:pt x="118554" y="36000"/>
                    <a:pt x="119999" y="34285"/>
                    <a:pt x="119999" y="32571"/>
                  </a:cubicBezTo>
                  <a:cubicBezTo>
                    <a:pt x="119999" y="3428"/>
                    <a:pt x="119999" y="3428"/>
                    <a:pt x="119999" y="3428"/>
                  </a:cubicBezTo>
                  <a:cubicBezTo>
                    <a:pt x="119999" y="1714"/>
                    <a:pt x="118554" y="0"/>
                    <a:pt x="117108" y="0"/>
                  </a:cubicBezTo>
                  <a:close/>
                  <a:moveTo>
                    <a:pt x="50602" y="29142"/>
                  </a:moveTo>
                  <a:cubicBezTo>
                    <a:pt x="50602" y="6857"/>
                    <a:pt x="50602" y="6857"/>
                    <a:pt x="50602" y="6857"/>
                  </a:cubicBezTo>
                  <a:cubicBezTo>
                    <a:pt x="69397" y="6857"/>
                    <a:pt x="69397" y="6857"/>
                    <a:pt x="69397" y="6857"/>
                  </a:cubicBezTo>
                  <a:cubicBezTo>
                    <a:pt x="69397" y="29142"/>
                    <a:pt x="69397" y="29142"/>
                    <a:pt x="69397" y="29142"/>
                  </a:cubicBezTo>
                  <a:cubicBezTo>
                    <a:pt x="65060" y="29142"/>
                    <a:pt x="65060" y="29142"/>
                    <a:pt x="65060" y="29142"/>
                  </a:cubicBezTo>
                  <a:cubicBezTo>
                    <a:pt x="59277" y="29142"/>
                    <a:pt x="59277" y="29142"/>
                    <a:pt x="59277" y="29142"/>
                  </a:cubicBezTo>
                  <a:lnTo>
                    <a:pt x="50602" y="29142"/>
                  </a:lnTo>
                  <a:close/>
                  <a:moveTo>
                    <a:pt x="5783" y="29142"/>
                  </a:moveTo>
                  <a:cubicBezTo>
                    <a:pt x="5783" y="6857"/>
                    <a:pt x="5783" y="6857"/>
                    <a:pt x="5783" y="6857"/>
                  </a:cubicBezTo>
                  <a:cubicBezTo>
                    <a:pt x="24578" y="6857"/>
                    <a:pt x="24578" y="6857"/>
                    <a:pt x="24578" y="6857"/>
                  </a:cubicBezTo>
                  <a:cubicBezTo>
                    <a:pt x="24578" y="29142"/>
                    <a:pt x="24578" y="29142"/>
                    <a:pt x="24578" y="29142"/>
                  </a:cubicBezTo>
                  <a:cubicBezTo>
                    <a:pt x="20240" y="29142"/>
                    <a:pt x="20240" y="29142"/>
                    <a:pt x="20240" y="29142"/>
                  </a:cubicBezTo>
                  <a:cubicBezTo>
                    <a:pt x="14457" y="29142"/>
                    <a:pt x="14457" y="29142"/>
                    <a:pt x="14457" y="29142"/>
                  </a:cubicBezTo>
                  <a:lnTo>
                    <a:pt x="5783" y="29142"/>
                  </a:lnTo>
                  <a:close/>
                  <a:moveTo>
                    <a:pt x="93975" y="96000"/>
                  </a:moveTo>
                  <a:cubicBezTo>
                    <a:pt x="93975" y="113142"/>
                    <a:pt x="93975" y="113142"/>
                    <a:pt x="93975" y="113142"/>
                  </a:cubicBezTo>
                  <a:cubicBezTo>
                    <a:pt x="26024" y="113142"/>
                    <a:pt x="26024" y="113142"/>
                    <a:pt x="26024" y="113142"/>
                  </a:cubicBezTo>
                  <a:cubicBezTo>
                    <a:pt x="26024" y="96000"/>
                    <a:pt x="26024" y="96000"/>
                    <a:pt x="26024" y="96000"/>
                  </a:cubicBezTo>
                  <a:cubicBezTo>
                    <a:pt x="59277" y="96000"/>
                    <a:pt x="59277" y="96000"/>
                    <a:pt x="59277" y="96000"/>
                  </a:cubicBezTo>
                  <a:cubicBezTo>
                    <a:pt x="65060" y="96000"/>
                    <a:pt x="65060" y="96000"/>
                    <a:pt x="65060" y="96000"/>
                  </a:cubicBezTo>
                  <a:lnTo>
                    <a:pt x="93975" y="96000"/>
                  </a:lnTo>
                  <a:close/>
                  <a:moveTo>
                    <a:pt x="114216" y="29142"/>
                  </a:moveTo>
                  <a:cubicBezTo>
                    <a:pt x="105542" y="29142"/>
                    <a:pt x="105542" y="29142"/>
                    <a:pt x="105542" y="29142"/>
                  </a:cubicBezTo>
                  <a:cubicBezTo>
                    <a:pt x="99759" y="29142"/>
                    <a:pt x="99759" y="29142"/>
                    <a:pt x="99759" y="29142"/>
                  </a:cubicBezTo>
                  <a:cubicBezTo>
                    <a:pt x="95421" y="29142"/>
                    <a:pt x="95421" y="29142"/>
                    <a:pt x="95421" y="29142"/>
                  </a:cubicBezTo>
                  <a:cubicBezTo>
                    <a:pt x="95421" y="6857"/>
                    <a:pt x="95421" y="6857"/>
                    <a:pt x="95421" y="6857"/>
                  </a:cubicBezTo>
                  <a:cubicBezTo>
                    <a:pt x="114216" y="6857"/>
                    <a:pt x="114216" y="6857"/>
                    <a:pt x="114216" y="6857"/>
                  </a:cubicBezTo>
                  <a:lnTo>
                    <a:pt x="114216" y="2914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Shape 97"/>
            <p:cNvSpPr/>
            <p:nvPr/>
          </p:nvSpPr>
          <p:spPr>
            <a:xfrm>
              <a:off x="1476375" y="2262188"/>
              <a:ext cx="176100" cy="7239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2727" y="68444"/>
                  </a:moveTo>
                  <a:cubicBezTo>
                    <a:pt x="109090" y="68444"/>
                    <a:pt x="105454" y="69333"/>
                    <a:pt x="105454" y="70222"/>
                  </a:cubicBezTo>
                  <a:cubicBezTo>
                    <a:pt x="105454" y="104888"/>
                    <a:pt x="105454" y="104888"/>
                    <a:pt x="105454" y="104888"/>
                  </a:cubicBezTo>
                  <a:cubicBezTo>
                    <a:pt x="105454" y="107555"/>
                    <a:pt x="98181" y="110222"/>
                    <a:pt x="87272" y="111111"/>
                  </a:cubicBezTo>
                  <a:cubicBezTo>
                    <a:pt x="87272" y="83555"/>
                    <a:pt x="87272" y="83555"/>
                    <a:pt x="87272" y="83555"/>
                  </a:cubicBezTo>
                  <a:cubicBezTo>
                    <a:pt x="87272" y="83555"/>
                    <a:pt x="87272" y="83555"/>
                    <a:pt x="87272" y="83555"/>
                  </a:cubicBezTo>
                  <a:cubicBezTo>
                    <a:pt x="87272" y="24000"/>
                    <a:pt x="87272" y="24000"/>
                    <a:pt x="87272" y="24000"/>
                  </a:cubicBezTo>
                  <a:cubicBezTo>
                    <a:pt x="87272" y="24000"/>
                    <a:pt x="87272" y="24000"/>
                    <a:pt x="87272" y="23111"/>
                  </a:cubicBezTo>
                  <a:cubicBezTo>
                    <a:pt x="87272" y="23111"/>
                    <a:pt x="87272" y="23111"/>
                    <a:pt x="87272" y="23111"/>
                  </a:cubicBezTo>
                  <a:cubicBezTo>
                    <a:pt x="87272" y="23111"/>
                    <a:pt x="87272" y="23111"/>
                    <a:pt x="87272" y="23111"/>
                  </a:cubicBezTo>
                  <a:cubicBezTo>
                    <a:pt x="87272" y="23111"/>
                    <a:pt x="87272" y="23111"/>
                    <a:pt x="87272" y="23111"/>
                  </a:cubicBezTo>
                  <a:cubicBezTo>
                    <a:pt x="50909" y="1777"/>
                    <a:pt x="50909" y="1777"/>
                    <a:pt x="50909" y="1777"/>
                  </a:cubicBezTo>
                  <a:cubicBezTo>
                    <a:pt x="50909" y="888"/>
                    <a:pt x="47272" y="0"/>
                    <a:pt x="43636" y="0"/>
                  </a:cubicBezTo>
                  <a:cubicBezTo>
                    <a:pt x="40000" y="0"/>
                    <a:pt x="36363" y="888"/>
                    <a:pt x="36363" y="1777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4000"/>
                    <a:pt x="0" y="24000"/>
                    <a:pt x="0" y="24000"/>
                  </a:cubicBezTo>
                  <a:cubicBezTo>
                    <a:pt x="0" y="83555"/>
                    <a:pt x="0" y="83555"/>
                    <a:pt x="0" y="83555"/>
                  </a:cubicBezTo>
                  <a:cubicBezTo>
                    <a:pt x="0" y="117333"/>
                    <a:pt x="0" y="117333"/>
                    <a:pt x="0" y="117333"/>
                  </a:cubicBezTo>
                  <a:cubicBezTo>
                    <a:pt x="0" y="118222"/>
                    <a:pt x="0" y="119111"/>
                    <a:pt x="3636" y="119111"/>
                  </a:cubicBezTo>
                  <a:cubicBezTo>
                    <a:pt x="3636" y="119111"/>
                    <a:pt x="7272" y="120000"/>
                    <a:pt x="7272" y="120000"/>
                  </a:cubicBezTo>
                  <a:cubicBezTo>
                    <a:pt x="76363" y="120000"/>
                    <a:pt x="76363" y="120000"/>
                    <a:pt x="76363" y="120000"/>
                  </a:cubicBezTo>
                  <a:cubicBezTo>
                    <a:pt x="83636" y="120000"/>
                    <a:pt x="87272" y="119111"/>
                    <a:pt x="87272" y="117333"/>
                  </a:cubicBezTo>
                  <a:cubicBezTo>
                    <a:pt x="87272" y="115555"/>
                    <a:pt x="87272" y="115555"/>
                    <a:pt x="87272" y="115555"/>
                  </a:cubicBezTo>
                  <a:cubicBezTo>
                    <a:pt x="105454" y="114666"/>
                    <a:pt x="120000" y="110222"/>
                    <a:pt x="120000" y="104888"/>
                  </a:cubicBezTo>
                  <a:cubicBezTo>
                    <a:pt x="120000" y="70222"/>
                    <a:pt x="120000" y="70222"/>
                    <a:pt x="120000" y="70222"/>
                  </a:cubicBezTo>
                  <a:cubicBezTo>
                    <a:pt x="120000" y="69333"/>
                    <a:pt x="116363" y="68444"/>
                    <a:pt x="112727" y="68444"/>
                  </a:cubicBezTo>
                  <a:close/>
                  <a:moveTo>
                    <a:pt x="69090" y="80888"/>
                  </a:moveTo>
                  <a:cubicBezTo>
                    <a:pt x="18181" y="80888"/>
                    <a:pt x="18181" y="80888"/>
                    <a:pt x="18181" y="80888"/>
                  </a:cubicBezTo>
                  <a:cubicBezTo>
                    <a:pt x="18181" y="25777"/>
                    <a:pt x="18181" y="25777"/>
                    <a:pt x="18181" y="25777"/>
                  </a:cubicBezTo>
                  <a:cubicBezTo>
                    <a:pt x="69090" y="25777"/>
                    <a:pt x="69090" y="25777"/>
                    <a:pt x="69090" y="25777"/>
                  </a:cubicBezTo>
                  <a:lnTo>
                    <a:pt x="69090" y="80888"/>
                  </a:lnTo>
                  <a:close/>
                  <a:moveTo>
                    <a:pt x="43636" y="8000"/>
                  </a:moveTo>
                  <a:cubicBezTo>
                    <a:pt x="65454" y="21333"/>
                    <a:pt x="65454" y="21333"/>
                    <a:pt x="65454" y="21333"/>
                  </a:cubicBezTo>
                  <a:cubicBezTo>
                    <a:pt x="21818" y="21333"/>
                    <a:pt x="21818" y="21333"/>
                    <a:pt x="21818" y="21333"/>
                  </a:cubicBezTo>
                  <a:lnTo>
                    <a:pt x="43636" y="8000"/>
                  </a:lnTo>
                  <a:close/>
                  <a:moveTo>
                    <a:pt x="18181" y="115555"/>
                  </a:moveTo>
                  <a:cubicBezTo>
                    <a:pt x="18181" y="85333"/>
                    <a:pt x="18181" y="85333"/>
                    <a:pt x="18181" y="85333"/>
                  </a:cubicBezTo>
                  <a:cubicBezTo>
                    <a:pt x="69090" y="85333"/>
                    <a:pt x="69090" y="85333"/>
                    <a:pt x="69090" y="85333"/>
                  </a:cubicBezTo>
                  <a:cubicBezTo>
                    <a:pt x="69090" y="115555"/>
                    <a:pt x="69090" y="115555"/>
                    <a:pt x="69090" y="115555"/>
                  </a:cubicBezTo>
                  <a:lnTo>
                    <a:pt x="18181" y="11555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Shape 98"/>
            <p:cNvSpPr/>
            <p:nvPr/>
          </p:nvSpPr>
          <p:spPr>
            <a:xfrm>
              <a:off x="207963" y="855663"/>
              <a:ext cx="711300" cy="17019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7293" y="84037"/>
                  </a:moveTo>
                  <a:cubicBezTo>
                    <a:pt x="116390" y="83280"/>
                    <a:pt x="101954" y="70788"/>
                    <a:pt x="91127" y="63217"/>
                  </a:cubicBezTo>
                  <a:cubicBezTo>
                    <a:pt x="87518" y="61324"/>
                    <a:pt x="83909" y="59810"/>
                    <a:pt x="79398" y="58675"/>
                  </a:cubicBezTo>
                  <a:cubicBezTo>
                    <a:pt x="79398" y="38611"/>
                    <a:pt x="79398" y="38611"/>
                    <a:pt x="79398" y="38611"/>
                  </a:cubicBezTo>
                  <a:cubicBezTo>
                    <a:pt x="88421" y="38611"/>
                    <a:pt x="88421" y="38611"/>
                    <a:pt x="88421" y="38611"/>
                  </a:cubicBezTo>
                  <a:cubicBezTo>
                    <a:pt x="90225" y="38611"/>
                    <a:pt x="91127" y="38233"/>
                    <a:pt x="91127" y="37476"/>
                  </a:cubicBezTo>
                  <a:cubicBezTo>
                    <a:pt x="91127" y="0"/>
                    <a:pt x="91127" y="0"/>
                    <a:pt x="91127" y="0"/>
                  </a:cubicBezTo>
                  <a:cubicBezTo>
                    <a:pt x="86616" y="0"/>
                    <a:pt x="86616" y="0"/>
                    <a:pt x="86616" y="0"/>
                  </a:cubicBezTo>
                  <a:cubicBezTo>
                    <a:pt x="86616" y="36719"/>
                    <a:pt x="86616" y="36719"/>
                    <a:pt x="86616" y="36719"/>
                  </a:cubicBezTo>
                  <a:cubicBezTo>
                    <a:pt x="9022" y="36719"/>
                    <a:pt x="9022" y="36719"/>
                    <a:pt x="9022" y="36719"/>
                  </a:cubicBezTo>
                  <a:cubicBezTo>
                    <a:pt x="9022" y="0"/>
                    <a:pt x="9022" y="0"/>
                    <a:pt x="9022" y="0"/>
                  </a:cubicBezTo>
                  <a:cubicBezTo>
                    <a:pt x="5413" y="0"/>
                    <a:pt x="5413" y="0"/>
                    <a:pt x="5413" y="0"/>
                  </a:cubicBezTo>
                  <a:cubicBezTo>
                    <a:pt x="5413" y="37476"/>
                    <a:pt x="5413" y="37476"/>
                    <a:pt x="5413" y="37476"/>
                  </a:cubicBezTo>
                  <a:cubicBezTo>
                    <a:pt x="5413" y="38233"/>
                    <a:pt x="6315" y="38611"/>
                    <a:pt x="7218" y="38611"/>
                  </a:cubicBezTo>
                  <a:cubicBezTo>
                    <a:pt x="17142" y="38611"/>
                    <a:pt x="17142" y="38611"/>
                    <a:pt x="17142" y="38611"/>
                  </a:cubicBezTo>
                  <a:cubicBezTo>
                    <a:pt x="17142" y="58675"/>
                    <a:pt x="17142" y="58675"/>
                    <a:pt x="17142" y="58675"/>
                  </a:cubicBezTo>
                  <a:cubicBezTo>
                    <a:pt x="6315" y="61703"/>
                    <a:pt x="0" y="66624"/>
                    <a:pt x="0" y="71545"/>
                  </a:cubicBezTo>
                  <a:cubicBezTo>
                    <a:pt x="0" y="100315"/>
                    <a:pt x="0" y="100315"/>
                    <a:pt x="0" y="100315"/>
                  </a:cubicBezTo>
                  <a:cubicBezTo>
                    <a:pt x="0" y="103343"/>
                    <a:pt x="6315" y="105615"/>
                    <a:pt x="12631" y="105615"/>
                  </a:cubicBezTo>
                  <a:cubicBezTo>
                    <a:pt x="16240" y="105615"/>
                    <a:pt x="18947" y="105236"/>
                    <a:pt x="20751" y="104479"/>
                  </a:cubicBezTo>
                  <a:cubicBezTo>
                    <a:pt x="20751" y="109022"/>
                    <a:pt x="20751" y="109022"/>
                    <a:pt x="20751" y="109022"/>
                  </a:cubicBezTo>
                  <a:cubicBezTo>
                    <a:pt x="20751" y="112050"/>
                    <a:pt x="27067" y="114321"/>
                    <a:pt x="33383" y="114321"/>
                  </a:cubicBezTo>
                  <a:cubicBezTo>
                    <a:pt x="36992" y="114321"/>
                    <a:pt x="39699" y="113943"/>
                    <a:pt x="41503" y="113186"/>
                  </a:cubicBezTo>
                  <a:cubicBezTo>
                    <a:pt x="41503" y="115078"/>
                    <a:pt x="41503" y="115078"/>
                    <a:pt x="41503" y="115078"/>
                  </a:cubicBezTo>
                  <a:cubicBezTo>
                    <a:pt x="41503" y="117728"/>
                    <a:pt x="46917" y="120000"/>
                    <a:pt x="54135" y="120000"/>
                  </a:cubicBezTo>
                  <a:cubicBezTo>
                    <a:pt x="61353" y="120000"/>
                    <a:pt x="66766" y="117728"/>
                    <a:pt x="66766" y="115078"/>
                  </a:cubicBezTo>
                  <a:cubicBezTo>
                    <a:pt x="66766" y="113186"/>
                    <a:pt x="66766" y="113186"/>
                    <a:pt x="66766" y="113186"/>
                  </a:cubicBezTo>
                  <a:cubicBezTo>
                    <a:pt x="68571" y="113943"/>
                    <a:pt x="72180" y="114321"/>
                    <a:pt x="74887" y="114321"/>
                  </a:cubicBezTo>
                  <a:cubicBezTo>
                    <a:pt x="82105" y="114321"/>
                    <a:pt x="87518" y="112050"/>
                    <a:pt x="87518" y="109022"/>
                  </a:cubicBezTo>
                  <a:cubicBezTo>
                    <a:pt x="87518" y="82902"/>
                    <a:pt x="87518" y="82902"/>
                    <a:pt x="87518" y="82902"/>
                  </a:cubicBezTo>
                  <a:cubicBezTo>
                    <a:pt x="101954" y="89716"/>
                    <a:pt x="101954" y="89716"/>
                    <a:pt x="101954" y="89716"/>
                  </a:cubicBezTo>
                  <a:cubicBezTo>
                    <a:pt x="101954" y="89716"/>
                    <a:pt x="101954" y="90094"/>
                    <a:pt x="101954" y="90094"/>
                  </a:cubicBezTo>
                  <a:cubicBezTo>
                    <a:pt x="106466" y="91230"/>
                    <a:pt x="112781" y="91230"/>
                    <a:pt x="116390" y="89716"/>
                  </a:cubicBezTo>
                  <a:cubicBezTo>
                    <a:pt x="120000" y="88201"/>
                    <a:pt x="120000" y="85930"/>
                    <a:pt x="117293" y="84037"/>
                  </a:cubicBezTo>
                  <a:close/>
                  <a:moveTo>
                    <a:pt x="20751" y="38990"/>
                  </a:moveTo>
                  <a:cubicBezTo>
                    <a:pt x="74887" y="38990"/>
                    <a:pt x="74887" y="38990"/>
                    <a:pt x="74887" y="38990"/>
                  </a:cubicBezTo>
                  <a:cubicBezTo>
                    <a:pt x="74887" y="45425"/>
                    <a:pt x="74887" y="45425"/>
                    <a:pt x="74887" y="45425"/>
                  </a:cubicBezTo>
                  <a:cubicBezTo>
                    <a:pt x="61353" y="45425"/>
                    <a:pt x="61353" y="45425"/>
                    <a:pt x="61353" y="45425"/>
                  </a:cubicBezTo>
                  <a:cubicBezTo>
                    <a:pt x="61353" y="43911"/>
                    <a:pt x="61353" y="43911"/>
                    <a:pt x="61353" y="43911"/>
                  </a:cubicBezTo>
                  <a:cubicBezTo>
                    <a:pt x="61353" y="43533"/>
                    <a:pt x="60451" y="42776"/>
                    <a:pt x="59548" y="42776"/>
                  </a:cubicBezTo>
                  <a:cubicBezTo>
                    <a:pt x="36992" y="42776"/>
                    <a:pt x="36992" y="42776"/>
                    <a:pt x="36992" y="42776"/>
                  </a:cubicBezTo>
                  <a:cubicBezTo>
                    <a:pt x="35187" y="42776"/>
                    <a:pt x="34285" y="43533"/>
                    <a:pt x="34285" y="43911"/>
                  </a:cubicBezTo>
                  <a:cubicBezTo>
                    <a:pt x="34285" y="45425"/>
                    <a:pt x="34285" y="45425"/>
                    <a:pt x="34285" y="45425"/>
                  </a:cubicBezTo>
                  <a:cubicBezTo>
                    <a:pt x="20751" y="45425"/>
                    <a:pt x="20751" y="45425"/>
                    <a:pt x="20751" y="45425"/>
                  </a:cubicBezTo>
                  <a:lnTo>
                    <a:pt x="20751" y="38990"/>
                  </a:lnTo>
                  <a:close/>
                  <a:moveTo>
                    <a:pt x="74887" y="47318"/>
                  </a:moveTo>
                  <a:cubicBezTo>
                    <a:pt x="74887" y="49968"/>
                    <a:pt x="74887" y="49968"/>
                    <a:pt x="74887" y="49968"/>
                  </a:cubicBezTo>
                  <a:cubicBezTo>
                    <a:pt x="61353" y="49968"/>
                    <a:pt x="61353" y="49968"/>
                    <a:pt x="61353" y="49968"/>
                  </a:cubicBezTo>
                  <a:cubicBezTo>
                    <a:pt x="61353" y="47318"/>
                    <a:pt x="61353" y="47318"/>
                    <a:pt x="61353" y="47318"/>
                  </a:cubicBezTo>
                  <a:lnTo>
                    <a:pt x="74887" y="47318"/>
                  </a:lnTo>
                  <a:close/>
                  <a:moveTo>
                    <a:pt x="56842" y="45047"/>
                  </a:moveTo>
                  <a:cubicBezTo>
                    <a:pt x="56842" y="52618"/>
                    <a:pt x="56842" y="52618"/>
                    <a:pt x="56842" y="52618"/>
                  </a:cubicBezTo>
                  <a:cubicBezTo>
                    <a:pt x="39699" y="52618"/>
                    <a:pt x="39699" y="52618"/>
                    <a:pt x="39699" y="52618"/>
                  </a:cubicBezTo>
                  <a:cubicBezTo>
                    <a:pt x="39699" y="45047"/>
                    <a:pt x="39699" y="45047"/>
                    <a:pt x="39699" y="45047"/>
                  </a:cubicBezTo>
                  <a:lnTo>
                    <a:pt x="56842" y="45047"/>
                  </a:lnTo>
                  <a:close/>
                  <a:moveTo>
                    <a:pt x="20751" y="47318"/>
                  </a:moveTo>
                  <a:cubicBezTo>
                    <a:pt x="34285" y="47318"/>
                    <a:pt x="34285" y="47318"/>
                    <a:pt x="34285" y="47318"/>
                  </a:cubicBezTo>
                  <a:cubicBezTo>
                    <a:pt x="34285" y="49968"/>
                    <a:pt x="34285" y="49968"/>
                    <a:pt x="34285" y="49968"/>
                  </a:cubicBezTo>
                  <a:cubicBezTo>
                    <a:pt x="20751" y="49968"/>
                    <a:pt x="20751" y="49968"/>
                    <a:pt x="20751" y="49968"/>
                  </a:cubicBezTo>
                  <a:lnTo>
                    <a:pt x="20751" y="47318"/>
                  </a:lnTo>
                  <a:close/>
                  <a:moveTo>
                    <a:pt x="112781" y="88580"/>
                  </a:moveTo>
                  <a:cubicBezTo>
                    <a:pt x="110977" y="89337"/>
                    <a:pt x="107368" y="89337"/>
                    <a:pt x="104661" y="88580"/>
                  </a:cubicBezTo>
                  <a:cubicBezTo>
                    <a:pt x="86616" y="79873"/>
                    <a:pt x="86616" y="79873"/>
                    <a:pt x="86616" y="79873"/>
                  </a:cubicBezTo>
                  <a:cubicBezTo>
                    <a:pt x="86616" y="79495"/>
                    <a:pt x="85714" y="79116"/>
                    <a:pt x="84812" y="79495"/>
                  </a:cubicBezTo>
                  <a:cubicBezTo>
                    <a:pt x="83909" y="79495"/>
                    <a:pt x="83007" y="79873"/>
                    <a:pt x="83007" y="80252"/>
                  </a:cubicBezTo>
                  <a:cubicBezTo>
                    <a:pt x="83007" y="109022"/>
                    <a:pt x="83007" y="109022"/>
                    <a:pt x="83007" y="109022"/>
                  </a:cubicBezTo>
                  <a:cubicBezTo>
                    <a:pt x="83007" y="110914"/>
                    <a:pt x="80300" y="112429"/>
                    <a:pt x="75789" y="112429"/>
                  </a:cubicBezTo>
                  <a:cubicBezTo>
                    <a:pt x="71278" y="112807"/>
                    <a:pt x="66766" y="111293"/>
                    <a:pt x="66766" y="109022"/>
                  </a:cubicBezTo>
                  <a:cubicBezTo>
                    <a:pt x="66766" y="93501"/>
                    <a:pt x="66766" y="93501"/>
                    <a:pt x="66766" y="93501"/>
                  </a:cubicBezTo>
                  <a:cubicBezTo>
                    <a:pt x="66766" y="92744"/>
                    <a:pt x="65864" y="92365"/>
                    <a:pt x="64060" y="92365"/>
                  </a:cubicBezTo>
                  <a:cubicBezTo>
                    <a:pt x="64060" y="92365"/>
                    <a:pt x="64060" y="92365"/>
                    <a:pt x="64060" y="92365"/>
                  </a:cubicBezTo>
                  <a:cubicBezTo>
                    <a:pt x="63157" y="92365"/>
                    <a:pt x="62255" y="92744"/>
                    <a:pt x="62255" y="93501"/>
                  </a:cubicBezTo>
                  <a:cubicBezTo>
                    <a:pt x="62255" y="109022"/>
                    <a:pt x="62255" y="109022"/>
                    <a:pt x="62255" y="109022"/>
                  </a:cubicBezTo>
                  <a:cubicBezTo>
                    <a:pt x="62255" y="114700"/>
                    <a:pt x="62255" y="114700"/>
                    <a:pt x="62255" y="114700"/>
                  </a:cubicBezTo>
                  <a:cubicBezTo>
                    <a:pt x="62255" y="116593"/>
                    <a:pt x="59548" y="118107"/>
                    <a:pt x="55037" y="118485"/>
                  </a:cubicBezTo>
                  <a:cubicBezTo>
                    <a:pt x="50526" y="118485"/>
                    <a:pt x="46015" y="116971"/>
                    <a:pt x="46015" y="115078"/>
                  </a:cubicBezTo>
                  <a:cubicBezTo>
                    <a:pt x="46015" y="109022"/>
                    <a:pt x="46015" y="109022"/>
                    <a:pt x="46015" y="109022"/>
                  </a:cubicBezTo>
                  <a:cubicBezTo>
                    <a:pt x="46015" y="93501"/>
                    <a:pt x="46015" y="93501"/>
                    <a:pt x="46015" y="93501"/>
                  </a:cubicBezTo>
                  <a:cubicBezTo>
                    <a:pt x="46015" y="92744"/>
                    <a:pt x="45112" y="92365"/>
                    <a:pt x="44210" y="92365"/>
                  </a:cubicBezTo>
                  <a:cubicBezTo>
                    <a:pt x="44210" y="92365"/>
                    <a:pt x="44210" y="92365"/>
                    <a:pt x="44210" y="92365"/>
                  </a:cubicBezTo>
                  <a:cubicBezTo>
                    <a:pt x="42406" y="92365"/>
                    <a:pt x="41503" y="92744"/>
                    <a:pt x="41503" y="93501"/>
                  </a:cubicBezTo>
                  <a:cubicBezTo>
                    <a:pt x="41503" y="109022"/>
                    <a:pt x="41503" y="109022"/>
                    <a:pt x="41503" y="109022"/>
                  </a:cubicBezTo>
                  <a:cubicBezTo>
                    <a:pt x="41503" y="110914"/>
                    <a:pt x="38796" y="112429"/>
                    <a:pt x="34285" y="112429"/>
                  </a:cubicBezTo>
                  <a:cubicBezTo>
                    <a:pt x="29774" y="112807"/>
                    <a:pt x="25263" y="111293"/>
                    <a:pt x="25263" y="109022"/>
                  </a:cubicBezTo>
                  <a:cubicBezTo>
                    <a:pt x="25263" y="100315"/>
                    <a:pt x="25263" y="100315"/>
                    <a:pt x="25263" y="100315"/>
                  </a:cubicBezTo>
                  <a:cubicBezTo>
                    <a:pt x="25263" y="88958"/>
                    <a:pt x="25263" y="88958"/>
                    <a:pt x="25263" y="88958"/>
                  </a:cubicBezTo>
                  <a:cubicBezTo>
                    <a:pt x="25263" y="88580"/>
                    <a:pt x="24360" y="88201"/>
                    <a:pt x="23458" y="88201"/>
                  </a:cubicBezTo>
                  <a:cubicBezTo>
                    <a:pt x="23458" y="88201"/>
                    <a:pt x="23458" y="88201"/>
                    <a:pt x="23458" y="88201"/>
                  </a:cubicBezTo>
                  <a:cubicBezTo>
                    <a:pt x="21654" y="88201"/>
                    <a:pt x="20751" y="88580"/>
                    <a:pt x="20751" y="88958"/>
                  </a:cubicBezTo>
                  <a:cubicBezTo>
                    <a:pt x="20751" y="100315"/>
                    <a:pt x="20751" y="100315"/>
                    <a:pt x="20751" y="100315"/>
                  </a:cubicBezTo>
                  <a:cubicBezTo>
                    <a:pt x="20751" y="102208"/>
                    <a:pt x="18045" y="103722"/>
                    <a:pt x="13533" y="103722"/>
                  </a:cubicBezTo>
                  <a:cubicBezTo>
                    <a:pt x="9022" y="104100"/>
                    <a:pt x="4511" y="102586"/>
                    <a:pt x="4511" y="100315"/>
                  </a:cubicBezTo>
                  <a:cubicBezTo>
                    <a:pt x="4511" y="71545"/>
                    <a:pt x="4511" y="71545"/>
                    <a:pt x="4511" y="71545"/>
                  </a:cubicBezTo>
                  <a:cubicBezTo>
                    <a:pt x="4511" y="67003"/>
                    <a:pt x="10827" y="62460"/>
                    <a:pt x="19849" y="60189"/>
                  </a:cubicBezTo>
                  <a:cubicBezTo>
                    <a:pt x="20751" y="59810"/>
                    <a:pt x="20751" y="59810"/>
                    <a:pt x="20751" y="59432"/>
                  </a:cubicBezTo>
                  <a:cubicBezTo>
                    <a:pt x="20751" y="52239"/>
                    <a:pt x="20751" y="52239"/>
                    <a:pt x="20751" y="52239"/>
                  </a:cubicBezTo>
                  <a:cubicBezTo>
                    <a:pt x="34285" y="52239"/>
                    <a:pt x="34285" y="52239"/>
                    <a:pt x="34285" y="52239"/>
                  </a:cubicBezTo>
                  <a:cubicBezTo>
                    <a:pt x="34285" y="53375"/>
                    <a:pt x="34285" y="53375"/>
                    <a:pt x="34285" y="53375"/>
                  </a:cubicBezTo>
                  <a:cubicBezTo>
                    <a:pt x="34285" y="54132"/>
                    <a:pt x="35187" y="54511"/>
                    <a:pt x="36992" y="54511"/>
                  </a:cubicBezTo>
                  <a:cubicBezTo>
                    <a:pt x="59548" y="54511"/>
                    <a:pt x="59548" y="54511"/>
                    <a:pt x="59548" y="54511"/>
                  </a:cubicBezTo>
                  <a:cubicBezTo>
                    <a:pt x="60451" y="54511"/>
                    <a:pt x="61353" y="54132"/>
                    <a:pt x="61353" y="53375"/>
                  </a:cubicBezTo>
                  <a:cubicBezTo>
                    <a:pt x="61353" y="52239"/>
                    <a:pt x="61353" y="52239"/>
                    <a:pt x="61353" y="52239"/>
                  </a:cubicBezTo>
                  <a:cubicBezTo>
                    <a:pt x="74887" y="52239"/>
                    <a:pt x="74887" y="52239"/>
                    <a:pt x="74887" y="52239"/>
                  </a:cubicBezTo>
                  <a:cubicBezTo>
                    <a:pt x="74887" y="59053"/>
                    <a:pt x="74887" y="59053"/>
                    <a:pt x="74887" y="59053"/>
                  </a:cubicBezTo>
                  <a:cubicBezTo>
                    <a:pt x="74887" y="59432"/>
                    <a:pt x="74887" y="59810"/>
                    <a:pt x="75789" y="59810"/>
                  </a:cubicBezTo>
                  <a:cubicBezTo>
                    <a:pt x="80300" y="60946"/>
                    <a:pt x="84812" y="62460"/>
                    <a:pt x="87518" y="64353"/>
                  </a:cubicBezTo>
                  <a:cubicBezTo>
                    <a:pt x="99248" y="71924"/>
                    <a:pt x="113684" y="84794"/>
                    <a:pt x="113684" y="85173"/>
                  </a:cubicBezTo>
                  <a:cubicBezTo>
                    <a:pt x="113684" y="85173"/>
                    <a:pt x="113684" y="85173"/>
                    <a:pt x="113684" y="85173"/>
                  </a:cubicBezTo>
                  <a:cubicBezTo>
                    <a:pt x="115488" y="86309"/>
                    <a:pt x="115488" y="87444"/>
                    <a:pt x="112781" y="8858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9" name="Shape 99"/>
          <p:cNvGrpSpPr/>
          <p:nvPr/>
        </p:nvGrpSpPr>
        <p:grpSpPr>
          <a:xfrm>
            <a:off x="9474851" y="3566485"/>
            <a:ext cx="2068116" cy="3291500"/>
            <a:chOff x="715963" y="3538538"/>
            <a:chExt cx="1551087" cy="2468625"/>
          </a:xfrm>
        </p:grpSpPr>
        <p:sp>
          <p:nvSpPr>
            <p:cNvPr id="100" name="Shape 100"/>
            <p:cNvSpPr/>
            <p:nvPr/>
          </p:nvSpPr>
          <p:spPr>
            <a:xfrm>
              <a:off x="785813" y="4429125"/>
              <a:ext cx="15900" cy="33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0000" y="0"/>
                  </a:moveTo>
                  <a:cubicBezTo>
                    <a:pt x="40000" y="0"/>
                    <a:pt x="0" y="20000"/>
                    <a:pt x="0" y="20000"/>
                  </a:cubicBezTo>
                  <a:cubicBezTo>
                    <a:pt x="0" y="100000"/>
                    <a:pt x="0" y="100000"/>
                    <a:pt x="0" y="100000"/>
                  </a:cubicBezTo>
                  <a:cubicBezTo>
                    <a:pt x="0" y="100000"/>
                    <a:pt x="40000" y="120000"/>
                    <a:pt x="40000" y="120000"/>
                  </a:cubicBezTo>
                  <a:cubicBezTo>
                    <a:pt x="80000" y="120000"/>
                    <a:pt x="120000" y="100000"/>
                    <a:pt x="120000" y="100000"/>
                  </a:cubicBezTo>
                  <a:cubicBezTo>
                    <a:pt x="120000" y="20000"/>
                    <a:pt x="120000" y="20000"/>
                    <a:pt x="120000" y="20000"/>
                  </a:cubicBezTo>
                  <a:cubicBezTo>
                    <a:pt x="120000" y="20000"/>
                    <a:pt x="80000" y="0"/>
                    <a:pt x="400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Shape 101"/>
            <p:cNvSpPr/>
            <p:nvPr/>
          </p:nvSpPr>
          <p:spPr>
            <a:xfrm>
              <a:off x="817563" y="4429125"/>
              <a:ext cx="15900" cy="33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0000" y="0"/>
                  </a:moveTo>
                  <a:cubicBezTo>
                    <a:pt x="40000" y="0"/>
                    <a:pt x="0" y="20000"/>
                    <a:pt x="0" y="20000"/>
                  </a:cubicBezTo>
                  <a:cubicBezTo>
                    <a:pt x="0" y="100000"/>
                    <a:pt x="0" y="100000"/>
                    <a:pt x="0" y="100000"/>
                  </a:cubicBezTo>
                  <a:cubicBezTo>
                    <a:pt x="0" y="100000"/>
                    <a:pt x="40000" y="120000"/>
                    <a:pt x="80000" y="120000"/>
                  </a:cubicBezTo>
                  <a:cubicBezTo>
                    <a:pt x="120000" y="120000"/>
                    <a:pt x="120000" y="100000"/>
                    <a:pt x="120000" y="100000"/>
                  </a:cubicBezTo>
                  <a:cubicBezTo>
                    <a:pt x="120000" y="20000"/>
                    <a:pt x="120000" y="20000"/>
                    <a:pt x="120000" y="20000"/>
                  </a:cubicBezTo>
                  <a:cubicBezTo>
                    <a:pt x="120000" y="20000"/>
                    <a:pt x="120000" y="0"/>
                    <a:pt x="800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Shape 102"/>
            <p:cNvSpPr/>
            <p:nvPr/>
          </p:nvSpPr>
          <p:spPr>
            <a:xfrm>
              <a:off x="715963" y="4392613"/>
              <a:ext cx="187200" cy="401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3142" y="24000"/>
                  </a:moveTo>
                  <a:cubicBezTo>
                    <a:pt x="99428" y="24000"/>
                    <a:pt x="99428" y="24000"/>
                    <a:pt x="99428" y="24000"/>
                  </a:cubicBezTo>
                  <a:cubicBezTo>
                    <a:pt x="99428" y="3200"/>
                    <a:pt x="99428" y="3200"/>
                    <a:pt x="99428" y="3200"/>
                  </a:cubicBezTo>
                  <a:cubicBezTo>
                    <a:pt x="99428" y="1600"/>
                    <a:pt x="96000" y="0"/>
                    <a:pt x="92571" y="0"/>
                  </a:cubicBezTo>
                  <a:cubicBezTo>
                    <a:pt x="27428" y="0"/>
                    <a:pt x="27428" y="0"/>
                    <a:pt x="27428" y="0"/>
                  </a:cubicBezTo>
                  <a:cubicBezTo>
                    <a:pt x="24000" y="0"/>
                    <a:pt x="20571" y="1600"/>
                    <a:pt x="20571" y="3200"/>
                  </a:cubicBezTo>
                  <a:cubicBezTo>
                    <a:pt x="20571" y="24000"/>
                    <a:pt x="20571" y="24000"/>
                    <a:pt x="20571" y="24000"/>
                  </a:cubicBezTo>
                  <a:cubicBezTo>
                    <a:pt x="6857" y="24000"/>
                    <a:pt x="6857" y="24000"/>
                    <a:pt x="6857" y="24000"/>
                  </a:cubicBezTo>
                  <a:cubicBezTo>
                    <a:pt x="3428" y="24000"/>
                    <a:pt x="0" y="25600"/>
                    <a:pt x="0" y="28800"/>
                  </a:cubicBezTo>
                  <a:cubicBezTo>
                    <a:pt x="0" y="97600"/>
                    <a:pt x="0" y="97600"/>
                    <a:pt x="0" y="97600"/>
                  </a:cubicBezTo>
                  <a:cubicBezTo>
                    <a:pt x="0" y="110400"/>
                    <a:pt x="20571" y="120000"/>
                    <a:pt x="48000" y="120000"/>
                  </a:cubicBezTo>
                  <a:cubicBezTo>
                    <a:pt x="72000" y="120000"/>
                    <a:pt x="72000" y="120000"/>
                    <a:pt x="72000" y="120000"/>
                  </a:cubicBezTo>
                  <a:cubicBezTo>
                    <a:pt x="99428" y="120000"/>
                    <a:pt x="120000" y="110400"/>
                    <a:pt x="120000" y="97600"/>
                  </a:cubicBezTo>
                  <a:cubicBezTo>
                    <a:pt x="120000" y="28800"/>
                    <a:pt x="120000" y="28800"/>
                    <a:pt x="120000" y="28800"/>
                  </a:cubicBezTo>
                  <a:cubicBezTo>
                    <a:pt x="120000" y="25600"/>
                    <a:pt x="116571" y="24000"/>
                    <a:pt x="113142" y="24000"/>
                  </a:cubicBezTo>
                  <a:close/>
                  <a:moveTo>
                    <a:pt x="37714" y="8000"/>
                  </a:moveTo>
                  <a:cubicBezTo>
                    <a:pt x="82285" y="8000"/>
                    <a:pt x="82285" y="8000"/>
                    <a:pt x="82285" y="8000"/>
                  </a:cubicBezTo>
                  <a:cubicBezTo>
                    <a:pt x="82285" y="24000"/>
                    <a:pt x="82285" y="24000"/>
                    <a:pt x="82285" y="24000"/>
                  </a:cubicBezTo>
                  <a:cubicBezTo>
                    <a:pt x="37714" y="24000"/>
                    <a:pt x="37714" y="24000"/>
                    <a:pt x="37714" y="24000"/>
                  </a:cubicBezTo>
                  <a:lnTo>
                    <a:pt x="37714" y="8000"/>
                  </a:lnTo>
                  <a:close/>
                  <a:moveTo>
                    <a:pt x="72000" y="113600"/>
                  </a:moveTo>
                  <a:cubicBezTo>
                    <a:pt x="48000" y="113600"/>
                    <a:pt x="48000" y="113600"/>
                    <a:pt x="48000" y="113600"/>
                  </a:cubicBezTo>
                  <a:cubicBezTo>
                    <a:pt x="30857" y="113600"/>
                    <a:pt x="17142" y="105600"/>
                    <a:pt x="17142" y="97600"/>
                  </a:cubicBezTo>
                  <a:cubicBezTo>
                    <a:pt x="17142" y="32000"/>
                    <a:pt x="17142" y="32000"/>
                    <a:pt x="17142" y="32000"/>
                  </a:cubicBezTo>
                  <a:cubicBezTo>
                    <a:pt x="27428" y="32000"/>
                    <a:pt x="27428" y="32000"/>
                    <a:pt x="27428" y="32000"/>
                  </a:cubicBezTo>
                  <a:cubicBezTo>
                    <a:pt x="92571" y="32000"/>
                    <a:pt x="92571" y="32000"/>
                    <a:pt x="92571" y="32000"/>
                  </a:cubicBezTo>
                  <a:cubicBezTo>
                    <a:pt x="102857" y="32000"/>
                    <a:pt x="102857" y="32000"/>
                    <a:pt x="102857" y="32000"/>
                  </a:cubicBezTo>
                  <a:cubicBezTo>
                    <a:pt x="102857" y="97600"/>
                    <a:pt x="102857" y="97600"/>
                    <a:pt x="102857" y="97600"/>
                  </a:cubicBezTo>
                  <a:cubicBezTo>
                    <a:pt x="102857" y="105600"/>
                    <a:pt x="89142" y="113600"/>
                    <a:pt x="72000" y="1136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Shape 103"/>
            <p:cNvSpPr/>
            <p:nvPr/>
          </p:nvSpPr>
          <p:spPr>
            <a:xfrm>
              <a:off x="758825" y="4521200"/>
              <a:ext cx="101700" cy="27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7368" y="0"/>
                  </a:moveTo>
                  <a:cubicBezTo>
                    <a:pt x="12631" y="0"/>
                    <a:pt x="12631" y="0"/>
                    <a:pt x="12631" y="0"/>
                  </a:cubicBezTo>
                  <a:cubicBezTo>
                    <a:pt x="6315" y="0"/>
                    <a:pt x="0" y="24000"/>
                    <a:pt x="0" y="72000"/>
                  </a:cubicBezTo>
                  <a:cubicBezTo>
                    <a:pt x="0" y="96000"/>
                    <a:pt x="6315" y="120000"/>
                    <a:pt x="12631" y="120000"/>
                  </a:cubicBezTo>
                  <a:cubicBezTo>
                    <a:pt x="107368" y="120000"/>
                    <a:pt x="107368" y="120000"/>
                    <a:pt x="107368" y="120000"/>
                  </a:cubicBezTo>
                  <a:cubicBezTo>
                    <a:pt x="113684" y="120000"/>
                    <a:pt x="120000" y="96000"/>
                    <a:pt x="120000" y="72000"/>
                  </a:cubicBezTo>
                  <a:cubicBezTo>
                    <a:pt x="120000" y="24000"/>
                    <a:pt x="113684" y="0"/>
                    <a:pt x="10736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Shape 104"/>
            <p:cNvSpPr/>
            <p:nvPr/>
          </p:nvSpPr>
          <p:spPr>
            <a:xfrm>
              <a:off x="1293813" y="4230688"/>
              <a:ext cx="523800" cy="37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48" y="120000"/>
                  </a:moveTo>
                  <a:cubicBezTo>
                    <a:pt x="105306" y="120000"/>
                    <a:pt x="105306" y="120000"/>
                    <a:pt x="105306" y="120000"/>
                  </a:cubicBezTo>
                  <a:cubicBezTo>
                    <a:pt x="105306" y="116521"/>
                    <a:pt x="106530" y="113043"/>
                    <a:pt x="107755" y="111304"/>
                  </a:cubicBezTo>
                  <a:cubicBezTo>
                    <a:pt x="105306" y="111304"/>
                    <a:pt x="105306" y="111304"/>
                    <a:pt x="105306" y="111304"/>
                  </a:cubicBezTo>
                  <a:cubicBezTo>
                    <a:pt x="105306" y="8695"/>
                    <a:pt x="105306" y="8695"/>
                    <a:pt x="105306" y="8695"/>
                  </a:cubicBezTo>
                  <a:cubicBezTo>
                    <a:pt x="115102" y="8695"/>
                    <a:pt x="115102" y="8695"/>
                    <a:pt x="115102" y="8695"/>
                  </a:cubicBezTo>
                  <a:cubicBezTo>
                    <a:pt x="115102" y="102608"/>
                    <a:pt x="115102" y="102608"/>
                    <a:pt x="115102" y="102608"/>
                  </a:cubicBezTo>
                  <a:cubicBezTo>
                    <a:pt x="116326" y="102608"/>
                    <a:pt x="118775" y="100869"/>
                    <a:pt x="119999" y="100869"/>
                  </a:cubicBezTo>
                  <a:cubicBezTo>
                    <a:pt x="119999" y="3478"/>
                    <a:pt x="119999" y="3478"/>
                    <a:pt x="119999" y="3478"/>
                  </a:cubicBezTo>
                  <a:cubicBezTo>
                    <a:pt x="119999" y="1739"/>
                    <a:pt x="118775" y="0"/>
                    <a:pt x="117551" y="0"/>
                  </a:cubicBezTo>
                  <a:cubicBezTo>
                    <a:pt x="101632" y="0"/>
                    <a:pt x="101632" y="0"/>
                    <a:pt x="101632" y="0"/>
                  </a:cubicBezTo>
                  <a:cubicBezTo>
                    <a:pt x="100408" y="0"/>
                    <a:pt x="99183" y="1739"/>
                    <a:pt x="99183" y="3478"/>
                  </a:cubicBezTo>
                  <a:cubicBezTo>
                    <a:pt x="99183" y="111304"/>
                    <a:pt x="99183" y="111304"/>
                    <a:pt x="99183" y="111304"/>
                  </a:cubicBezTo>
                  <a:cubicBezTo>
                    <a:pt x="89387" y="111304"/>
                    <a:pt x="89387" y="111304"/>
                    <a:pt x="89387" y="111304"/>
                  </a:cubicBezTo>
                  <a:cubicBezTo>
                    <a:pt x="89387" y="55652"/>
                    <a:pt x="89387" y="55652"/>
                    <a:pt x="89387" y="55652"/>
                  </a:cubicBezTo>
                  <a:cubicBezTo>
                    <a:pt x="89387" y="53913"/>
                    <a:pt x="88163" y="52173"/>
                    <a:pt x="85714" y="52173"/>
                  </a:cubicBezTo>
                  <a:cubicBezTo>
                    <a:pt x="69795" y="52173"/>
                    <a:pt x="69795" y="52173"/>
                    <a:pt x="69795" y="52173"/>
                  </a:cubicBezTo>
                  <a:cubicBezTo>
                    <a:pt x="68571" y="52173"/>
                    <a:pt x="67346" y="53913"/>
                    <a:pt x="67346" y="55652"/>
                  </a:cubicBezTo>
                  <a:cubicBezTo>
                    <a:pt x="67346" y="111304"/>
                    <a:pt x="67346" y="111304"/>
                    <a:pt x="67346" y="111304"/>
                  </a:cubicBezTo>
                  <a:cubicBezTo>
                    <a:pt x="57551" y="111304"/>
                    <a:pt x="57551" y="111304"/>
                    <a:pt x="57551" y="111304"/>
                  </a:cubicBezTo>
                  <a:cubicBezTo>
                    <a:pt x="57551" y="41739"/>
                    <a:pt x="57551" y="41739"/>
                    <a:pt x="57551" y="41739"/>
                  </a:cubicBezTo>
                  <a:cubicBezTo>
                    <a:pt x="57551" y="38260"/>
                    <a:pt x="56326" y="36521"/>
                    <a:pt x="55102" y="36521"/>
                  </a:cubicBezTo>
                  <a:cubicBezTo>
                    <a:pt x="39183" y="36521"/>
                    <a:pt x="39183" y="36521"/>
                    <a:pt x="39183" y="36521"/>
                  </a:cubicBezTo>
                  <a:cubicBezTo>
                    <a:pt x="37959" y="36521"/>
                    <a:pt x="35510" y="38260"/>
                    <a:pt x="35510" y="41739"/>
                  </a:cubicBezTo>
                  <a:cubicBezTo>
                    <a:pt x="35510" y="111304"/>
                    <a:pt x="35510" y="111304"/>
                    <a:pt x="35510" y="111304"/>
                  </a:cubicBezTo>
                  <a:cubicBezTo>
                    <a:pt x="25714" y="111304"/>
                    <a:pt x="25714" y="111304"/>
                    <a:pt x="25714" y="111304"/>
                  </a:cubicBezTo>
                  <a:cubicBezTo>
                    <a:pt x="25714" y="78260"/>
                    <a:pt x="25714" y="78260"/>
                    <a:pt x="25714" y="78260"/>
                  </a:cubicBezTo>
                  <a:cubicBezTo>
                    <a:pt x="25714" y="76521"/>
                    <a:pt x="24489" y="74782"/>
                    <a:pt x="23265" y="74782"/>
                  </a:cubicBezTo>
                  <a:cubicBezTo>
                    <a:pt x="7346" y="74782"/>
                    <a:pt x="7346" y="74782"/>
                    <a:pt x="7346" y="74782"/>
                  </a:cubicBezTo>
                  <a:cubicBezTo>
                    <a:pt x="6122" y="74782"/>
                    <a:pt x="4897" y="76521"/>
                    <a:pt x="4897" y="78260"/>
                  </a:cubicBezTo>
                  <a:cubicBezTo>
                    <a:pt x="4897" y="111304"/>
                    <a:pt x="4897" y="111304"/>
                    <a:pt x="4897" y="111304"/>
                  </a:cubicBezTo>
                  <a:cubicBezTo>
                    <a:pt x="2448" y="111304"/>
                    <a:pt x="2448" y="111304"/>
                    <a:pt x="2448" y="111304"/>
                  </a:cubicBezTo>
                  <a:cubicBezTo>
                    <a:pt x="1224" y="111304"/>
                    <a:pt x="0" y="113043"/>
                    <a:pt x="0" y="114782"/>
                  </a:cubicBezTo>
                  <a:cubicBezTo>
                    <a:pt x="0" y="118260"/>
                    <a:pt x="1224" y="120000"/>
                    <a:pt x="2448" y="120000"/>
                  </a:cubicBezTo>
                  <a:close/>
                  <a:moveTo>
                    <a:pt x="73469" y="60869"/>
                  </a:moveTo>
                  <a:cubicBezTo>
                    <a:pt x="83265" y="60869"/>
                    <a:pt x="83265" y="60869"/>
                    <a:pt x="83265" y="60869"/>
                  </a:cubicBezTo>
                  <a:cubicBezTo>
                    <a:pt x="83265" y="111304"/>
                    <a:pt x="83265" y="111304"/>
                    <a:pt x="83265" y="111304"/>
                  </a:cubicBezTo>
                  <a:cubicBezTo>
                    <a:pt x="73469" y="111304"/>
                    <a:pt x="73469" y="111304"/>
                    <a:pt x="73469" y="111304"/>
                  </a:cubicBezTo>
                  <a:lnTo>
                    <a:pt x="73469" y="60869"/>
                  </a:lnTo>
                  <a:close/>
                  <a:moveTo>
                    <a:pt x="41632" y="45217"/>
                  </a:moveTo>
                  <a:cubicBezTo>
                    <a:pt x="51428" y="45217"/>
                    <a:pt x="51428" y="45217"/>
                    <a:pt x="51428" y="45217"/>
                  </a:cubicBezTo>
                  <a:cubicBezTo>
                    <a:pt x="51428" y="111304"/>
                    <a:pt x="51428" y="111304"/>
                    <a:pt x="51428" y="111304"/>
                  </a:cubicBezTo>
                  <a:cubicBezTo>
                    <a:pt x="41632" y="111304"/>
                    <a:pt x="41632" y="111304"/>
                    <a:pt x="41632" y="111304"/>
                  </a:cubicBezTo>
                  <a:lnTo>
                    <a:pt x="41632" y="45217"/>
                  </a:lnTo>
                  <a:close/>
                  <a:moveTo>
                    <a:pt x="11020" y="83478"/>
                  </a:moveTo>
                  <a:cubicBezTo>
                    <a:pt x="20816" y="83478"/>
                    <a:pt x="20816" y="83478"/>
                    <a:pt x="20816" y="83478"/>
                  </a:cubicBezTo>
                  <a:cubicBezTo>
                    <a:pt x="20816" y="111304"/>
                    <a:pt x="20816" y="111304"/>
                    <a:pt x="20816" y="111304"/>
                  </a:cubicBezTo>
                  <a:cubicBezTo>
                    <a:pt x="11020" y="111304"/>
                    <a:pt x="11020" y="111304"/>
                    <a:pt x="11020" y="111304"/>
                  </a:cubicBezTo>
                  <a:lnTo>
                    <a:pt x="11020" y="8347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Shape 105"/>
            <p:cNvSpPr/>
            <p:nvPr/>
          </p:nvSpPr>
          <p:spPr>
            <a:xfrm>
              <a:off x="1106488" y="3538538"/>
              <a:ext cx="936600" cy="12558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2971" y="117948"/>
                  </a:moveTo>
                  <a:cubicBezTo>
                    <a:pt x="3428" y="117948"/>
                    <a:pt x="3428" y="117948"/>
                    <a:pt x="3428" y="117948"/>
                  </a:cubicBezTo>
                  <a:cubicBezTo>
                    <a:pt x="3428" y="2564"/>
                    <a:pt x="3428" y="2564"/>
                    <a:pt x="3428" y="2564"/>
                  </a:cubicBezTo>
                  <a:cubicBezTo>
                    <a:pt x="75428" y="2564"/>
                    <a:pt x="75428" y="2564"/>
                    <a:pt x="75428" y="2564"/>
                  </a:cubicBezTo>
                  <a:cubicBezTo>
                    <a:pt x="75428" y="31794"/>
                    <a:pt x="75428" y="31794"/>
                    <a:pt x="75428" y="31794"/>
                  </a:cubicBezTo>
                  <a:cubicBezTo>
                    <a:pt x="75428" y="32820"/>
                    <a:pt x="76114" y="33333"/>
                    <a:pt x="76800" y="33333"/>
                  </a:cubicBezTo>
                  <a:cubicBezTo>
                    <a:pt x="116571" y="33333"/>
                    <a:pt x="116571" y="33333"/>
                    <a:pt x="116571" y="33333"/>
                  </a:cubicBezTo>
                  <a:cubicBezTo>
                    <a:pt x="116571" y="92307"/>
                    <a:pt x="116571" y="92307"/>
                    <a:pt x="116571" y="92307"/>
                  </a:cubicBezTo>
                  <a:cubicBezTo>
                    <a:pt x="117257" y="92820"/>
                    <a:pt x="117257" y="94358"/>
                    <a:pt x="117257" y="95384"/>
                  </a:cubicBezTo>
                  <a:cubicBezTo>
                    <a:pt x="117257" y="97435"/>
                    <a:pt x="117257" y="97435"/>
                    <a:pt x="117257" y="97435"/>
                  </a:cubicBezTo>
                  <a:cubicBezTo>
                    <a:pt x="117942" y="97435"/>
                    <a:pt x="118628" y="96923"/>
                    <a:pt x="119999" y="96410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314" y="31794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78171" y="512"/>
                    <a:pt x="78171" y="512"/>
                    <a:pt x="78171" y="512"/>
                  </a:cubicBezTo>
                  <a:cubicBezTo>
                    <a:pt x="78171" y="512"/>
                    <a:pt x="78171" y="512"/>
                    <a:pt x="78171" y="0"/>
                  </a:cubicBezTo>
                  <a:cubicBezTo>
                    <a:pt x="78171" y="0"/>
                    <a:pt x="78171" y="0"/>
                    <a:pt x="78171" y="0"/>
                  </a:cubicBezTo>
                  <a:cubicBezTo>
                    <a:pt x="78171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6800" y="0"/>
                  </a:cubicBezTo>
                  <a:cubicBezTo>
                    <a:pt x="2057" y="0"/>
                    <a:pt x="2057" y="0"/>
                    <a:pt x="2057" y="0"/>
                  </a:cubicBezTo>
                  <a:cubicBezTo>
                    <a:pt x="685" y="0"/>
                    <a:pt x="0" y="512"/>
                    <a:pt x="0" y="1538"/>
                  </a:cubicBezTo>
                  <a:cubicBezTo>
                    <a:pt x="0" y="118974"/>
                    <a:pt x="0" y="118974"/>
                    <a:pt x="0" y="118974"/>
                  </a:cubicBezTo>
                  <a:cubicBezTo>
                    <a:pt x="0" y="119487"/>
                    <a:pt x="685" y="120000"/>
                    <a:pt x="2057" y="120000"/>
                  </a:cubicBezTo>
                  <a:cubicBezTo>
                    <a:pt x="82971" y="120000"/>
                    <a:pt x="82971" y="120000"/>
                    <a:pt x="82971" y="120000"/>
                  </a:cubicBezTo>
                  <a:lnTo>
                    <a:pt x="82971" y="117948"/>
                  </a:lnTo>
                  <a:close/>
                  <a:moveTo>
                    <a:pt x="78857" y="4102"/>
                  </a:moveTo>
                  <a:cubicBezTo>
                    <a:pt x="113828" y="30769"/>
                    <a:pt x="113828" y="30769"/>
                    <a:pt x="113828" y="30769"/>
                  </a:cubicBezTo>
                  <a:cubicBezTo>
                    <a:pt x="78857" y="30769"/>
                    <a:pt x="78857" y="30769"/>
                    <a:pt x="78857" y="30769"/>
                  </a:cubicBezTo>
                  <a:lnTo>
                    <a:pt x="78857" y="410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Shape 106"/>
            <p:cNvSpPr/>
            <p:nvPr/>
          </p:nvSpPr>
          <p:spPr>
            <a:xfrm>
              <a:off x="1293813" y="3748088"/>
              <a:ext cx="250800" cy="22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0000"/>
                    <a:pt x="120000" y="60000"/>
                  </a:cubicBezTo>
                  <a:cubicBezTo>
                    <a:pt x="120000" y="30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30000"/>
                    <a:pt x="0" y="60000"/>
                  </a:cubicBezTo>
                  <a:cubicBezTo>
                    <a:pt x="0" y="90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" name="Shape 107"/>
            <p:cNvSpPr/>
            <p:nvPr/>
          </p:nvSpPr>
          <p:spPr>
            <a:xfrm>
              <a:off x="1293813" y="3919538"/>
              <a:ext cx="250800" cy="27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6000"/>
                    <a:pt x="120000" y="48000"/>
                  </a:cubicBezTo>
                  <a:cubicBezTo>
                    <a:pt x="120000" y="24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24000"/>
                    <a:pt x="0" y="48000"/>
                  </a:cubicBezTo>
                  <a:cubicBezTo>
                    <a:pt x="0" y="96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" name="Shape 108"/>
            <p:cNvSpPr/>
            <p:nvPr/>
          </p:nvSpPr>
          <p:spPr>
            <a:xfrm>
              <a:off x="1325563" y="4048125"/>
              <a:ext cx="480900" cy="301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77333" y="64285"/>
                  </a:moveTo>
                  <a:cubicBezTo>
                    <a:pt x="74666" y="64285"/>
                    <a:pt x="72000" y="66428"/>
                    <a:pt x="70666" y="68571"/>
                  </a:cubicBezTo>
                  <a:cubicBezTo>
                    <a:pt x="52000" y="59999"/>
                    <a:pt x="52000" y="59999"/>
                    <a:pt x="52000" y="59999"/>
                  </a:cubicBezTo>
                  <a:cubicBezTo>
                    <a:pt x="52000" y="51428"/>
                    <a:pt x="48000" y="44999"/>
                    <a:pt x="42666" y="44999"/>
                  </a:cubicBezTo>
                  <a:cubicBezTo>
                    <a:pt x="38666" y="44999"/>
                    <a:pt x="34666" y="51428"/>
                    <a:pt x="34666" y="59999"/>
                  </a:cubicBezTo>
                  <a:cubicBezTo>
                    <a:pt x="34666" y="62142"/>
                    <a:pt x="34666" y="62142"/>
                    <a:pt x="34666" y="64285"/>
                  </a:cubicBezTo>
                  <a:cubicBezTo>
                    <a:pt x="13333" y="92142"/>
                    <a:pt x="13333" y="92142"/>
                    <a:pt x="13333" y="92142"/>
                  </a:cubicBezTo>
                  <a:cubicBezTo>
                    <a:pt x="12000" y="92142"/>
                    <a:pt x="10666" y="92142"/>
                    <a:pt x="9333" y="92142"/>
                  </a:cubicBezTo>
                  <a:cubicBezTo>
                    <a:pt x="4000" y="92142"/>
                    <a:pt x="0" y="98571"/>
                    <a:pt x="0" y="104999"/>
                  </a:cubicBezTo>
                  <a:cubicBezTo>
                    <a:pt x="0" y="113571"/>
                    <a:pt x="4000" y="119999"/>
                    <a:pt x="9333" y="119999"/>
                  </a:cubicBezTo>
                  <a:cubicBezTo>
                    <a:pt x="13333" y="119999"/>
                    <a:pt x="17333" y="113571"/>
                    <a:pt x="17333" y="104999"/>
                  </a:cubicBezTo>
                  <a:cubicBezTo>
                    <a:pt x="17333" y="102857"/>
                    <a:pt x="17333" y="102857"/>
                    <a:pt x="17333" y="100714"/>
                  </a:cubicBezTo>
                  <a:cubicBezTo>
                    <a:pt x="38666" y="72857"/>
                    <a:pt x="38666" y="72857"/>
                    <a:pt x="38666" y="72857"/>
                  </a:cubicBezTo>
                  <a:cubicBezTo>
                    <a:pt x="40000" y="72857"/>
                    <a:pt x="41333" y="75000"/>
                    <a:pt x="42666" y="75000"/>
                  </a:cubicBezTo>
                  <a:cubicBezTo>
                    <a:pt x="45333" y="75000"/>
                    <a:pt x="48000" y="72857"/>
                    <a:pt x="49333" y="68571"/>
                  </a:cubicBezTo>
                  <a:cubicBezTo>
                    <a:pt x="68000" y="79285"/>
                    <a:pt x="68000" y="79285"/>
                    <a:pt x="68000" y="79285"/>
                  </a:cubicBezTo>
                  <a:cubicBezTo>
                    <a:pt x="68000" y="85714"/>
                    <a:pt x="72000" y="92142"/>
                    <a:pt x="77333" y="92142"/>
                  </a:cubicBezTo>
                  <a:cubicBezTo>
                    <a:pt x="82666" y="92142"/>
                    <a:pt x="86666" y="85714"/>
                    <a:pt x="86666" y="77142"/>
                  </a:cubicBezTo>
                  <a:cubicBezTo>
                    <a:pt x="86666" y="75000"/>
                    <a:pt x="85333" y="72857"/>
                    <a:pt x="85333" y="70714"/>
                  </a:cubicBezTo>
                  <a:cubicBezTo>
                    <a:pt x="108000" y="27857"/>
                    <a:pt x="108000" y="27857"/>
                    <a:pt x="108000" y="27857"/>
                  </a:cubicBezTo>
                  <a:cubicBezTo>
                    <a:pt x="109333" y="27857"/>
                    <a:pt x="110666" y="27857"/>
                    <a:pt x="112000" y="27857"/>
                  </a:cubicBezTo>
                  <a:cubicBezTo>
                    <a:pt x="116000" y="27857"/>
                    <a:pt x="120000" y="21428"/>
                    <a:pt x="120000" y="12857"/>
                  </a:cubicBezTo>
                  <a:cubicBezTo>
                    <a:pt x="120000" y="6428"/>
                    <a:pt x="116000" y="0"/>
                    <a:pt x="112000" y="0"/>
                  </a:cubicBezTo>
                  <a:cubicBezTo>
                    <a:pt x="106666" y="0"/>
                    <a:pt x="102666" y="6428"/>
                    <a:pt x="102666" y="12857"/>
                  </a:cubicBezTo>
                  <a:cubicBezTo>
                    <a:pt x="102666" y="17142"/>
                    <a:pt x="102666" y="19285"/>
                    <a:pt x="104000" y="21428"/>
                  </a:cubicBezTo>
                  <a:cubicBezTo>
                    <a:pt x="80000" y="64285"/>
                    <a:pt x="80000" y="64285"/>
                    <a:pt x="80000" y="64285"/>
                  </a:cubicBezTo>
                  <a:cubicBezTo>
                    <a:pt x="78666" y="64285"/>
                    <a:pt x="78666" y="64285"/>
                    <a:pt x="77333" y="64285"/>
                  </a:cubicBezTo>
                  <a:close/>
                  <a:moveTo>
                    <a:pt x="9333" y="109285"/>
                  </a:moveTo>
                  <a:cubicBezTo>
                    <a:pt x="8000" y="109285"/>
                    <a:pt x="6666" y="107142"/>
                    <a:pt x="6666" y="104999"/>
                  </a:cubicBezTo>
                  <a:cubicBezTo>
                    <a:pt x="6666" y="102857"/>
                    <a:pt x="8000" y="100714"/>
                    <a:pt x="9333" y="100714"/>
                  </a:cubicBezTo>
                  <a:cubicBezTo>
                    <a:pt x="10666" y="100714"/>
                    <a:pt x="10666" y="102857"/>
                    <a:pt x="10666" y="104999"/>
                  </a:cubicBezTo>
                  <a:cubicBezTo>
                    <a:pt x="10666" y="107142"/>
                    <a:pt x="10666" y="109285"/>
                    <a:pt x="9333" y="109285"/>
                  </a:cubicBezTo>
                  <a:close/>
                  <a:moveTo>
                    <a:pt x="42666" y="64285"/>
                  </a:moveTo>
                  <a:cubicBezTo>
                    <a:pt x="41333" y="64285"/>
                    <a:pt x="40000" y="62142"/>
                    <a:pt x="40000" y="59999"/>
                  </a:cubicBezTo>
                  <a:cubicBezTo>
                    <a:pt x="40000" y="57857"/>
                    <a:pt x="41333" y="55714"/>
                    <a:pt x="42666" y="55714"/>
                  </a:cubicBezTo>
                  <a:cubicBezTo>
                    <a:pt x="44000" y="55714"/>
                    <a:pt x="45333" y="57857"/>
                    <a:pt x="45333" y="59999"/>
                  </a:cubicBezTo>
                  <a:cubicBezTo>
                    <a:pt x="45333" y="62142"/>
                    <a:pt x="44000" y="64285"/>
                    <a:pt x="42666" y="64285"/>
                  </a:cubicBezTo>
                  <a:close/>
                  <a:moveTo>
                    <a:pt x="77333" y="81428"/>
                  </a:moveTo>
                  <a:cubicBezTo>
                    <a:pt x="76000" y="81428"/>
                    <a:pt x="74666" y="79285"/>
                    <a:pt x="74666" y="77142"/>
                  </a:cubicBezTo>
                  <a:cubicBezTo>
                    <a:pt x="74666" y="77142"/>
                    <a:pt x="74666" y="77142"/>
                    <a:pt x="74666" y="77142"/>
                  </a:cubicBezTo>
                  <a:cubicBezTo>
                    <a:pt x="74666" y="77142"/>
                    <a:pt x="74666" y="77142"/>
                    <a:pt x="74666" y="77142"/>
                  </a:cubicBezTo>
                  <a:cubicBezTo>
                    <a:pt x="74666" y="77142"/>
                    <a:pt x="74666" y="77142"/>
                    <a:pt x="74666" y="75000"/>
                  </a:cubicBezTo>
                  <a:cubicBezTo>
                    <a:pt x="76000" y="75000"/>
                    <a:pt x="76000" y="75000"/>
                    <a:pt x="77333" y="75000"/>
                  </a:cubicBezTo>
                  <a:cubicBezTo>
                    <a:pt x="78666" y="75000"/>
                    <a:pt x="80000" y="75000"/>
                    <a:pt x="80000" y="77142"/>
                  </a:cubicBezTo>
                  <a:cubicBezTo>
                    <a:pt x="80000" y="79285"/>
                    <a:pt x="78666" y="81428"/>
                    <a:pt x="77333" y="81428"/>
                  </a:cubicBezTo>
                  <a:close/>
                  <a:moveTo>
                    <a:pt x="112000" y="10714"/>
                  </a:moveTo>
                  <a:cubicBezTo>
                    <a:pt x="113333" y="10714"/>
                    <a:pt x="113333" y="10714"/>
                    <a:pt x="113333" y="12857"/>
                  </a:cubicBezTo>
                  <a:cubicBezTo>
                    <a:pt x="113333" y="14999"/>
                    <a:pt x="113333" y="17142"/>
                    <a:pt x="112000" y="17142"/>
                  </a:cubicBezTo>
                  <a:cubicBezTo>
                    <a:pt x="109333" y="17142"/>
                    <a:pt x="109333" y="14999"/>
                    <a:pt x="109333" y="12857"/>
                  </a:cubicBezTo>
                  <a:cubicBezTo>
                    <a:pt x="109333" y="10714"/>
                    <a:pt x="109333" y="10714"/>
                    <a:pt x="112000" y="107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Shape 109"/>
            <p:cNvSpPr/>
            <p:nvPr/>
          </p:nvSpPr>
          <p:spPr>
            <a:xfrm>
              <a:off x="1293813" y="3833813"/>
              <a:ext cx="250800" cy="22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0000"/>
                    <a:pt x="120000" y="60000"/>
                  </a:cubicBezTo>
                  <a:cubicBezTo>
                    <a:pt x="120000" y="30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30000"/>
                    <a:pt x="0" y="60000"/>
                  </a:cubicBezTo>
                  <a:cubicBezTo>
                    <a:pt x="0" y="90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Shape 110"/>
            <p:cNvSpPr/>
            <p:nvPr/>
          </p:nvSpPr>
          <p:spPr>
            <a:xfrm>
              <a:off x="1555750" y="4462463"/>
              <a:ext cx="711300" cy="1544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9774" y="62500"/>
                  </a:moveTo>
                  <a:cubicBezTo>
                    <a:pt x="32481" y="64583"/>
                    <a:pt x="36090" y="66250"/>
                    <a:pt x="41503" y="67916"/>
                  </a:cubicBezTo>
                  <a:cubicBezTo>
                    <a:pt x="41503" y="76250"/>
                    <a:pt x="41503" y="76250"/>
                    <a:pt x="41503" y="76250"/>
                  </a:cubicBezTo>
                  <a:cubicBezTo>
                    <a:pt x="31578" y="76250"/>
                    <a:pt x="31578" y="76250"/>
                    <a:pt x="31578" y="76250"/>
                  </a:cubicBezTo>
                  <a:cubicBezTo>
                    <a:pt x="30676" y="76250"/>
                    <a:pt x="29774" y="77083"/>
                    <a:pt x="29774" y="77500"/>
                  </a:cubicBezTo>
                  <a:cubicBezTo>
                    <a:pt x="29774" y="89166"/>
                    <a:pt x="29774" y="89166"/>
                    <a:pt x="29774" y="89166"/>
                  </a:cubicBezTo>
                  <a:cubicBezTo>
                    <a:pt x="29774" y="120000"/>
                    <a:pt x="29774" y="120000"/>
                    <a:pt x="29774" y="120000"/>
                  </a:cubicBezTo>
                  <a:cubicBezTo>
                    <a:pt x="34285" y="120000"/>
                    <a:pt x="34285" y="120000"/>
                    <a:pt x="34285" y="120000"/>
                  </a:cubicBezTo>
                  <a:cubicBezTo>
                    <a:pt x="34285" y="90000"/>
                    <a:pt x="34285" y="90000"/>
                    <a:pt x="34285" y="90000"/>
                  </a:cubicBezTo>
                  <a:cubicBezTo>
                    <a:pt x="110977" y="90000"/>
                    <a:pt x="110977" y="90000"/>
                    <a:pt x="110977" y="90000"/>
                  </a:cubicBezTo>
                  <a:cubicBezTo>
                    <a:pt x="110977" y="120000"/>
                    <a:pt x="110977" y="120000"/>
                    <a:pt x="110977" y="120000"/>
                  </a:cubicBezTo>
                  <a:cubicBezTo>
                    <a:pt x="115488" y="120000"/>
                    <a:pt x="115488" y="120000"/>
                    <a:pt x="115488" y="120000"/>
                  </a:cubicBezTo>
                  <a:cubicBezTo>
                    <a:pt x="115488" y="89166"/>
                    <a:pt x="115488" y="89166"/>
                    <a:pt x="115488" y="89166"/>
                  </a:cubicBezTo>
                  <a:cubicBezTo>
                    <a:pt x="115488" y="77500"/>
                    <a:pt x="115488" y="77500"/>
                    <a:pt x="115488" y="77500"/>
                  </a:cubicBezTo>
                  <a:cubicBezTo>
                    <a:pt x="115488" y="77083"/>
                    <a:pt x="114586" y="76250"/>
                    <a:pt x="112781" y="76250"/>
                  </a:cubicBezTo>
                  <a:cubicBezTo>
                    <a:pt x="103759" y="76250"/>
                    <a:pt x="103759" y="76250"/>
                    <a:pt x="103759" y="76250"/>
                  </a:cubicBezTo>
                  <a:cubicBezTo>
                    <a:pt x="103759" y="67500"/>
                    <a:pt x="103759" y="67500"/>
                    <a:pt x="103759" y="67500"/>
                  </a:cubicBezTo>
                  <a:cubicBezTo>
                    <a:pt x="113684" y="64166"/>
                    <a:pt x="120000" y="59166"/>
                    <a:pt x="120000" y="53333"/>
                  </a:cubicBezTo>
                  <a:cubicBezTo>
                    <a:pt x="120000" y="21666"/>
                    <a:pt x="120000" y="21666"/>
                    <a:pt x="120000" y="21666"/>
                  </a:cubicBezTo>
                  <a:cubicBezTo>
                    <a:pt x="120000" y="18333"/>
                    <a:pt x="114586" y="15833"/>
                    <a:pt x="107368" y="15833"/>
                  </a:cubicBezTo>
                  <a:cubicBezTo>
                    <a:pt x="104661" y="15833"/>
                    <a:pt x="101954" y="16250"/>
                    <a:pt x="99248" y="17083"/>
                  </a:cubicBezTo>
                  <a:cubicBezTo>
                    <a:pt x="99248" y="12083"/>
                    <a:pt x="99248" y="12083"/>
                    <a:pt x="99248" y="12083"/>
                  </a:cubicBezTo>
                  <a:cubicBezTo>
                    <a:pt x="99248" y="8750"/>
                    <a:pt x="93834" y="6250"/>
                    <a:pt x="86616" y="6250"/>
                  </a:cubicBezTo>
                  <a:cubicBezTo>
                    <a:pt x="83909" y="6250"/>
                    <a:pt x="81203" y="6666"/>
                    <a:pt x="78496" y="7500"/>
                  </a:cubicBezTo>
                  <a:cubicBezTo>
                    <a:pt x="78496" y="5833"/>
                    <a:pt x="78496" y="5833"/>
                    <a:pt x="78496" y="5833"/>
                  </a:cubicBezTo>
                  <a:cubicBezTo>
                    <a:pt x="78496" y="2500"/>
                    <a:pt x="73082" y="0"/>
                    <a:pt x="65864" y="0"/>
                  </a:cubicBezTo>
                  <a:cubicBezTo>
                    <a:pt x="59548" y="0"/>
                    <a:pt x="54135" y="2500"/>
                    <a:pt x="54135" y="5833"/>
                  </a:cubicBezTo>
                  <a:cubicBezTo>
                    <a:pt x="54135" y="7500"/>
                    <a:pt x="54135" y="7500"/>
                    <a:pt x="54135" y="7500"/>
                  </a:cubicBezTo>
                  <a:cubicBezTo>
                    <a:pt x="51428" y="6666"/>
                    <a:pt x="48721" y="6250"/>
                    <a:pt x="45112" y="6250"/>
                  </a:cubicBezTo>
                  <a:cubicBezTo>
                    <a:pt x="38796" y="6250"/>
                    <a:pt x="33383" y="8750"/>
                    <a:pt x="33383" y="12083"/>
                  </a:cubicBezTo>
                  <a:cubicBezTo>
                    <a:pt x="33383" y="41250"/>
                    <a:pt x="33383" y="41250"/>
                    <a:pt x="33383" y="41250"/>
                  </a:cubicBezTo>
                  <a:cubicBezTo>
                    <a:pt x="18947" y="33333"/>
                    <a:pt x="18947" y="33333"/>
                    <a:pt x="18947" y="33333"/>
                  </a:cubicBezTo>
                  <a:cubicBezTo>
                    <a:pt x="18947" y="33333"/>
                    <a:pt x="18045" y="33333"/>
                    <a:pt x="18045" y="33333"/>
                  </a:cubicBezTo>
                  <a:cubicBezTo>
                    <a:pt x="14436" y="31666"/>
                    <a:pt x="8120" y="31666"/>
                    <a:pt x="4511" y="33333"/>
                  </a:cubicBezTo>
                  <a:cubicBezTo>
                    <a:pt x="902" y="35000"/>
                    <a:pt x="0" y="37500"/>
                    <a:pt x="2706" y="39583"/>
                  </a:cubicBezTo>
                  <a:cubicBezTo>
                    <a:pt x="4511" y="40833"/>
                    <a:pt x="18045" y="54166"/>
                    <a:pt x="29774" y="62500"/>
                  </a:cubicBezTo>
                  <a:close/>
                  <a:moveTo>
                    <a:pt x="110977" y="78333"/>
                  </a:moveTo>
                  <a:cubicBezTo>
                    <a:pt x="110977" y="88333"/>
                    <a:pt x="110977" y="88333"/>
                    <a:pt x="110977" y="88333"/>
                  </a:cubicBezTo>
                  <a:cubicBezTo>
                    <a:pt x="34285" y="88333"/>
                    <a:pt x="34285" y="88333"/>
                    <a:pt x="34285" y="88333"/>
                  </a:cubicBezTo>
                  <a:cubicBezTo>
                    <a:pt x="34285" y="78333"/>
                    <a:pt x="34285" y="78333"/>
                    <a:pt x="34285" y="78333"/>
                  </a:cubicBezTo>
                  <a:lnTo>
                    <a:pt x="110977" y="78333"/>
                  </a:lnTo>
                  <a:close/>
                  <a:moveTo>
                    <a:pt x="7218" y="35000"/>
                  </a:moveTo>
                  <a:cubicBezTo>
                    <a:pt x="9022" y="33750"/>
                    <a:pt x="12631" y="33750"/>
                    <a:pt x="15338" y="34583"/>
                  </a:cubicBezTo>
                  <a:cubicBezTo>
                    <a:pt x="33383" y="44583"/>
                    <a:pt x="33383" y="44583"/>
                    <a:pt x="33383" y="44583"/>
                  </a:cubicBezTo>
                  <a:cubicBezTo>
                    <a:pt x="34285" y="45000"/>
                    <a:pt x="35187" y="45000"/>
                    <a:pt x="36090" y="45000"/>
                  </a:cubicBezTo>
                  <a:cubicBezTo>
                    <a:pt x="36992" y="44583"/>
                    <a:pt x="36992" y="44166"/>
                    <a:pt x="36992" y="43750"/>
                  </a:cubicBezTo>
                  <a:cubicBezTo>
                    <a:pt x="36992" y="12083"/>
                    <a:pt x="36992" y="12083"/>
                    <a:pt x="36992" y="12083"/>
                  </a:cubicBezTo>
                  <a:cubicBezTo>
                    <a:pt x="36992" y="10416"/>
                    <a:pt x="40601" y="8750"/>
                    <a:pt x="44210" y="8333"/>
                  </a:cubicBezTo>
                  <a:cubicBezTo>
                    <a:pt x="49624" y="7916"/>
                    <a:pt x="54135" y="10000"/>
                    <a:pt x="54135" y="12083"/>
                  </a:cubicBezTo>
                  <a:cubicBezTo>
                    <a:pt x="54135" y="29583"/>
                    <a:pt x="54135" y="29583"/>
                    <a:pt x="54135" y="29583"/>
                  </a:cubicBezTo>
                  <a:cubicBezTo>
                    <a:pt x="54135" y="30000"/>
                    <a:pt x="55037" y="30416"/>
                    <a:pt x="55939" y="30416"/>
                  </a:cubicBezTo>
                  <a:cubicBezTo>
                    <a:pt x="55939" y="30416"/>
                    <a:pt x="55939" y="30416"/>
                    <a:pt x="55939" y="30416"/>
                  </a:cubicBezTo>
                  <a:cubicBezTo>
                    <a:pt x="56842" y="30416"/>
                    <a:pt x="57744" y="30000"/>
                    <a:pt x="57744" y="29583"/>
                  </a:cubicBezTo>
                  <a:cubicBezTo>
                    <a:pt x="57744" y="12083"/>
                    <a:pt x="57744" y="12083"/>
                    <a:pt x="57744" y="12083"/>
                  </a:cubicBezTo>
                  <a:cubicBezTo>
                    <a:pt x="57744" y="5833"/>
                    <a:pt x="57744" y="5833"/>
                    <a:pt x="57744" y="5833"/>
                  </a:cubicBezTo>
                  <a:cubicBezTo>
                    <a:pt x="57744" y="3750"/>
                    <a:pt x="61353" y="2083"/>
                    <a:pt x="64962" y="2083"/>
                  </a:cubicBezTo>
                  <a:cubicBezTo>
                    <a:pt x="70375" y="1666"/>
                    <a:pt x="73984" y="3333"/>
                    <a:pt x="73984" y="5833"/>
                  </a:cubicBezTo>
                  <a:cubicBezTo>
                    <a:pt x="73984" y="12083"/>
                    <a:pt x="73984" y="12083"/>
                    <a:pt x="73984" y="12083"/>
                  </a:cubicBezTo>
                  <a:cubicBezTo>
                    <a:pt x="73984" y="29583"/>
                    <a:pt x="73984" y="29583"/>
                    <a:pt x="73984" y="29583"/>
                  </a:cubicBezTo>
                  <a:cubicBezTo>
                    <a:pt x="73984" y="30000"/>
                    <a:pt x="75789" y="30416"/>
                    <a:pt x="76691" y="30416"/>
                  </a:cubicBezTo>
                  <a:cubicBezTo>
                    <a:pt x="76691" y="30416"/>
                    <a:pt x="76691" y="30416"/>
                    <a:pt x="76691" y="30416"/>
                  </a:cubicBezTo>
                  <a:cubicBezTo>
                    <a:pt x="77593" y="30416"/>
                    <a:pt x="78496" y="30000"/>
                    <a:pt x="78496" y="29583"/>
                  </a:cubicBezTo>
                  <a:cubicBezTo>
                    <a:pt x="78496" y="12083"/>
                    <a:pt x="78496" y="12083"/>
                    <a:pt x="78496" y="12083"/>
                  </a:cubicBezTo>
                  <a:cubicBezTo>
                    <a:pt x="78496" y="10416"/>
                    <a:pt x="82105" y="8750"/>
                    <a:pt x="85714" y="8333"/>
                  </a:cubicBezTo>
                  <a:cubicBezTo>
                    <a:pt x="91127" y="7916"/>
                    <a:pt x="94736" y="10000"/>
                    <a:pt x="94736" y="12083"/>
                  </a:cubicBezTo>
                  <a:cubicBezTo>
                    <a:pt x="94736" y="21666"/>
                    <a:pt x="94736" y="21666"/>
                    <a:pt x="94736" y="21666"/>
                  </a:cubicBezTo>
                  <a:cubicBezTo>
                    <a:pt x="94736" y="34166"/>
                    <a:pt x="94736" y="34166"/>
                    <a:pt x="94736" y="34166"/>
                  </a:cubicBezTo>
                  <a:cubicBezTo>
                    <a:pt x="94736" y="34583"/>
                    <a:pt x="95639" y="35416"/>
                    <a:pt x="97443" y="35416"/>
                  </a:cubicBezTo>
                  <a:cubicBezTo>
                    <a:pt x="97443" y="35416"/>
                    <a:pt x="97443" y="35416"/>
                    <a:pt x="97443" y="35416"/>
                  </a:cubicBezTo>
                  <a:cubicBezTo>
                    <a:pt x="98345" y="35416"/>
                    <a:pt x="99248" y="34583"/>
                    <a:pt x="99248" y="34166"/>
                  </a:cubicBezTo>
                  <a:cubicBezTo>
                    <a:pt x="99248" y="21666"/>
                    <a:pt x="99248" y="21666"/>
                    <a:pt x="99248" y="21666"/>
                  </a:cubicBezTo>
                  <a:cubicBezTo>
                    <a:pt x="99248" y="20000"/>
                    <a:pt x="101954" y="17916"/>
                    <a:pt x="106466" y="17916"/>
                  </a:cubicBezTo>
                  <a:cubicBezTo>
                    <a:pt x="110977" y="17500"/>
                    <a:pt x="115488" y="19166"/>
                    <a:pt x="115488" y="21666"/>
                  </a:cubicBezTo>
                  <a:cubicBezTo>
                    <a:pt x="115488" y="53333"/>
                    <a:pt x="115488" y="53333"/>
                    <a:pt x="115488" y="53333"/>
                  </a:cubicBezTo>
                  <a:cubicBezTo>
                    <a:pt x="115488" y="58750"/>
                    <a:pt x="110075" y="63333"/>
                    <a:pt x="100150" y="65833"/>
                  </a:cubicBezTo>
                  <a:cubicBezTo>
                    <a:pt x="100150" y="66250"/>
                    <a:pt x="99248" y="66666"/>
                    <a:pt x="99248" y="67083"/>
                  </a:cubicBezTo>
                  <a:cubicBezTo>
                    <a:pt x="99248" y="76250"/>
                    <a:pt x="99248" y="76250"/>
                    <a:pt x="99248" y="76250"/>
                  </a:cubicBezTo>
                  <a:cubicBezTo>
                    <a:pt x="46015" y="76250"/>
                    <a:pt x="46015" y="76250"/>
                    <a:pt x="46015" y="76250"/>
                  </a:cubicBezTo>
                  <a:cubicBezTo>
                    <a:pt x="46015" y="67083"/>
                    <a:pt x="46015" y="67083"/>
                    <a:pt x="46015" y="67083"/>
                  </a:cubicBezTo>
                  <a:cubicBezTo>
                    <a:pt x="46015" y="66666"/>
                    <a:pt x="45112" y="66666"/>
                    <a:pt x="44210" y="66250"/>
                  </a:cubicBezTo>
                  <a:cubicBezTo>
                    <a:pt x="39699" y="65000"/>
                    <a:pt x="36090" y="63333"/>
                    <a:pt x="33383" y="61250"/>
                  </a:cubicBezTo>
                  <a:cubicBezTo>
                    <a:pt x="21654" y="52916"/>
                    <a:pt x="7218" y="38750"/>
                    <a:pt x="7218" y="38750"/>
                  </a:cubicBezTo>
                  <a:cubicBezTo>
                    <a:pt x="6315" y="38750"/>
                    <a:pt x="6315" y="38750"/>
                    <a:pt x="6315" y="38333"/>
                  </a:cubicBezTo>
                  <a:cubicBezTo>
                    <a:pt x="4511" y="37500"/>
                    <a:pt x="5413" y="35833"/>
                    <a:pt x="7218" y="35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13727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 + 2 columns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/>
        </p:nvSpPr>
        <p:spPr>
          <a:xfrm>
            <a:off x="11744000" y="2944372"/>
            <a:ext cx="448000" cy="969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3" name="Shape 113"/>
          <p:cNvSpPr/>
          <p:nvPr/>
        </p:nvSpPr>
        <p:spPr>
          <a:xfrm>
            <a:off x="0" y="0"/>
            <a:ext cx="8128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609600" y="782633"/>
            <a:ext cx="6851600" cy="11432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609600" y="2229733"/>
            <a:ext cx="3325600" cy="4206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457189">
              <a:spcBef>
                <a:spcPts val="800"/>
              </a:spcBef>
              <a:spcAft>
                <a:spcPts val="0"/>
              </a:spcAft>
              <a:buSzPts val="1800"/>
              <a:buChar char="▹"/>
              <a:defRPr sz="2400"/>
            </a:lvl1pPr>
            <a:lvl2pPr marL="1219170" lvl="1" indent="-457189">
              <a:spcBef>
                <a:spcPts val="0"/>
              </a:spcBef>
              <a:spcAft>
                <a:spcPts val="0"/>
              </a:spcAft>
              <a:buSzPts val="1800"/>
              <a:buChar char="￭"/>
              <a:defRPr sz="2400"/>
            </a:lvl2pPr>
            <a:lvl3pPr marL="1828754" lvl="2" indent="-457189">
              <a:spcBef>
                <a:spcPts val="0"/>
              </a:spcBef>
              <a:spcAft>
                <a:spcPts val="0"/>
              </a:spcAft>
              <a:buSzPts val="1800"/>
              <a:buChar char="⬝"/>
              <a:defRPr sz="2400"/>
            </a:lvl3pPr>
            <a:lvl4pPr marL="2438339" lvl="3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2400"/>
            </a:lvl4pPr>
            <a:lvl5pPr marL="3047924" lvl="4" indent="-457189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2400"/>
            </a:lvl5pPr>
            <a:lvl6pPr marL="3657509" lvl="5" indent="-457189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2400"/>
            </a:lvl6pPr>
            <a:lvl7pPr marL="4267093" lvl="6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2400"/>
            </a:lvl7pPr>
            <a:lvl8pPr marL="4876678" lvl="7" indent="-457189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2400"/>
            </a:lvl8pPr>
            <a:lvl9pPr marL="5486263" lvl="8" indent="-457189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2400"/>
            </a:lvl9pPr>
          </a:lstStyle>
          <a:p>
            <a:endParaRPr/>
          </a:p>
        </p:txBody>
      </p:sp>
      <p:sp>
        <p:nvSpPr>
          <p:cNvPr id="116" name="Shape 116"/>
          <p:cNvSpPr txBox="1">
            <a:spLocks noGrp="1"/>
          </p:cNvSpPr>
          <p:nvPr>
            <p:ph type="body" idx="2"/>
          </p:nvPr>
        </p:nvSpPr>
        <p:spPr>
          <a:xfrm>
            <a:off x="4135536" y="2229733"/>
            <a:ext cx="3325600" cy="4206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457189">
              <a:spcBef>
                <a:spcPts val="800"/>
              </a:spcBef>
              <a:spcAft>
                <a:spcPts val="0"/>
              </a:spcAft>
              <a:buSzPts val="1800"/>
              <a:buChar char="▹"/>
              <a:defRPr sz="2400"/>
            </a:lvl1pPr>
            <a:lvl2pPr marL="1219170" lvl="1" indent="-457189">
              <a:spcBef>
                <a:spcPts val="0"/>
              </a:spcBef>
              <a:spcAft>
                <a:spcPts val="0"/>
              </a:spcAft>
              <a:buSzPts val="1800"/>
              <a:buChar char="￭"/>
              <a:defRPr sz="2400"/>
            </a:lvl2pPr>
            <a:lvl3pPr marL="1828754" lvl="2" indent="-457189">
              <a:spcBef>
                <a:spcPts val="0"/>
              </a:spcBef>
              <a:spcAft>
                <a:spcPts val="0"/>
              </a:spcAft>
              <a:buSzPts val="1800"/>
              <a:buChar char="⬝"/>
              <a:defRPr sz="2400"/>
            </a:lvl3pPr>
            <a:lvl4pPr marL="2438339" lvl="3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2400"/>
            </a:lvl4pPr>
            <a:lvl5pPr marL="3047924" lvl="4" indent="-457189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2400"/>
            </a:lvl5pPr>
            <a:lvl6pPr marL="3657509" lvl="5" indent="-457189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2400"/>
            </a:lvl6pPr>
            <a:lvl7pPr marL="4267093" lvl="6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2400"/>
            </a:lvl7pPr>
            <a:lvl8pPr marL="4876678" lvl="7" indent="-457189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2400"/>
            </a:lvl8pPr>
            <a:lvl9pPr marL="5486263" lvl="8" indent="-457189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2400"/>
            </a:lvl9pPr>
          </a:lstStyle>
          <a:p>
            <a:endParaRPr/>
          </a:p>
        </p:txBody>
      </p:sp>
      <p:sp>
        <p:nvSpPr>
          <p:cNvPr id="117" name="Shape 117"/>
          <p:cNvSpPr txBox="1">
            <a:spLocks noGrp="1"/>
          </p:cNvSpPr>
          <p:nvPr>
            <p:ph type="sldNum" idx="12"/>
          </p:nvPr>
        </p:nvSpPr>
        <p:spPr>
          <a:xfrm>
            <a:off x="11744000" y="2944233"/>
            <a:ext cx="448000" cy="96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grpSp>
        <p:nvGrpSpPr>
          <p:cNvPr id="118" name="Shape 118"/>
          <p:cNvGrpSpPr/>
          <p:nvPr/>
        </p:nvGrpSpPr>
        <p:grpSpPr>
          <a:xfrm>
            <a:off x="8652201" y="0"/>
            <a:ext cx="2510300" cy="3261600"/>
            <a:chOff x="3357563" y="850900"/>
            <a:chExt cx="1882725" cy="2446200"/>
          </a:xfrm>
        </p:grpSpPr>
        <p:sp>
          <p:nvSpPr>
            <p:cNvPr id="119" name="Shape 119"/>
            <p:cNvSpPr/>
            <p:nvPr/>
          </p:nvSpPr>
          <p:spPr>
            <a:xfrm>
              <a:off x="3833813" y="2476500"/>
              <a:ext cx="27000" cy="27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8823" y="0"/>
                  </a:moveTo>
                  <a:lnTo>
                    <a:pt x="0" y="0"/>
                  </a:lnTo>
                  <a:lnTo>
                    <a:pt x="0" y="120000"/>
                  </a:lnTo>
                  <a:lnTo>
                    <a:pt x="120000" y="120000"/>
                  </a:lnTo>
                  <a:lnTo>
                    <a:pt x="988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" name="Shape 120"/>
            <p:cNvSpPr/>
            <p:nvPr/>
          </p:nvSpPr>
          <p:spPr>
            <a:xfrm>
              <a:off x="3736975" y="2476500"/>
              <a:ext cx="577800" cy="579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35555"/>
                  </a:moveTo>
                  <a:cubicBezTo>
                    <a:pt x="84444" y="1111"/>
                    <a:pt x="84444" y="1111"/>
                    <a:pt x="84444" y="1111"/>
                  </a:cubicBezTo>
                  <a:cubicBezTo>
                    <a:pt x="84444" y="1111"/>
                    <a:pt x="83333" y="0"/>
                    <a:pt x="82222" y="0"/>
                  </a:cubicBezTo>
                  <a:cubicBezTo>
                    <a:pt x="55555" y="0"/>
                    <a:pt x="55555" y="0"/>
                    <a:pt x="55555" y="0"/>
                  </a:cubicBezTo>
                  <a:cubicBezTo>
                    <a:pt x="55555" y="5555"/>
                    <a:pt x="55555" y="5555"/>
                    <a:pt x="55555" y="5555"/>
                  </a:cubicBezTo>
                  <a:cubicBezTo>
                    <a:pt x="80000" y="5555"/>
                    <a:pt x="80000" y="5555"/>
                    <a:pt x="80000" y="5555"/>
                  </a:cubicBezTo>
                  <a:cubicBezTo>
                    <a:pt x="80000" y="37777"/>
                    <a:pt x="80000" y="37777"/>
                    <a:pt x="80000" y="37777"/>
                  </a:cubicBezTo>
                  <a:cubicBezTo>
                    <a:pt x="80000" y="40000"/>
                    <a:pt x="81111" y="41111"/>
                    <a:pt x="82222" y="41111"/>
                  </a:cubicBezTo>
                  <a:cubicBezTo>
                    <a:pt x="114444" y="41111"/>
                    <a:pt x="114444" y="41111"/>
                    <a:pt x="114444" y="41111"/>
                  </a:cubicBezTo>
                  <a:cubicBezTo>
                    <a:pt x="114444" y="114444"/>
                    <a:pt x="114444" y="114444"/>
                    <a:pt x="114444" y="114444"/>
                  </a:cubicBezTo>
                  <a:cubicBezTo>
                    <a:pt x="5555" y="114444"/>
                    <a:pt x="5555" y="114444"/>
                    <a:pt x="5555" y="114444"/>
                  </a:cubicBezTo>
                  <a:cubicBezTo>
                    <a:pt x="5555" y="42222"/>
                    <a:pt x="5555" y="42222"/>
                    <a:pt x="5555" y="42222"/>
                  </a:cubicBezTo>
                  <a:cubicBezTo>
                    <a:pt x="5555" y="42222"/>
                    <a:pt x="5555" y="42222"/>
                    <a:pt x="4444" y="42222"/>
                  </a:cubicBezTo>
                  <a:cubicBezTo>
                    <a:pt x="3333" y="42222"/>
                    <a:pt x="2222" y="42222"/>
                    <a:pt x="0" y="42222"/>
                  </a:cubicBezTo>
                  <a:cubicBezTo>
                    <a:pt x="0" y="117777"/>
                    <a:pt x="0" y="117777"/>
                    <a:pt x="0" y="117777"/>
                  </a:cubicBezTo>
                  <a:cubicBezTo>
                    <a:pt x="0" y="118888"/>
                    <a:pt x="1111" y="120000"/>
                    <a:pt x="3333" y="120000"/>
                  </a:cubicBezTo>
                  <a:cubicBezTo>
                    <a:pt x="117777" y="120000"/>
                    <a:pt x="117777" y="120000"/>
                    <a:pt x="117777" y="120000"/>
                  </a:cubicBezTo>
                  <a:cubicBezTo>
                    <a:pt x="118888" y="120000"/>
                    <a:pt x="120000" y="118888"/>
                    <a:pt x="120000" y="117777"/>
                  </a:cubicBezTo>
                  <a:cubicBezTo>
                    <a:pt x="120000" y="37777"/>
                    <a:pt x="120000" y="37777"/>
                    <a:pt x="120000" y="37777"/>
                  </a:cubicBezTo>
                  <a:cubicBezTo>
                    <a:pt x="120000" y="37777"/>
                    <a:pt x="120000" y="36666"/>
                    <a:pt x="120000" y="35555"/>
                  </a:cubicBezTo>
                  <a:close/>
                  <a:moveTo>
                    <a:pt x="85555" y="35555"/>
                  </a:moveTo>
                  <a:cubicBezTo>
                    <a:pt x="85555" y="10000"/>
                    <a:pt x="85555" y="10000"/>
                    <a:pt x="85555" y="10000"/>
                  </a:cubicBezTo>
                  <a:cubicBezTo>
                    <a:pt x="111111" y="35555"/>
                    <a:pt x="111111" y="35555"/>
                    <a:pt x="111111" y="35555"/>
                  </a:cubicBezTo>
                  <a:lnTo>
                    <a:pt x="85555" y="3555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" name="Shape 121"/>
            <p:cNvSpPr/>
            <p:nvPr/>
          </p:nvSpPr>
          <p:spPr>
            <a:xfrm>
              <a:off x="4829175" y="2943225"/>
              <a:ext cx="250800" cy="252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8723" y="120000"/>
                  </a:moveTo>
                  <a:cubicBezTo>
                    <a:pt x="25531" y="120000"/>
                    <a:pt x="0" y="91914"/>
                    <a:pt x="0" y="58723"/>
                  </a:cubicBezTo>
                  <a:cubicBezTo>
                    <a:pt x="0" y="28085"/>
                    <a:pt x="25531" y="0"/>
                    <a:pt x="58723" y="0"/>
                  </a:cubicBezTo>
                  <a:cubicBezTo>
                    <a:pt x="91914" y="0"/>
                    <a:pt x="120000" y="28085"/>
                    <a:pt x="120000" y="58723"/>
                  </a:cubicBezTo>
                  <a:cubicBezTo>
                    <a:pt x="120000" y="91914"/>
                    <a:pt x="91914" y="120000"/>
                    <a:pt x="58723" y="120000"/>
                  </a:cubicBezTo>
                  <a:close/>
                  <a:moveTo>
                    <a:pt x="58723" y="12765"/>
                  </a:moveTo>
                  <a:cubicBezTo>
                    <a:pt x="33191" y="12765"/>
                    <a:pt x="12765" y="33191"/>
                    <a:pt x="12765" y="58723"/>
                  </a:cubicBezTo>
                  <a:cubicBezTo>
                    <a:pt x="12765" y="86808"/>
                    <a:pt x="33191" y="107234"/>
                    <a:pt x="58723" y="107234"/>
                  </a:cubicBezTo>
                  <a:cubicBezTo>
                    <a:pt x="84255" y="107234"/>
                    <a:pt x="104680" y="86808"/>
                    <a:pt x="104680" y="58723"/>
                  </a:cubicBezTo>
                  <a:cubicBezTo>
                    <a:pt x="104680" y="33191"/>
                    <a:pt x="84255" y="12765"/>
                    <a:pt x="58723" y="1276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" name="Shape 122"/>
            <p:cNvSpPr/>
            <p:nvPr/>
          </p:nvSpPr>
          <p:spPr>
            <a:xfrm>
              <a:off x="4887913" y="2825750"/>
              <a:ext cx="250800" cy="252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2127" y="40851"/>
                  </a:moveTo>
                  <a:cubicBezTo>
                    <a:pt x="104680" y="45957"/>
                    <a:pt x="104680" y="53617"/>
                    <a:pt x="104680" y="58723"/>
                  </a:cubicBezTo>
                  <a:cubicBezTo>
                    <a:pt x="104680" y="84255"/>
                    <a:pt x="84255" y="107234"/>
                    <a:pt x="58723" y="107234"/>
                  </a:cubicBezTo>
                  <a:cubicBezTo>
                    <a:pt x="33191" y="107234"/>
                    <a:pt x="12765" y="84255"/>
                    <a:pt x="12765" y="58723"/>
                  </a:cubicBezTo>
                  <a:cubicBezTo>
                    <a:pt x="12765" y="33191"/>
                    <a:pt x="33191" y="12765"/>
                    <a:pt x="58723" y="12765"/>
                  </a:cubicBezTo>
                  <a:cubicBezTo>
                    <a:pt x="66382" y="12765"/>
                    <a:pt x="74042" y="15319"/>
                    <a:pt x="79148" y="17872"/>
                  </a:cubicBezTo>
                  <a:cubicBezTo>
                    <a:pt x="79148" y="15319"/>
                    <a:pt x="79148" y="10212"/>
                    <a:pt x="76595" y="7659"/>
                  </a:cubicBezTo>
                  <a:cubicBezTo>
                    <a:pt x="76595" y="5106"/>
                    <a:pt x="76595" y="5106"/>
                    <a:pt x="76595" y="2553"/>
                  </a:cubicBezTo>
                  <a:cubicBezTo>
                    <a:pt x="71489" y="0"/>
                    <a:pt x="66382" y="0"/>
                    <a:pt x="58723" y="0"/>
                  </a:cubicBezTo>
                  <a:cubicBezTo>
                    <a:pt x="25531" y="0"/>
                    <a:pt x="0" y="25531"/>
                    <a:pt x="0" y="58723"/>
                  </a:cubicBezTo>
                  <a:cubicBezTo>
                    <a:pt x="0" y="91914"/>
                    <a:pt x="25531" y="120000"/>
                    <a:pt x="58723" y="120000"/>
                  </a:cubicBezTo>
                  <a:cubicBezTo>
                    <a:pt x="91914" y="120000"/>
                    <a:pt x="120000" y="91914"/>
                    <a:pt x="120000" y="58723"/>
                  </a:cubicBezTo>
                  <a:cubicBezTo>
                    <a:pt x="120000" y="53617"/>
                    <a:pt x="117446" y="45957"/>
                    <a:pt x="114893" y="38297"/>
                  </a:cubicBezTo>
                  <a:cubicBezTo>
                    <a:pt x="109787" y="38297"/>
                    <a:pt x="107234" y="40851"/>
                    <a:pt x="102127" y="408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" name="Shape 123"/>
            <p:cNvSpPr/>
            <p:nvPr/>
          </p:nvSpPr>
          <p:spPr>
            <a:xfrm>
              <a:off x="4770438" y="2825750"/>
              <a:ext cx="250800" cy="252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8723" y="120000"/>
                  </a:moveTo>
                  <a:cubicBezTo>
                    <a:pt x="25531" y="120000"/>
                    <a:pt x="0" y="91914"/>
                    <a:pt x="0" y="58723"/>
                  </a:cubicBezTo>
                  <a:cubicBezTo>
                    <a:pt x="0" y="25531"/>
                    <a:pt x="25531" y="0"/>
                    <a:pt x="58723" y="0"/>
                  </a:cubicBezTo>
                  <a:cubicBezTo>
                    <a:pt x="91914" y="0"/>
                    <a:pt x="120000" y="25531"/>
                    <a:pt x="120000" y="58723"/>
                  </a:cubicBezTo>
                  <a:cubicBezTo>
                    <a:pt x="120000" y="91914"/>
                    <a:pt x="91914" y="120000"/>
                    <a:pt x="58723" y="120000"/>
                  </a:cubicBezTo>
                  <a:close/>
                  <a:moveTo>
                    <a:pt x="58723" y="12765"/>
                  </a:moveTo>
                  <a:cubicBezTo>
                    <a:pt x="33191" y="12765"/>
                    <a:pt x="12765" y="33191"/>
                    <a:pt x="12765" y="58723"/>
                  </a:cubicBezTo>
                  <a:cubicBezTo>
                    <a:pt x="12765" y="84255"/>
                    <a:pt x="33191" y="107234"/>
                    <a:pt x="58723" y="107234"/>
                  </a:cubicBezTo>
                  <a:cubicBezTo>
                    <a:pt x="84255" y="107234"/>
                    <a:pt x="104680" y="84255"/>
                    <a:pt x="104680" y="58723"/>
                  </a:cubicBezTo>
                  <a:cubicBezTo>
                    <a:pt x="104680" y="33191"/>
                    <a:pt x="84255" y="12765"/>
                    <a:pt x="58723" y="1276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Shape 124"/>
            <p:cNvSpPr/>
            <p:nvPr/>
          </p:nvSpPr>
          <p:spPr>
            <a:xfrm>
              <a:off x="4448175" y="1768475"/>
              <a:ext cx="577800" cy="579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6666" y="120000"/>
                  </a:moveTo>
                  <a:cubicBezTo>
                    <a:pt x="2222" y="120000"/>
                    <a:pt x="2222" y="120000"/>
                    <a:pt x="2222" y="120000"/>
                  </a:cubicBezTo>
                  <a:cubicBezTo>
                    <a:pt x="1111" y="120000"/>
                    <a:pt x="0" y="118888"/>
                    <a:pt x="0" y="116666"/>
                  </a:cubicBezTo>
                  <a:cubicBezTo>
                    <a:pt x="0" y="2222"/>
                    <a:pt x="0" y="2222"/>
                    <a:pt x="0" y="2222"/>
                  </a:cubicBezTo>
                  <a:cubicBezTo>
                    <a:pt x="0" y="1111"/>
                    <a:pt x="1111" y="0"/>
                    <a:pt x="2222" y="0"/>
                  </a:cubicBezTo>
                  <a:cubicBezTo>
                    <a:pt x="82222" y="0"/>
                    <a:pt x="82222" y="0"/>
                    <a:pt x="82222" y="0"/>
                  </a:cubicBezTo>
                  <a:cubicBezTo>
                    <a:pt x="83333" y="0"/>
                    <a:pt x="83333" y="0"/>
                    <a:pt x="84444" y="1111"/>
                  </a:cubicBezTo>
                  <a:cubicBezTo>
                    <a:pt x="118888" y="35555"/>
                    <a:pt x="118888" y="35555"/>
                    <a:pt x="118888" y="35555"/>
                  </a:cubicBezTo>
                  <a:cubicBezTo>
                    <a:pt x="120000" y="35555"/>
                    <a:pt x="120000" y="36666"/>
                    <a:pt x="120000" y="37777"/>
                  </a:cubicBezTo>
                  <a:cubicBezTo>
                    <a:pt x="120000" y="116666"/>
                    <a:pt x="120000" y="116666"/>
                    <a:pt x="120000" y="116666"/>
                  </a:cubicBezTo>
                  <a:cubicBezTo>
                    <a:pt x="120000" y="118888"/>
                    <a:pt x="118888" y="120000"/>
                    <a:pt x="116666" y="120000"/>
                  </a:cubicBezTo>
                  <a:close/>
                  <a:moveTo>
                    <a:pt x="5555" y="114444"/>
                  </a:moveTo>
                  <a:cubicBezTo>
                    <a:pt x="114444" y="114444"/>
                    <a:pt x="114444" y="114444"/>
                    <a:pt x="114444" y="114444"/>
                  </a:cubicBezTo>
                  <a:cubicBezTo>
                    <a:pt x="114444" y="38888"/>
                    <a:pt x="114444" y="38888"/>
                    <a:pt x="114444" y="38888"/>
                  </a:cubicBezTo>
                  <a:cubicBezTo>
                    <a:pt x="81111" y="5555"/>
                    <a:pt x="81111" y="5555"/>
                    <a:pt x="81111" y="5555"/>
                  </a:cubicBezTo>
                  <a:cubicBezTo>
                    <a:pt x="5555" y="5555"/>
                    <a:pt x="5555" y="5555"/>
                    <a:pt x="5555" y="5555"/>
                  </a:cubicBezTo>
                  <a:lnTo>
                    <a:pt x="5555" y="11444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Shape 125"/>
            <p:cNvSpPr/>
            <p:nvPr/>
          </p:nvSpPr>
          <p:spPr>
            <a:xfrm>
              <a:off x="4829175" y="1779588"/>
              <a:ext cx="180900" cy="182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120000"/>
                  </a:moveTo>
                  <a:cubicBezTo>
                    <a:pt x="10588" y="120000"/>
                    <a:pt x="10588" y="120000"/>
                    <a:pt x="10588" y="120000"/>
                  </a:cubicBezTo>
                  <a:cubicBezTo>
                    <a:pt x="3529" y="120000"/>
                    <a:pt x="0" y="116470"/>
                    <a:pt x="0" y="11294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7647" y="0"/>
                    <a:pt x="17647" y="0"/>
                    <a:pt x="17647" y="0"/>
                  </a:cubicBezTo>
                  <a:cubicBezTo>
                    <a:pt x="17647" y="102352"/>
                    <a:pt x="17647" y="102352"/>
                    <a:pt x="17647" y="102352"/>
                  </a:cubicBezTo>
                  <a:cubicBezTo>
                    <a:pt x="120000" y="102352"/>
                    <a:pt x="120000" y="102352"/>
                    <a:pt x="120000" y="102352"/>
                  </a:cubicBezTo>
                  <a:lnTo>
                    <a:pt x="120000" y="1200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Shape 126"/>
            <p:cNvSpPr/>
            <p:nvPr/>
          </p:nvSpPr>
          <p:spPr>
            <a:xfrm>
              <a:off x="4662488" y="2717800"/>
              <a:ext cx="577800" cy="579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7777" y="120000"/>
                  </a:moveTo>
                  <a:cubicBezTo>
                    <a:pt x="3333" y="120000"/>
                    <a:pt x="3333" y="120000"/>
                    <a:pt x="3333" y="120000"/>
                  </a:cubicBezTo>
                  <a:cubicBezTo>
                    <a:pt x="1111" y="120000"/>
                    <a:pt x="0" y="118888"/>
                    <a:pt x="0" y="117777"/>
                  </a:cubicBezTo>
                  <a:cubicBezTo>
                    <a:pt x="0" y="3333"/>
                    <a:pt x="0" y="3333"/>
                    <a:pt x="0" y="3333"/>
                  </a:cubicBezTo>
                  <a:cubicBezTo>
                    <a:pt x="0" y="2222"/>
                    <a:pt x="1111" y="0"/>
                    <a:pt x="3333" y="0"/>
                  </a:cubicBezTo>
                  <a:cubicBezTo>
                    <a:pt x="82222" y="0"/>
                    <a:pt x="82222" y="0"/>
                    <a:pt x="82222" y="0"/>
                  </a:cubicBezTo>
                  <a:cubicBezTo>
                    <a:pt x="83333" y="0"/>
                    <a:pt x="84444" y="1111"/>
                    <a:pt x="84444" y="1111"/>
                  </a:cubicBezTo>
                  <a:cubicBezTo>
                    <a:pt x="120000" y="35555"/>
                    <a:pt x="120000" y="35555"/>
                    <a:pt x="120000" y="35555"/>
                  </a:cubicBezTo>
                  <a:cubicBezTo>
                    <a:pt x="120000" y="36666"/>
                    <a:pt x="120000" y="37777"/>
                    <a:pt x="120000" y="37777"/>
                  </a:cubicBezTo>
                  <a:cubicBezTo>
                    <a:pt x="120000" y="117777"/>
                    <a:pt x="120000" y="117777"/>
                    <a:pt x="120000" y="117777"/>
                  </a:cubicBezTo>
                  <a:cubicBezTo>
                    <a:pt x="120000" y="118888"/>
                    <a:pt x="118888" y="120000"/>
                    <a:pt x="117777" y="120000"/>
                  </a:cubicBezTo>
                  <a:close/>
                  <a:moveTo>
                    <a:pt x="5555" y="114444"/>
                  </a:moveTo>
                  <a:cubicBezTo>
                    <a:pt x="114444" y="114444"/>
                    <a:pt x="114444" y="114444"/>
                    <a:pt x="114444" y="114444"/>
                  </a:cubicBezTo>
                  <a:cubicBezTo>
                    <a:pt x="114444" y="38888"/>
                    <a:pt x="114444" y="38888"/>
                    <a:pt x="114444" y="38888"/>
                  </a:cubicBezTo>
                  <a:cubicBezTo>
                    <a:pt x="81111" y="6666"/>
                    <a:pt x="81111" y="6666"/>
                    <a:pt x="81111" y="6666"/>
                  </a:cubicBezTo>
                  <a:cubicBezTo>
                    <a:pt x="5555" y="6666"/>
                    <a:pt x="5555" y="6666"/>
                    <a:pt x="5555" y="6666"/>
                  </a:cubicBezTo>
                  <a:lnTo>
                    <a:pt x="5555" y="11444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Shape 127"/>
            <p:cNvSpPr/>
            <p:nvPr/>
          </p:nvSpPr>
          <p:spPr>
            <a:xfrm>
              <a:off x="5048250" y="2733675"/>
              <a:ext cx="180900" cy="182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120000"/>
                  </a:moveTo>
                  <a:cubicBezTo>
                    <a:pt x="7058" y="120000"/>
                    <a:pt x="7058" y="120000"/>
                    <a:pt x="7058" y="120000"/>
                  </a:cubicBezTo>
                  <a:cubicBezTo>
                    <a:pt x="3529" y="120000"/>
                    <a:pt x="0" y="116470"/>
                    <a:pt x="0" y="10941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7647" y="0"/>
                    <a:pt x="17647" y="0"/>
                    <a:pt x="17647" y="0"/>
                  </a:cubicBezTo>
                  <a:cubicBezTo>
                    <a:pt x="17647" y="102352"/>
                    <a:pt x="17647" y="102352"/>
                    <a:pt x="17647" y="102352"/>
                  </a:cubicBezTo>
                  <a:cubicBezTo>
                    <a:pt x="120000" y="102352"/>
                    <a:pt x="120000" y="102352"/>
                    <a:pt x="120000" y="102352"/>
                  </a:cubicBezTo>
                  <a:lnTo>
                    <a:pt x="120000" y="1200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" name="Shape 128"/>
            <p:cNvSpPr/>
            <p:nvPr/>
          </p:nvSpPr>
          <p:spPr>
            <a:xfrm>
              <a:off x="4529138" y="2149475"/>
              <a:ext cx="379500" cy="81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1126" y="112000"/>
                  </a:moveTo>
                  <a:cubicBezTo>
                    <a:pt x="76056" y="112000"/>
                    <a:pt x="69295" y="104000"/>
                    <a:pt x="67605" y="88000"/>
                  </a:cubicBezTo>
                  <a:cubicBezTo>
                    <a:pt x="65915" y="80000"/>
                    <a:pt x="65915" y="72000"/>
                    <a:pt x="65915" y="64000"/>
                  </a:cubicBezTo>
                  <a:cubicBezTo>
                    <a:pt x="64225" y="64000"/>
                    <a:pt x="64225" y="56000"/>
                    <a:pt x="64225" y="56000"/>
                  </a:cubicBezTo>
                  <a:cubicBezTo>
                    <a:pt x="60845" y="48000"/>
                    <a:pt x="57464" y="56000"/>
                    <a:pt x="54084" y="64000"/>
                  </a:cubicBezTo>
                  <a:cubicBezTo>
                    <a:pt x="54084" y="64000"/>
                    <a:pt x="52394" y="72000"/>
                    <a:pt x="50704" y="72000"/>
                  </a:cubicBezTo>
                  <a:cubicBezTo>
                    <a:pt x="49014" y="88000"/>
                    <a:pt x="47323" y="96000"/>
                    <a:pt x="42253" y="104000"/>
                  </a:cubicBezTo>
                  <a:cubicBezTo>
                    <a:pt x="35492" y="120000"/>
                    <a:pt x="25352" y="104000"/>
                    <a:pt x="20281" y="80000"/>
                  </a:cubicBezTo>
                  <a:cubicBezTo>
                    <a:pt x="18591" y="72000"/>
                    <a:pt x="18591" y="72000"/>
                    <a:pt x="18591" y="64000"/>
                  </a:cubicBezTo>
                  <a:cubicBezTo>
                    <a:pt x="16901" y="56000"/>
                    <a:pt x="15211" y="48000"/>
                    <a:pt x="15211" y="48000"/>
                  </a:cubicBezTo>
                  <a:cubicBezTo>
                    <a:pt x="13521" y="48000"/>
                    <a:pt x="11830" y="56000"/>
                    <a:pt x="10140" y="56000"/>
                  </a:cubicBezTo>
                  <a:cubicBezTo>
                    <a:pt x="10140" y="64000"/>
                    <a:pt x="10140" y="72000"/>
                    <a:pt x="10140" y="80000"/>
                  </a:cubicBezTo>
                  <a:cubicBezTo>
                    <a:pt x="10140" y="80000"/>
                    <a:pt x="10140" y="88000"/>
                    <a:pt x="8450" y="96000"/>
                  </a:cubicBezTo>
                  <a:cubicBezTo>
                    <a:pt x="0" y="88000"/>
                    <a:pt x="0" y="88000"/>
                    <a:pt x="0" y="88000"/>
                  </a:cubicBezTo>
                  <a:cubicBezTo>
                    <a:pt x="1690" y="80000"/>
                    <a:pt x="1690" y="72000"/>
                    <a:pt x="1690" y="72000"/>
                  </a:cubicBezTo>
                  <a:cubicBezTo>
                    <a:pt x="1690" y="64000"/>
                    <a:pt x="1690" y="48000"/>
                    <a:pt x="3380" y="40000"/>
                  </a:cubicBezTo>
                  <a:cubicBezTo>
                    <a:pt x="5070" y="24000"/>
                    <a:pt x="10140" y="0"/>
                    <a:pt x="16901" y="8000"/>
                  </a:cubicBezTo>
                  <a:cubicBezTo>
                    <a:pt x="21971" y="8000"/>
                    <a:pt x="23661" y="32000"/>
                    <a:pt x="25352" y="40000"/>
                  </a:cubicBezTo>
                  <a:cubicBezTo>
                    <a:pt x="25352" y="48000"/>
                    <a:pt x="27042" y="48000"/>
                    <a:pt x="27042" y="56000"/>
                  </a:cubicBezTo>
                  <a:cubicBezTo>
                    <a:pt x="28732" y="64000"/>
                    <a:pt x="35492" y="72000"/>
                    <a:pt x="38873" y="64000"/>
                  </a:cubicBezTo>
                  <a:cubicBezTo>
                    <a:pt x="42253" y="64000"/>
                    <a:pt x="43943" y="56000"/>
                    <a:pt x="45633" y="48000"/>
                  </a:cubicBezTo>
                  <a:cubicBezTo>
                    <a:pt x="47323" y="40000"/>
                    <a:pt x="49014" y="32000"/>
                    <a:pt x="49014" y="32000"/>
                  </a:cubicBezTo>
                  <a:cubicBezTo>
                    <a:pt x="54084" y="8000"/>
                    <a:pt x="62535" y="0"/>
                    <a:pt x="67605" y="16000"/>
                  </a:cubicBezTo>
                  <a:cubicBezTo>
                    <a:pt x="70985" y="32000"/>
                    <a:pt x="72676" y="40000"/>
                    <a:pt x="72676" y="48000"/>
                  </a:cubicBezTo>
                  <a:cubicBezTo>
                    <a:pt x="72676" y="56000"/>
                    <a:pt x="74366" y="56000"/>
                    <a:pt x="74366" y="64000"/>
                  </a:cubicBezTo>
                  <a:cubicBezTo>
                    <a:pt x="76056" y="72000"/>
                    <a:pt x="82816" y="80000"/>
                    <a:pt x="86197" y="64000"/>
                  </a:cubicBezTo>
                  <a:cubicBezTo>
                    <a:pt x="86197" y="64000"/>
                    <a:pt x="87887" y="64000"/>
                    <a:pt x="87887" y="56000"/>
                  </a:cubicBezTo>
                  <a:cubicBezTo>
                    <a:pt x="91267" y="48000"/>
                    <a:pt x="92957" y="40000"/>
                    <a:pt x="96338" y="32000"/>
                  </a:cubicBezTo>
                  <a:cubicBezTo>
                    <a:pt x="101408" y="24000"/>
                    <a:pt x="104788" y="32000"/>
                    <a:pt x="109859" y="40000"/>
                  </a:cubicBezTo>
                  <a:cubicBezTo>
                    <a:pt x="111549" y="48000"/>
                    <a:pt x="114929" y="48000"/>
                    <a:pt x="116619" y="48000"/>
                  </a:cubicBezTo>
                  <a:cubicBezTo>
                    <a:pt x="120000" y="88000"/>
                    <a:pt x="120000" y="88000"/>
                    <a:pt x="120000" y="88000"/>
                  </a:cubicBezTo>
                  <a:cubicBezTo>
                    <a:pt x="114929" y="96000"/>
                    <a:pt x="109859" y="88000"/>
                    <a:pt x="106478" y="80000"/>
                  </a:cubicBezTo>
                  <a:cubicBezTo>
                    <a:pt x="103098" y="72000"/>
                    <a:pt x="101408" y="72000"/>
                    <a:pt x="99718" y="72000"/>
                  </a:cubicBezTo>
                  <a:cubicBezTo>
                    <a:pt x="98028" y="72000"/>
                    <a:pt x="96338" y="80000"/>
                    <a:pt x="94647" y="88000"/>
                  </a:cubicBezTo>
                  <a:cubicBezTo>
                    <a:pt x="92957" y="88000"/>
                    <a:pt x="91267" y="96000"/>
                    <a:pt x="89577" y="104000"/>
                  </a:cubicBezTo>
                  <a:cubicBezTo>
                    <a:pt x="87887" y="112000"/>
                    <a:pt x="84507" y="112000"/>
                    <a:pt x="81126" y="112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" name="Shape 129"/>
            <p:cNvSpPr/>
            <p:nvPr/>
          </p:nvSpPr>
          <p:spPr>
            <a:xfrm>
              <a:off x="4529138" y="2063750"/>
              <a:ext cx="401700" cy="63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6400" y="120000"/>
                  </a:moveTo>
                  <a:cubicBezTo>
                    <a:pt x="41600" y="120000"/>
                    <a:pt x="36800" y="100000"/>
                    <a:pt x="32000" y="90000"/>
                  </a:cubicBezTo>
                  <a:cubicBezTo>
                    <a:pt x="28800" y="80000"/>
                    <a:pt x="27200" y="80000"/>
                    <a:pt x="24000" y="70000"/>
                  </a:cubicBezTo>
                  <a:cubicBezTo>
                    <a:pt x="17600" y="60000"/>
                    <a:pt x="9600" y="60000"/>
                    <a:pt x="4800" y="80000"/>
                  </a:cubicBezTo>
                  <a:cubicBezTo>
                    <a:pt x="0" y="40000"/>
                    <a:pt x="0" y="40000"/>
                    <a:pt x="0" y="40000"/>
                  </a:cubicBezTo>
                  <a:cubicBezTo>
                    <a:pt x="8000" y="10000"/>
                    <a:pt x="17600" y="10000"/>
                    <a:pt x="27200" y="20000"/>
                  </a:cubicBezTo>
                  <a:cubicBezTo>
                    <a:pt x="28800" y="30000"/>
                    <a:pt x="32000" y="40000"/>
                    <a:pt x="35200" y="40000"/>
                  </a:cubicBezTo>
                  <a:cubicBezTo>
                    <a:pt x="40000" y="60000"/>
                    <a:pt x="44800" y="70000"/>
                    <a:pt x="48000" y="70000"/>
                  </a:cubicBezTo>
                  <a:cubicBezTo>
                    <a:pt x="51200" y="60000"/>
                    <a:pt x="54400" y="50000"/>
                    <a:pt x="57600" y="40000"/>
                  </a:cubicBezTo>
                  <a:cubicBezTo>
                    <a:pt x="60800" y="30000"/>
                    <a:pt x="62400" y="20000"/>
                    <a:pt x="64000" y="20000"/>
                  </a:cubicBezTo>
                  <a:cubicBezTo>
                    <a:pt x="68800" y="0"/>
                    <a:pt x="75200" y="0"/>
                    <a:pt x="80000" y="10000"/>
                  </a:cubicBezTo>
                  <a:cubicBezTo>
                    <a:pt x="81600" y="20000"/>
                    <a:pt x="84800" y="30000"/>
                    <a:pt x="84800" y="40000"/>
                  </a:cubicBezTo>
                  <a:cubicBezTo>
                    <a:pt x="92800" y="40000"/>
                    <a:pt x="100800" y="40000"/>
                    <a:pt x="108800" y="40000"/>
                  </a:cubicBezTo>
                  <a:cubicBezTo>
                    <a:pt x="110400" y="40000"/>
                    <a:pt x="112000" y="30000"/>
                    <a:pt x="112000" y="30000"/>
                  </a:cubicBezTo>
                  <a:cubicBezTo>
                    <a:pt x="112000" y="30000"/>
                    <a:pt x="112000" y="40000"/>
                    <a:pt x="112000" y="40000"/>
                  </a:cubicBezTo>
                  <a:cubicBezTo>
                    <a:pt x="120000" y="40000"/>
                    <a:pt x="120000" y="40000"/>
                    <a:pt x="120000" y="40000"/>
                  </a:cubicBezTo>
                  <a:cubicBezTo>
                    <a:pt x="120000" y="70000"/>
                    <a:pt x="116800" y="90000"/>
                    <a:pt x="110400" y="90000"/>
                  </a:cubicBezTo>
                  <a:cubicBezTo>
                    <a:pt x="100800" y="100000"/>
                    <a:pt x="91200" y="100000"/>
                    <a:pt x="83200" y="90000"/>
                  </a:cubicBezTo>
                  <a:cubicBezTo>
                    <a:pt x="80000" y="90000"/>
                    <a:pt x="80000" y="80000"/>
                    <a:pt x="78400" y="70000"/>
                  </a:cubicBezTo>
                  <a:cubicBezTo>
                    <a:pt x="78400" y="70000"/>
                    <a:pt x="78400" y="70000"/>
                    <a:pt x="76800" y="60000"/>
                  </a:cubicBezTo>
                  <a:cubicBezTo>
                    <a:pt x="73600" y="60000"/>
                    <a:pt x="70400" y="60000"/>
                    <a:pt x="67200" y="60000"/>
                  </a:cubicBezTo>
                  <a:cubicBezTo>
                    <a:pt x="65600" y="70000"/>
                    <a:pt x="64000" y="80000"/>
                    <a:pt x="62400" y="80000"/>
                  </a:cubicBezTo>
                  <a:cubicBezTo>
                    <a:pt x="59200" y="100000"/>
                    <a:pt x="54400" y="110000"/>
                    <a:pt x="49600" y="120000"/>
                  </a:cubicBezTo>
                  <a:cubicBezTo>
                    <a:pt x="48000" y="120000"/>
                    <a:pt x="48000" y="120000"/>
                    <a:pt x="46400" y="12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" name="Shape 130"/>
            <p:cNvSpPr/>
            <p:nvPr/>
          </p:nvSpPr>
          <p:spPr>
            <a:xfrm>
              <a:off x="4540250" y="1982788"/>
              <a:ext cx="203100" cy="54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473" y="120000"/>
                  </a:moveTo>
                  <a:cubicBezTo>
                    <a:pt x="6315" y="120000"/>
                    <a:pt x="3157" y="120000"/>
                    <a:pt x="0" y="120000"/>
                  </a:cubicBezTo>
                  <a:cubicBezTo>
                    <a:pt x="0" y="48000"/>
                    <a:pt x="0" y="48000"/>
                    <a:pt x="0" y="48000"/>
                  </a:cubicBezTo>
                  <a:cubicBezTo>
                    <a:pt x="9473" y="60000"/>
                    <a:pt x="18947" y="60000"/>
                    <a:pt x="25263" y="36000"/>
                  </a:cubicBezTo>
                  <a:cubicBezTo>
                    <a:pt x="25263" y="36000"/>
                    <a:pt x="28421" y="36000"/>
                    <a:pt x="28421" y="36000"/>
                  </a:cubicBezTo>
                  <a:cubicBezTo>
                    <a:pt x="28421" y="24000"/>
                    <a:pt x="31578" y="24000"/>
                    <a:pt x="34736" y="24000"/>
                  </a:cubicBezTo>
                  <a:cubicBezTo>
                    <a:pt x="41052" y="0"/>
                    <a:pt x="53684" y="0"/>
                    <a:pt x="63157" y="24000"/>
                  </a:cubicBezTo>
                  <a:cubicBezTo>
                    <a:pt x="66315" y="24000"/>
                    <a:pt x="69473" y="24000"/>
                    <a:pt x="72631" y="36000"/>
                  </a:cubicBezTo>
                  <a:cubicBezTo>
                    <a:pt x="75789" y="36000"/>
                    <a:pt x="82105" y="48000"/>
                    <a:pt x="85263" y="48000"/>
                  </a:cubicBezTo>
                  <a:cubicBezTo>
                    <a:pt x="94736" y="48000"/>
                    <a:pt x="101052" y="48000"/>
                    <a:pt x="113684" y="24000"/>
                  </a:cubicBezTo>
                  <a:cubicBezTo>
                    <a:pt x="120000" y="72000"/>
                    <a:pt x="120000" y="72000"/>
                    <a:pt x="120000" y="72000"/>
                  </a:cubicBezTo>
                  <a:cubicBezTo>
                    <a:pt x="113684" y="96000"/>
                    <a:pt x="97894" y="120000"/>
                    <a:pt x="85263" y="108000"/>
                  </a:cubicBezTo>
                  <a:cubicBezTo>
                    <a:pt x="75789" y="108000"/>
                    <a:pt x="69473" y="96000"/>
                    <a:pt x="63157" y="84000"/>
                  </a:cubicBezTo>
                  <a:cubicBezTo>
                    <a:pt x="63157" y="84000"/>
                    <a:pt x="60000" y="84000"/>
                    <a:pt x="60000" y="72000"/>
                  </a:cubicBezTo>
                  <a:cubicBezTo>
                    <a:pt x="53684" y="72000"/>
                    <a:pt x="47368" y="60000"/>
                    <a:pt x="41052" y="72000"/>
                  </a:cubicBezTo>
                  <a:cubicBezTo>
                    <a:pt x="41052" y="72000"/>
                    <a:pt x="41052" y="84000"/>
                    <a:pt x="37894" y="84000"/>
                  </a:cubicBezTo>
                  <a:cubicBezTo>
                    <a:pt x="37894" y="84000"/>
                    <a:pt x="34736" y="84000"/>
                    <a:pt x="34736" y="96000"/>
                  </a:cubicBezTo>
                  <a:cubicBezTo>
                    <a:pt x="28421" y="108000"/>
                    <a:pt x="18947" y="120000"/>
                    <a:pt x="9473" y="12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" name="Shape 131"/>
            <p:cNvSpPr/>
            <p:nvPr/>
          </p:nvSpPr>
          <p:spPr>
            <a:xfrm>
              <a:off x="3357563" y="850900"/>
              <a:ext cx="807900" cy="1830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5827" y="64046"/>
                  </a:moveTo>
                  <a:cubicBezTo>
                    <a:pt x="85827" y="64046"/>
                    <a:pt x="85827" y="64046"/>
                    <a:pt x="85827" y="64046"/>
                  </a:cubicBezTo>
                  <a:cubicBezTo>
                    <a:pt x="84238" y="63343"/>
                    <a:pt x="82649" y="62639"/>
                    <a:pt x="81059" y="62287"/>
                  </a:cubicBezTo>
                  <a:cubicBezTo>
                    <a:pt x="81059" y="49970"/>
                    <a:pt x="81059" y="49970"/>
                    <a:pt x="81059" y="49970"/>
                  </a:cubicBezTo>
                  <a:cubicBezTo>
                    <a:pt x="93774" y="49970"/>
                    <a:pt x="93774" y="49970"/>
                    <a:pt x="93774" y="49970"/>
                  </a:cubicBezTo>
                  <a:cubicBezTo>
                    <a:pt x="94569" y="49970"/>
                    <a:pt x="95364" y="49266"/>
                    <a:pt x="95364" y="48914"/>
                  </a:cubicBezTo>
                  <a:cubicBezTo>
                    <a:pt x="95364" y="0"/>
                    <a:pt x="95364" y="0"/>
                    <a:pt x="95364" y="0"/>
                  </a:cubicBezTo>
                  <a:cubicBezTo>
                    <a:pt x="91390" y="0"/>
                    <a:pt x="91390" y="0"/>
                    <a:pt x="91390" y="0"/>
                  </a:cubicBezTo>
                  <a:cubicBezTo>
                    <a:pt x="91390" y="38005"/>
                    <a:pt x="91390" y="38005"/>
                    <a:pt x="91390" y="38005"/>
                  </a:cubicBezTo>
                  <a:cubicBezTo>
                    <a:pt x="19072" y="38005"/>
                    <a:pt x="19072" y="38005"/>
                    <a:pt x="19072" y="38005"/>
                  </a:cubicBezTo>
                  <a:cubicBezTo>
                    <a:pt x="19072" y="0"/>
                    <a:pt x="19072" y="0"/>
                    <a:pt x="19072" y="0"/>
                  </a:cubicBezTo>
                  <a:cubicBezTo>
                    <a:pt x="15099" y="0"/>
                    <a:pt x="15099" y="0"/>
                    <a:pt x="15099" y="0"/>
                  </a:cubicBezTo>
                  <a:cubicBezTo>
                    <a:pt x="15099" y="48914"/>
                    <a:pt x="15099" y="48914"/>
                    <a:pt x="15099" y="48914"/>
                  </a:cubicBezTo>
                  <a:cubicBezTo>
                    <a:pt x="15099" y="49266"/>
                    <a:pt x="15894" y="49970"/>
                    <a:pt x="16688" y="49970"/>
                  </a:cubicBezTo>
                  <a:cubicBezTo>
                    <a:pt x="29403" y="49970"/>
                    <a:pt x="29403" y="49970"/>
                    <a:pt x="29403" y="49970"/>
                  </a:cubicBezTo>
                  <a:cubicBezTo>
                    <a:pt x="29403" y="62287"/>
                    <a:pt x="29403" y="62287"/>
                    <a:pt x="29403" y="62287"/>
                  </a:cubicBezTo>
                  <a:cubicBezTo>
                    <a:pt x="21456" y="64750"/>
                    <a:pt x="17483" y="69677"/>
                    <a:pt x="17483" y="76715"/>
                  </a:cubicBezTo>
                  <a:cubicBezTo>
                    <a:pt x="17483" y="78826"/>
                    <a:pt x="16688" y="80586"/>
                    <a:pt x="14304" y="82697"/>
                  </a:cubicBezTo>
                  <a:cubicBezTo>
                    <a:pt x="2384" y="92903"/>
                    <a:pt x="2384" y="92903"/>
                    <a:pt x="2384" y="92903"/>
                  </a:cubicBezTo>
                  <a:cubicBezTo>
                    <a:pt x="794" y="93958"/>
                    <a:pt x="0" y="95014"/>
                    <a:pt x="794" y="96422"/>
                  </a:cubicBezTo>
                  <a:cubicBezTo>
                    <a:pt x="1589" y="97478"/>
                    <a:pt x="3178" y="98533"/>
                    <a:pt x="5562" y="99237"/>
                  </a:cubicBezTo>
                  <a:cubicBezTo>
                    <a:pt x="10331" y="100645"/>
                    <a:pt x="17483" y="99941"/>
                    <a:pt x="20662" y="97829"/>
                  </a:cubicBezTo>
                  <a:cubicBezTo>
                    <a:pt x="30198" y="90791"/>
                    <a:pt x="30198" y="90791"/>
                    <a:pt x="30198" y="90791"/>
                  </a:cubicBezTo>
                  <a:cubicBezTo>
                    <a:pt x="23046" y="108387"/>
                    <a:pt x="23046" y="108387"/>
                    <a:pt x="23046" y="108387"/>
                  </a:cubicBezTo>
                  <a:cubicBezTo>
                    <a:pt x="22251" y="109794"/>
                    <a:pt x="23046" y="110850"/>
                    <a:pt x="24635" y="111906"/>
                  </a:cubicBezTo>
                  <a:cubicBezTo>
                    <a:pt x="26225" y="112961"/>
                    <a:pt x="28609" y="113665"/>
                    <a:pt x="30993" y="114017"/>
                  </a:cubicBezTo>
                  <a:cubicBezTo>
                    <a:pt x="33377" y="114369"/>
                    <a:pt x="36556" y="114017"/>
                    <a:pt x="38940" y="113313"/>
                  </a:cubicBezTo>
                  <a:cubicBezTo>
                    <a:pt x="41324" y="112609"/>
                    <a:pt x="42913" y="111554"/>
                    <a:pt x="43708" y="110498"/>
                  </a:cubicBezTo>
                  <a:cubicBezTo>
                    <a:pt x="49271" y="99589"/>
                    <a:pt x="49271" y="99589"/>
                    <a:pt x="49271" y="99589"/>
                  </a:cubicBezTo>
                  <a:cubicBezTo>
                    <a:pt x="49271" y="115425"/>
                    <a:pt x="49271" y="115425"/>
                    <a:pt x="49271" y="115425"/>
                  </a:cubicBezTo>
                  <a:cubicBezTo>
                    <a:pt x="49271" y="117888"/>
                    <a:pt x="54039" y="119999"/>
                    <a:pt x="59602" y="119999"/>
                  </a:cubicBezTo>
                  <a:cubicBezTo>
                    <a:pt x="65960" y="119999"/>
                    <a:pt x="70728" y="117888"/>
                    <a:pt x="70728" y="115425"/>
                  </a:cubicBezTo>
                  <a:cubicBezTo>
                    <a:pt x="70728" y="99941"/>
                    <a:pt x="70728" y="99941"/>
                    <a:pt x="70728" y="99941"/>
                  </a:cubicBezTo>
                  <a:cubicBezTo>
                    <a:pt x="76291" y="111202"/>
                    <a:pt x="76291" y="111202"/>
                    <a:pt x="76291" y="111202"/>
                  </a:cubicBezTo>
                  <a:cubicBezTo>
                    <a:pt x="76291" y="112609"/>
                    <a:pt x="77880" y="113665"/>
                    <a:pt x="80264" y="114369"/>
                  </a:cubicBezTo>
                  <a:cubicBezTo>
                    <a:pt x="82649" y="115073"/>
                    <a:pt x="85827" y="115073"/>
                    <a:pt x="88211" y="115073"/>
                  </a:cubicBezTo>
                  <a:cubicBezTo>
                    <a:pt x="91390" y="114721"/>
                    <a:pt x="93774" y="114017"/>
                    <a:pt x="95364" y="112961"/>
                  </a:cubicBezTo>
                  <a:cubicBezTo>
                    <a:pt x="96953" y="111906"/>
                    <a:pt x="96953" y="110498"/>
                    <a:pt x="96953" y="109442"/>
                  </a:cubicBezTo>
                  <a:cubicBezTo>
                    <a:pt x="88211" y="83401"/>
                    <a:pt x="88211" y="83401"/>
                    <a:pt x="88211" y="83401"/>
                  </a:cubicBezTo>
                  <a:cubicBezTo>
                    <a:pt x="100927" y="88680"/>
                    <a:pt x="100927" y="88680"/>
                    <a:pt x="100927" y="88680"/>
                  </a:cubicBezTo>
                  <a:cubicBezTo>
                    <a:pt x="103311" y="89384"/>
                    <a:pt x="105695" y="89736"/>
                    <a:pt x="108874" y="89736"/>
                  </a:cubicBezTo>
                  <a:cubicBezTo>
                    <a:pt x="111258" y="89736"/>
                    <a:pt x="114437" y="89032"/>
                    <a:pt x="116026" y="88328"/>
                  </a:cubicBezTo>
                  <a:cubicBezTo>
                    <a:pt x="120000" y="86217"/>
                    <a:pt x="120000" y="83401"/>
                    <a:pt x="116026" y="81642"/>
                  </a:cubicBezTo>
                  <a:lnTo>
                    <a:pt x="85827" y="64046"/>
                  </a:lnTo>
                  <a:close/>
                  <a:moveTo>
                    <a:pt x="19072" y="47859"/>
                  </a:moveTo>
                  <a:cubicBezTo>
                    <a:pt x="19072" y="39765"/>
                    <a:pt x="19072" y="39765"/>
                    <a:pt x="19072" y="39765"/>
                  </a:cubicBezTo>
                  <a:cubicBezTo>
                    <a:pt x="91390" y="39765"/>
                    <a:pt x="91390" y="39765"/>
                    <a:pt x="91390" y="39765"/>
                  </a:cubicBezTo>
                  <a:cubicBezTo>
                    <a:pt x="91390" y="47859"/>
                    <a:pt x="91390" y="47859"/>
                    <a:pt x="91390" y="47859"/>
                  </a:cubicBezTo>
                  <a:lnTo>
                    <a:pt x="19072" y="47859"/>
                  </a:lnTo>
                  <a:close/>
                  <a:moveTo>
                    <a:pt x="112847" y="86920"/>
                  </a:moveTo>
                  <a:cubicBezTo>
                    <a:pt x="112052" y="87624"/>
                    <a:pt x="110463" y="87976"/>
                    <a:pt x="108874" y="87976"/>
                  </a:cubicBezTo>
                  <a:cubicBezTo>
                    <a:pt x="106490" y="87976"/>
                    <a:pt x="104900" y="87624"/>
                    <a:pt x="104105" y="87272"/>
                  </a:cubicBezTo>
                  <a:cubicBezTo>
                    <a:pt x="86622" y="80586"/>
                    <a:pt x="86622" y="80586"/>
                    <a:pt x="86622" y="80586"/>
                  </a:cubicBezTo>
                  <a:cubicBezTo>
                    <a:pt x="85827" y="80234"/>
                    <a:pt x="85033" y="80234"/>
                    <a:pt x="84238" y="80586"/>
                  </a:cubicBezTo>
                  <a:cubicBezTo>
                    <a:pt x="83443" y="80586"/>
                    <a:pt x="83443" y="80938"/>
                    <a:pt x="83443" y="81290"/>
                  </a:cubicBezTo>
                  <a:cubicBezTo>
                    <a:pt x="92980" y="109794"/>
                    <a:pt x="92980" y="109794"/>
                    <a:pt x="92980" y="109794"/>
                  </a:cubicBezTo>
                  <a:cubicBezTo>
                    <a:pt x="92980" y="109794"/>
                    <a:pt x="92980" y="109794"/>
                    <a:pt x="92980" y="109794"/>
                  </a:cubicBezTo>
                  <a:cubicBezTo>
                    <a:pt x="92980" y="110498"/>
                    <a:pt x="92980" y="111202"/>
                    <a:pt x="92185" y="111906"/>
                  </a:cubicBezTo>
                  <a:cubicBezTo>
                    <a:pt x="90596" y="112609"/>
                    <a:pt x="89801" y="112961"/>
                    <a:pt x="87417" y="113313"/>
                  </a:cubicBezTo>
                  <a:cubicBezTo>
                    <a:pt x="85827" y="113313"/>
                    <a:pt x="84238" y="113313"/>
                    <a:pt x="82649" y="112961"/>
                  </a:cubicBezTo>
                  <a:cubicBezTo>
                    <a:pt x="81059" y="112258"/>
                    <a:pt x="80264" y="111554"/>
                    <a:pt x="80264" y="110850"/>
                  </a:cubicBezTo>
                  <a:cubicBezTo>
                    <a:pt x="70728" y="91143"/>
                    <a:pt x="70728" y="91143"/>
                    <a:pt x="70728" y="91143"/>
                  </a:cubicBezTo>
                  <a:cubicBezTo>
                    <a:pt x="69933" y="90791"/>
                    <a:pt x="69139" y="90439"/>
                    <a:pt x="68344" y="90439"/>
                  </a:cubicBezTo>
                  <a:cubicBezTo>
                    <a:pt x="66754" y="90439"/>
                    <a:pt x="65960" y="90791"/>
                    <a:pt x="65960" y="91495"/>
                  </a:cubicBezTo>
                  <a:cubicBezTo>
                    <a:pt x="65960" y="115425"/>
                    <a:pt x="65960" y="115425"/>
                    <a:pt x="65960" y="115425"/>
                  </a:cubicBezTo>
                  <a:cubicBezTo>
                    <a:pt x="65960" y="117184"/>
                    <a:pt x="63576" y="118240"/>
                    <a:pt x="59602" y="118240"/>
                  </a:cubicBezTo>
                  <a:cubicBezTo>
                    <a:pt x="56423" y="118240"/>
                    <a:pt x="53245" y="117184"/>
                    <a:pt x="53245" y="115425"/>
                  </a:cubicBezTo>
                  <a:cubicBezTo>
                    <a:pt x="53245" y="91495"/>
                    <a:pt x="53245" y="91495"/>
                    <a:pt x="53245" y="91495"/>
                  </a:cubicBezTo>
                  <a:cubicBezTo>
                    <a:pt x="53245" y="90791"/>
                    <a:pt x="52450" y="90439"/>
                    <a:pt x="51655" y="90439"/>
                  </a:cubicBezTo>
                  <a:cubicBezTo>
                    <a:pt x="51655" y="90439"/>
                    <a:pt x="51655" y="90439"/>
                    <a:pt x="50860" y="90439"/>
                  </a:cubicBezTo>
                  <a:cubicBezTo>
                    <a:pt x="50066" y="90439"/>
                    <a:pt x="49271" y="90791"/>
                    <a:pt x="49271" y="91143"/>
                  </a:cubicBezTo>
                  <a:cubicBezTo>
                    <a:pt x="39735" y="110146"/>
                    <a:pt x="39735" y="110146"/>
                    <a:pt x="39735" y="110146"/>
                  </a:cubicBezTo>
                  <a:cubicBezTo>
                    <a:pt x="38940" y="110850"/>
                    <a:pt x="38145" y="111554"/>
                    <a:pt x="36556" y="111906"/>
                  </a:cubicBezTo>
                  <a:cubicBezTo>
                    <a:pt x="34966" y="112258"/>
                    <a:pt x="33377" y="112258"/>
                    <a:pt x="31788" y="112258"/>
                  </a:cubicBezTo>
                  <a:cubicBezTo>
                    <a:pt x="30198" y="112258"/>
                    <a:pt x="28609" y="111554"/>
                    <a:pt x="27814" y="110850"/>
                  </a:cubicBezTo>
                  <a:cubicBezTo>
                    <a:pt x="27019" y="110498"/>
                    <a:pt x="26225" y="109442"/>
                    <a:pt x="27019" y="108739"/>
                  </a:cubicBezTo>
                  <a:cubicBezTo>
                    <a:pt x="35761" y="86568"/>
                    <a:pt x="35761" y="86568"/>
                    <a:pt x="35761" y="86568"/>
                  </a:cubicBezTo>
                  <a:cubicBezTo>
                    <a:pt x="36556" y="86217"/>
                    <a:pt x="35761" y="85513"/>
                    <a:pt x="34966" y="85513"/>
                  </a:cubicBezTo>
                  <a:cubicBezTo>
                    <a:pt x="34172" y="85161"/>
                    <a:pt x="32582" y="85513"/>
                    <a:pt x="32582" y="85865"/>
                  </a:cubicBezTo>
                  <a:cubicBezTo>
                    <a:pt x="16688" y="96774"/>
                    <a:pt x="16688" y="96774"/>
                    <a:pt x="16688" y="96774"/>
                  </a:cubicBezTo>
                  <a:cubicBezTo>
                    <a:pt x="15099" y="98181"/>
                    <a:pt x="11125" y="98533"/>
                    <a:pt x="7947" y="97478"/>
                  </a:cubicBezTo>
                  <a:cubicBezTo>
                    <a:pt x="6357" y="97126"/>
                    <a:pt x="5562" y="96774"/>
                    <a:pt x="4768" y="95718"/>
                  </a:cubicBezTo>
                  <a:cubicBezTo>
                    <a:pt x="4768" y="95014"/>
                    <a:pt x="4768" y="94310"/>
                    <a:pt x="5562" y="93607"/>
                  </a:cubicBezTo>
                  <a:cubicBezTo>
                    <a:pt x="18278" y="83401"/>
                    <a:pt x="18278" y="83401"/>
                    <a:pt x="18278" y="83401"/>
                  </a:cubicBezTo>
                  <a:cubicBezTo>
                    <a:pt x="20662" y="81290"/>
                    <a:pt x="21456" y="78826"/>
                    <a:pt x="21456" y="76715"/>
                  </a:cubicBezTo>
                  <a:cubicBezTo>
                    <a:pt x="21456" y="69677"/>
                    <a:pt x="25430" y="65102"/>
                    <a:pt x="33377" y="63343"/>
                  </a:cubicBezTo>
                  <a:cubicBezTo>
                    <a:pt x="33377" y="62287"/>
                    <a:pt x="33377" y="62287"/>
                    <a:pt x="33377" y="62287"/>
                  </a:cubicBezTo>
                  <a:cubicBezTo>
                    <a:pt x="33377" y="61231"/>
                    <a:pt x="33377" y="61231"/>
                    <a:pt x="33377" y="61231"/>
                  </a:cubicBezTo>
                  <a:cubicBezTo>
                    <a:pt x="33377" y="49970"/>
                    <a:pt x="33377" y="49970"/>
                    <a:pt x="33377" y="49970"/>
                  </a:cubicBezTo>
                  <a:cubicBezTo>
                    <a:pt x="77086" y="49970"/>
                    <a:pt x="77086" y="49970"/>
                    <a:pt x="77086" y="49970"/>
                  </a:cubicBezTo>
                  <a:cubicBezTo>
                    <a:pt x="77086" y="61231"/>
                    <a:pt x="77086" y="61231"/>
                    <a:pt x="77086" y="61231"/>
                  </a:cubicBezTo>
                  <a:cubicBezTo>
                    <a:pt x="77086" y="61935"/>
                    <a:pt x="77086" y="61935"/>
                    <a:pt x="77086" y="61935"/>
                  </a:cubicBezTo>
                  <a:cubicBezTo>
                    <a:pt x="77086" y="63343"/>
                    <a:pt x="77086" y="63343"/>
                    <a:pt x="77086" y="63343"/>
                  </a:cubicBezTo>
                  <a:cubicBezTo>
                    <a:pt x="79470" y="63695"/>
                    <a:pt x="81059" y="64398"/>
                    <a:pt x="82649" y="65102"/>
                  </a:cubicBezTo>
                  <a:cubicBezTo>
                    <a:pt x="112847" y="82697"/>
                    <a:pt x="112847" y="82697"/>
                    <a:pt x="112847" y="82697"/>
                  </a:cubicBezTo>
                  <a:cubicBezTo>
                    <a:pt x="112847" y="82697"/>
                    <a:pt x="112847" y="83049"/>
                    <a:pt x="112847" y="83049"/>
                  </a:cubicBezTo>
                  <a:cubicBezTo>
                    <a:pt x="115231" y="84105"/>
                    <a:pt x="115231" y="85865"/>
                    <a:pt x="112847" y="8692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2" name="Shape 132"/>
          <p:cNvGrpSpPr/>
          <p:nvPr/>
        </p:nvGrpSpPr>
        <p:grpSpPr>
          <a:xfrm>
            <a:off x="8651933" y="4375184"/>
            <a:ext cx="2865851" cy="2482800"/>
            <a:chOff x="3305175" y="4144963"/>
            <a:chExt cx="2149388" cy="1862100"/>
          </a:xfrm>
        </p:grpSpPr>
        <p:sp>
          <p:nvSpPr>
            <p:cNvPr id="133" name="Shape 133"/>
            <p:cNvSpPr/>
            <p:nvPr/>
          </p:nvSpPr>
          <p:spPr>
            <a:xfrm>
              <a:off x="5224463" y="4338638"/>
              <a:ext cx="230100" cy="155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41379"/>
                  </a:moveTo>
                  <a:cubicBezTo>
                    <a:pt x="120000" y="20689"/>
                    <a:pt x="108837" y="0"/>
                    <a:pt x="94883" y="0"/>
                  </a:cubicBezTo>
                  <a:cubicBezTo>
                    <a:pt x="50232" y="0"/>
                    <a:pt x="50232" y="0"/>
                    <a:pt x="5023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0689"/>
                    <a:pt x="0" y="20689"/>
                    <a:pt x="0" y="20689"/>
                  </a:cubicBezTo>
                  <a:cubicBezTo>
                    <a:pt x="41860" y="20689"/>
                    <a:pt x="41860" y="20689"/>
                    <a:pt x="41860" y="20689"/>
                  </a:cubicBezTo>
                  <a:cubicBezTo>
                    <a:pt x="41860" y="49655"/>
                    <a:pt x="41860" y="49655"/>
                    <a:pt x="41860" y="49655"/>
                  </a:cubicBezTo>
                  <a:cubicBezTo>
                    <a:pt x="0" y="49655"/>
                    <a:pt x="0" y="49655"/>
                    <a:pt x="0" y="49655"/>
                  </a:cubicBezTo>
                  <a:cubicBezTo>
                    <a:pt x="0" y="70344"/>
                    <a:pt x="0" y="70344"/>
                    <a:pt x="0" y="70344"/>
                  </a:cubicBezTo>
                  <a:cubicBezTo>
                    <a:pt x="41860" y="70344"/>
                    <a:pt x="41860" y="70344"/>
                    <a:pt x="41860" y="70344"/>
                  </a:cubicBezTo>
                  <a:cubicBezTo>
                    <a:pt x="41860" y="99310"/>
                    <a:pt x="41860" y="99310"/>
                    <a:pt x="41860" y="99310"/>
                  </a:cubicBezTo>
                  <a:cubicBezTo>
                    <a:pt x="0" y="99310"/>
                    <a:pt x="0" y="99310"/>
                    <a:pt x="0" y="9931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50232" y="120000"/>
                    <a:pt x="50232" y="120000"/>
                    <a:pt x="50232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100465" y="120000"/>
                    <a:pt x="108837" y="115862"/>
                    <a:pt x="114418" y="107586"/>
                  </a:cubicBezTo>
                  <a:cubicBezTo>
                    <a:pt x="117209" y="99310"/>
                    <a:pt x="120000" y="86896"/>
                    <a:pt x="120000" y="78620"/>
                  </a:cubicBezTo>
                  <a:lnTo>
                    <a:pt x="120000" y="41379"/>
                  </a:lnTo>
                  <a:close/>
                  <a:moveTo>
                    <a:pt x="64186" y="99310"/>
                  </a:moveTo>
                  <a:cubicBezTo>
                    <a:pt x="55813" y="99310"/>
                    <a:pt x="55813" y="99310"/>
                    <a:pt x="55813" y="99310"/>
                  </a:cubicBezTo>
                  <a:cubicBezTo>
                    <a:pt x="55813" y="20689"/>
                    <a:pt x="55813" y="20689"/>
                    <a:pt x="55813" y="20689"/>
                  </a:cubicBezTo>
                  <a:cubicBezTo>
                    <a:pt x="64186" y="20689"/>
                    <a:pt x="64186" y="20689"/>
                    <a:pt x="64186" y="20689"/>
                  </a:cubicBezTo>
                  <a:lnTo>
                    <a:pt x="64186" y="99310"/>
                  </a:lnTo>
                  <a:close/>
                  <a:moveTo>
                    <a:pt x="103255" y="91034"/>
                  </a:moveTo>
                  <a:cubicBezTo>
                    <a:pt x="100465" y="95172"/>
                    <a:pt x="97674" y="99310"/>
                    <a:pt x="94883" y="99310"/>
                  </a:cubicBezTo>
                  <a:cubicBezTo>
                    <a:pt x="94883" y="99310"/>
                    <a:pt x="94883" y="99310"/>
                    <a:pt x="94883" y="99310"/>
                  </a:cubicBezTo>
                  <a:cubicBezTo>
                    <a:pt x="78139" y="99310"/>
                    <a:pt x="78139" y="99310"/>
                    <a:pt x="78139" y="99310"/>
                  </a:cubicBezTo>
                  <a:cubicBezTo>
                    <a:pt x="78139" y="20689"/>
                    <a:pt x="78139" y="20689"/>
                    <a:pt x="78139" y="20689"/>
                  </a:cubicBezTo>
                  <a:cubicBezTo>
                    <a:pt x="94883" y="20689"/>
                    <a:pt x="94883" y="20689"/>
                    <a:pt x="94883" y="20689"/>
                  </a:cubicBezTo>
                  <a:cubicBezTo>
                    <a:pt x="100465" y="20689"/>
                    <a:pt x="106046" y="33103"/>
                    <a:pt x="106046" y="41379"/>
                  </a:cubicBezTo>
                  <a:cubicBezTo>
                    <a:pt x="106046" y="78620"/>
                    <a:pt x="106046" y="78620"/>
                    <a:pt x="106046" y="78620"/>
                  </a:cubicBezTo>
                  <a:cubicBezTo>
                    <a:pt x="106046" y="82758"/>
                    <a:pt x="106046" y="86896"/>
                    <a:pt x="103255" y="9103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Shape 134"/>
            <p:cNvSpPr/>
            <p:nvPr/>
          </p:nvSpPr>
          <p:spPr>
            <a:xfrm>
              <a:off x="4395788" y="4338638"/>
              <a:ext cx="347700" cy="155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2461" y="4137"/>
                  </a:moveTo>
                  <a:cubicBezTo>
                    <a:pt x="1846" y="49655"/>
                    <a:pt x="1846" y="49655"/>
                    <a:pt x="1846" y="49655"/>
                  </a:cubicBezTo>
                  <a:cubicBezTo>
                    <a:pt x="0" y="53793"/>
                    <a:pt x="0" y="57931"/>
                    <a:pt x="0" y="62068"/>
                  </a:cubicBezTo>
                  <a:cubicBezTo>
                    <a:pt x="0" y="62068"/>
                    <a:pt x="0" y="66206"/>
                    <a:pt x="1846" y="70344"/>
                  </a:cubicBezTo>
                  <a:cubicBezTo>
                    <a:pt x="42461" y="115862"/>
                    <a:pt x="42461" y="115862"/>
                    <a:pt x="42461" y="115862"/>
                  </a:cubicBezTo>
                  <a:cubicBezTo>
                    <a:pt x="42461" y="120000"/>
                    <a:pt x="44307" y="120000"/>
                    <a:pt x="44307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99310"/>
                    <a:pt x="120000" y="99310"/>
                    <a:pt x="120000" y="99310"/>
                  </a:cubicBezTo>
                  <a:cubicBezTo>
                    <a:pt x="49846" y="99310"/>
                    <a:pt x="49846" y="99310"/>
                    <a:pt x="49846" y="99310"/>
                  </a:cubicBezTo>
                  <a:cubicBezTo>
                    <a:pt x="49846" y="91034"/>
                    <a:pt x="49846" y="91034"/>
                    <a:pt x="49846" y="91034"/>
                  </a:cubicBezTo>
                  <a:cubicBezTo>
                    <a:pt x="59076" y="70344"/>
                    <a:pt x="59076" y="70344"/>
                    <a:pt x="59076" y="70344"/>
                  </a:cubicBezTo>
                  <a:cubicBezTo>
                    <a:pt x="120000" y="70344"/>
                    <a:pt x="120000" y="70344"/>
                    <a:pt x="120000" y="70344"/>
                  </a:cubicBezTo>
                  <a:cubicBezTo>
                    <a:pt x="120000" y="49655"/>
                    <a:pt x="120000" y="49655"/>
                    <a:pt x="120000" y="49655"/>
                  </a:cubicBezTo>
                  <a:cubicBezTo>
                    <a:pt x="59076" y="49655"/>
                    <a:pt x="59076" y="49655"/>
                    <a:pt x="59076" y="49655"/>
                  </a:cubicBezTo>
                  <a:cubicBezTo>
                    <a:pt x="49846" y="28965"/>
                    <a:pt x="49846" y="28965"/>
                    <a:pt x="49846" y="28965"/>
                  </a:cubicBezTo>
                  <a:cubicBezTo>
                    <a:pt x="49846" y="20689"/>
                    <a:pt x="49846" y="20689"/>
                    <a:pt x="49846" y="20689"/>
                  </a:cubicBezTo>
                  <a:cubicBezTo>
                    <a:pt x="120000" y="20689"/>
                    <a:pt x="120000" y="20689"/>
                    <a:pt x="120000" y="20689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44307" y="0"/>
                    <a:pt x="44307" y="0"/>
                    <a:pt x="44307" y="0"/>
                  </a:cubicBezTo>
                  <a:cubicBezTo>
                    <a:pt x="44307" y="0"/>
                    <a:pt x="42461" y="0"/>
                    <a:pt x="42461" y="4137"/>
                  </a:cubicBezTo>
                  <a:close/>
                  <a:moveTo>
                    <a:pt x="18461" y="66206"/>
                  </a:moveTo>
                  <a:cubicBezTo>
                    <a:pt x="14769" y="62068"/>
                    <a:pt x="14769" y="62068"/>
                    <a:pt x="14769" y="62068"/>
                  </a:cubicBezTo>
                  <a:cubicBezTo>
                    <a:pt x="18461" y="53793"/>
                    <a:pt x="18461" y="53793"/>
                    <a:pt x="18461" y="53793"/>
                  </a:cubicBezTo>
                  <a:lnTo>
                    <a:pt x="18461" y="66206"/>
                  </a:lnTo>
                  <a:close/>
                  <a:moveTo>
                    <a:pt x="49846" y="62068"/>
                  </a:moveTo>
                  <a:cubicBezTo>
                    <a:pt x="40615" y="78620"/>
                    <a:pt x="40615" y="78620"/>
                    <a:pt x="40615" y="78620"/>
                  </a:cubicBezTo>
                  <a:cubicBezTo>
                    <a:pt x="40615" y="82758"/>
                    <a:pt x="40615" y="82758"/>
                    <a:pt x="40615" y="86896"/>
                  </a:cubicBezTo>
                  <a:cubicBezTo>
                    <a:pt x="40615" y="91034"/>
                    <a:pt x="40615" y="91034"/>
                    <a:pt x="40615" y="91034"/>
                  </a:cubicBezTo>
                  <a:cubicBezTo>
                    <a:pt x="27692" y="74482"/>
                    <a:pt x="27692" y="74482"/>
                    <a:pt x="27692" y="74482"/>
                  </a:cubicBezTo>
                  <a:cubicBezTo>
                    <a:pt x="27692" y="45517"/>
                    <a:pt x="27692" y="45517"/>
                    <a:pt x="27692" y="45517"/>
                  </a:cubicBezTo>
                  <a:cubicBezTo>
                    <a:pt x="40615" y="28965"/>
                    <a:pt x="40615" y="28965"/>
                    <a:pt x="40615" y="28965"/>
                  </a:cubicBezTo>
                  <a:cubicBezTo>
                    <a:pt x="40615" y="33103"/>
                    <a:pt x="40615" y="33103"/>
                    <a:pt x="40615" y="33103"/>
                  </a:cubicBezTo>
                  <a:cubicBezTo>
                    <a:pt x="40615" y="37241"/>
                    <a:pt x="40615" y="37241"/>
                    <a:pt x="40615" y="41379"/>
                  </a:cubicBezTo>
                  <a:lnTo>
                    <a:pt x="49846" y="620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Shape 135"/>
            <p:cNvSpPr/>
            <p:nvPr/>
          </p:nvSpPr>
          <p:spPr>
            <a:xfrm>
              <a:off x="3305175" y="4622800"/>
              <a:ext cx="1106400" cy="8319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14709"/>
                  </a:moveTo>
                  <a:cubicBezTo>
                    <a:pt x="120000" y="6193"/>
                    <a:pt x="115362" y="0"/>
                    <a:pt x="108985" y="0"/>
                  </a:cubicBezTo>
                  <a:cubicBezTo>
                    <a:pt x="11594" y="0"/>
                    <a:pt x="11594" y="0"/>
                    <a:pt x="11594" y="0"/>
                  </a:cubicBezTo>
                  <a:cubicBezTo>
                    <a:pt x="5217" y="0"/>
                    <a:pt x="0" y="6193"/>
                    <a:pt x="0" y="14709"/>
                  </a:cubicBezTo>
                  <a:cubicBezTo>
                    <a:pt x="0" y="100645"/>
                    <a:pt x="0" y="100645"/>
                    <a:pt x="0" y="100645"/>
                  </a:cubicBezTo>
                  <a:cubicBezTo>
                    <a:pt x="0" y="102193"/>
                    <a:pt x="579" y="102967"/>
                    <a:pt x="1739" y="102967"/>
                  </a:cubicBezTo>
                  <a:cubicBezTo>
                    <a:pt x="9855" y="102967"/>
                    <a:pt x="9855" y="102967"/>
                    <a:pt x="9855" y="102967"/>
                  </a:cubicBezTo>
                  <a:cubicBezTo>
                    <a:pt x="9855" y="117677"/>
                    <a:pt x="9855" y="117677"/>
                    <a:pt x="9855" y="117677"/>
                  </a:cubicBezTo>
                  <a:cubicBezTo>
                    <a:pt x="9855" y="119225"/>
                    <a:pt x="10434" y="120000"/>
                    <a:pt x="11594" y="120000"/>
                  </a:cubicBezTo>
                  <a:cubicBezTo>
                    <a:pt x="108985" y="120000"/>
                    <a:pt x="108985" y="120000"/>
                    <a:pt x="108985" y="120000"/>
                  </a:cubicBezTo>
                  <a:cubicBezTo>
                    <a:pt x="109565" y="120000"/>
                    <a:pt x="110144" y="119225"/>
                    <a:pt x="110144" y="117677"/>
                  </a:cubicBezTo>
                  <a:cubicBezTo>
                    <a:pt x="110144" y="29419"/>
                    <a:pt x="110144" y="29419"/>
                    <a:pt x="110144" y="29419"/>
                  </a:cubicBezTo>
                  <a:cubicBezTo>
                    <a:pt x="115942" y="28645"/>
                    <a:pt x="120000" y="22451"/>
                    <a:pt x="120000" y="14709"/>
                  </a:cubicBezTo>
                  <a:close/>
                  <a:moveTo>
                    <a:pt x="2898" y="99096"/>
                  </a:moveTo>
                  <a:cubicBezTo>
                    <a:pt x="2898" y="14709"/>
                    <a:pt x="2898" y="14709"/>
                    <a:pt x="2898" y="14709"/>
                  </a:cubicBezTo>
                  <a:cubicBezTo>
                    <a:pt x="2898" y="8516"/>
                    <a:pt x="6956" y="3870"/>
                    <a:pt x="11594" y="3870"/>
                  </a:cubicBezTo>
                  <a:cubicBezTo>
                    <a:pt x="16231" y="3870"/>
                    <a:pt x="19710" y="8516"/>
                    <a:pt x="19710" y="14709"/>
                  </a:cubicBezTo>
                  <a:cubicBezTo>
                    <a:pt x="19710" y="15483"/>
                    <a:pt x="19710" y="16258"/>
                    <a:pt x="19710" y="17032"/>
                  </a:cubicBezTo>
                  <a:cubicBezTo>
                    <a:pt x="11594" y="17032"/>
                    <a:pt x="11594" y="17032"/>
                    <a:pt x="11594" y="17032"/>
                  </a:cubicBezTo>
                  <a:cubicBezTo>
                    <a:pt x="10434" y="17032"/>
                    <a:pt x="9855" y="17806"/>
                    <a:pt x="9855" y="19354"/>
                  </a:cubicBezTo>
                  <a:cubicBezTo>
                    <a:pt x="9855" y="99096"/>
                    <a:pt x="9855" y="99096"/>
                    <a:pt x="9855" y="99096"/>
                  </a:cubicBezTo>
                  <a:lnTo>
                    <a:pt x="2898" y="99096"/>
                  </a:lnTo>
                  <a:close/>
                  <a:moveTo>
                    <a:pt x="12753" y="25548"/>
                  </a:moveTo>
                  <a:cubicBezTo>
                    <a:pt x="12753" y="20903"/>
                    <a:pt x="12753" y="20903"/>
                    <a:pt x="12753" y="20903"/>
                  </a:cubicBezTo>
                  <a:cubicBezTo>
                    <a:pt x="17971" y="20903"/>
                    <a:pt x="17971" y="20903"/>
                    <a:pt x="17971" y="20903"/>
                  </a:cubicBezTo>
                  <a:cubicBezTo>
                    <a:pt x="16811" y="23225"/>
                    <a:pt x="15072" y="25548"/>
                    <a:pt x="12753" y="25548"/>
                  </a:cubicBezTo>
                  <a:close/>
                  <a:moveTo>
                    <a:pt x="107246" y="116129"/>
                  </a:moveTo>
                  <a:cubicBezTo>
                    <a:pt x="12753" y="116129"/>
                    <a:pt x="12753" y="116129"/>
                    <a:pt x="12753" y="116129"/>
                  </a:cubicBezTo>
                  <a:cubicBezTo>
                    <a:pt x="12753" y="30193"/>
                    <a:pt x="12753" y="30193"/>
                    <a:pt x="12753" y="30193"/>
                  </a:cubicBezTo>
                  <a:cubicBezTo>
                    <a:pt x="107246" y="30193"/>
                    <a:pt x="107246" y="30193"/>
                    <a:pt x="107246" y="30193"/>
                  </a:cubicBezTo>
                  <a:lnTo>
                    <a:pt x="107246" y="116129"/>
                  </a:lnTo>
                  <a:close/>
                  <a:moveTo>
                    <a:pt x="108985" y="25548"/>
                  </a:moveTo>
                  <a:cubicBezTo>
                    <a:pt x="108985" y="26322"/>
                    <a:pt x="108985" y="26322"/>
                    <a:pt x="108985" y="26322"/>
                  </a:cubicBezTo>
                  <a:cubicBezTo>
                    <a:pt x="108985" y="26322"/>
                    <a:pt x="108985" y="26322"/>
                    <a:pt x="108985" y="26322"/>
                  </a:cubicBezTo>
                  <a:cubicBezTo>
                    <a:pt x="19130" y="26322"/>
                    <a:pt x="19130" y="26322"/>
                    <a:pt x="19130" y="26322"/>
                  </a:cubicBezTo>
                  <a:cubicBezTo>
                    <a:pt x="21449" y="23225"/>
                    <a:pt x="22608" y="19354"/>
                    <a:pt x="22608" y="14709"/>
                  </a:cubicBezTo>
                  <a:cubicBezTo>
                    <a:pt x="22608" y="10064"/>
                    <a:pt x="21449" y="6193"/>
                    <a:pt x="19130" y="3870"/>
                  </a:cubicBezTo>
                  <a:cubicBezTo>
                    <a:pt x="108985" y="3870"/>
                    <a:pt x="108985" y="3870"/>
                    <a:pt x="108985" y="3870"/>
                  </a:cubicBezTo>
                  <a:cubicBezTo>
                    <a:pt x="113623" y="3870"/>
                    <a:pt x="117101" y="8516"/>
                    <a:pt x="117101" y="14709"/>
                  </a:cubicBezTo>
                  <a:cubicBezTo>
                    <a:pt x="117101" y="20903"/>
                    <a:pt x="113623" y="25548"/>
                    <a:pt x="108985" y="2554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Shape 136"/>
            <p:cNvSpPr/>
            <p:nvPr/>
          </p:nvSpPr>
          <p:spPr>
            <a:xfrm>
              <a:off x="3517900" y="4938713"/>
              <a:ext cx="381000" cy="381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9154" y="120000"/>
                  </a:moveTo>
                  <a:cubicBezTo>
                    <a:pt x="92957" y="120000"/>
                    <a:pt x="120000" y="92957"/>
                    <a:pt x="120000" y="60845"/>
                  </a:cubicBezTo>
                  <a:cubicBezTo>
                    <a:pt x="120000" y="27042"/>
                    <a:pt x="92957" y="0"/>
                    <a:pt x="59154" y="0"/>
                  </a:cubicBezTo>
                  <a:cubicBezTo>
                    <a:pt x="27042" y="0"/>
                    <a:pt x="0" y="27042"/>
                    <a:pt x="0" y="60845"/>
                  </a:cubicBezTo>
                  <a:cubicBezTo>
                    <a:pt x="0" y="92957"/>
                    <a:pt x="27042" y="120000"/>
                    <a:pt x="59154" y="120000"/>
                  </a:cubicBezTo>
                  <a:close/>
                  <a:moveTo>
                    <a:pt x="96338" y="23661"/>
                  </a:moveTo>
                  <a:cubicBezTo>
                    <a:pt x="94647" y="27042"/>
                    <a:pt x="92957" y="33802"/>
                    <a:pt x="87887" y="35492"/>
                  </a:cubicBezTo>
                  <a:cubicBezTo>
                    <a:pt x="81126" y="35492"/>
                    <a:pt x="74366" y="37183"/>
                    <a:pt x="70985" y="40563"/>
                  </a:cubicBezTo>
                  <a:cubicBezTo>
                    <a:pt x="70985" y="38873"/>
                    <a:pt x="70985" y="38873"/>
                    <a:pt x="70985" y="38873"/>
                  </a:cubicBezTo>
                  <a:cubicBezTo>
                    <a:pt x="72676" y="23661"/>
                    <a:pt x="69295" y="20281"/>
                    <a:pt x="69295" y="20281"/>
                  </a:cubicBezTo>
                  <a:cubicBezTo>
                    <a:pt x="65915" y="18591"/>
                    <a:pt x="64225" y="18591"/>
                    <a:pt x="62535" y="20281"/>
                  </a:cubicBezTo>
                  <a:cubicBezTo>
                    <a:pt x="60845" y="20281"/>
                    <a:pt x="60845" y="20281"/>
                    <a:pt x="59154" y="20281"/>
                  </a:cubicBezTo>
                  <a:cubicBezTo>
                    <a:pt x="59154" y="20281"/>
                    <a:pt x="59154" y="18591"/>
                    <a:pt x="59154" y="18591"/>
                  </a:cubicBezTo>
                  <a:cubicBezTo>
                    <a:pt x="59154" y="16901"/>
                    <a:pt x="67605" y="13521"/>
                    <a:pt x="76056" y="11830"/>
                  </a:cubicBezTo>
                  <a:cubicBezTo>
                    <a:pt x="82816" y="13521"/>
                    <a:pt x="89577" y="18591"/>
                    <a:pt x="96338" y="23661"/>
                  </a:cubicBezTo>
                  <a:close/>
                  <a:moveTo>
                    <a:pt x="72676" y="79436"/>
                  </a:moveTo>
                  <a:cubicBezTo>
                    <a:pt x="69295" y="82816"/>
                    <a:pt x="67605" y="82816"/>
                    <a:pt x="67605" y="82816"/>
                  </a:cubicBezTo>
                  <a:cubicBezTo>
                    <a:pt x="65915" y="82816"/>
                    <a:pt x="64225" y="84507"/>
                    <a:pt x="64225" y="86197"/>
                  </a:cubicBezTo>
                  <a:cubicBezTo>
                    <a:pt x="64225" y="89577"/>
                    <a:pt x="64225" y="94647"/>
                    <a:pt x="55774" y="94647"/>
                  </a:cubicBezTo>
                  <a:cubicBezTo>
                    <a:pt x="54084" y="92957"/>
                    <a:pt x="52394" y="87887"/>
                    <a:pt x="52394" y="87887"/>
                  </a:cubicBezTo>
                  <a:cubicBezTo>
                    <a:pt x="52394" y="86197"/>
                    <a:pt x="52394" y="86197"/>
                    <a:pt x="52394" y="84507"/>
                  </a:cubicBezTo>
                  <a:cubicBezTo>
                    <a:pt x="52394" y="84507"/>
                    <a:pt x="54084" y="81126"/>
                    <a:pt x="54084" y="79436"/>
                  </a:cubicBezTo>
                  <a:cubicBezTo>
                    <a:pt x="54084" y="76056"/>
                    <a:pt x="52394" y="72676"/>
                    <a:pt x="49014" y="70985"/>
                  </a:cubicBezTo>
                  <a:cubicBezTo>
                    <a:pt x="49014" y="67605"/>
                    <a:pt x="47323" y="64225"/>
                    <a:pt x="45633" y="62535"/>
                  </a:cubicBezTo>
                  <a:cubicBezTo>
                    <a:pt x="42253" y="60845"/>
                    <a:pt x="37183" y="60845"/>
                    <a:pt x="33802" y="60845"/>
                  </a:cubicBezTo>
                  <a:cubicBezTo>
                    <a:pt x="32112" y="60845"/>
                    <a:pt x="32112" y="60845"/>
                    <a:pt x="30422" y="60845"/>
                  </a:cubicBezTo>
                  <a:cubicBezTo>
                    <a:pt x="27042" y="60845"/>
                    <a:pt x="27042" y="55774"/>
                    <a:pt x="27042" y="55774"/>
                  </a:cubicBezTo>
                  <a:cubicBezTo>
                    <a:pt x="27042" y="55774"/>
                    <a:pt x="27042" y="42253"/>
                    <a:pt x="35492" y="40563"/>
                  </a:cubicBezTo>
                  <a:cubicBezTo>
                    <a:pt x="40563" y="38873"/>
                    <a:pt x="42253" y="38873"/>
                    <a:pt x="43943" y="40563"/>
                  </a:cubicBezTo>
                  <a:cubicBezTo>
                    <a:pt x="43943" y="40563"/>
                    <a:pt x="43943" y="40563"/>
                    <a:pt x="43943" y="42253"/>
                  </a:cubicBezTo>
                  <a:cubicBezTo>
                    <a:pt x="49014" y="47323"/>
                    <a:pt x="57464" y="45633"/>
                    <a:pt x="62535" y="43943"/>
                  </a:cubicBezTo>
                  <a:cubicBezTo>
                    <a:pt x="64225" y="43943"/>
                    <a:pt x="65915" y="42253"/>
                    <a:pt x="67605" y="42253"/>
                  </a:cubicBezTo>
                  <a:cubicBezTo>
                    <a:pt x="67605" y="42253"/>
                    <a:pt x="67605" y="42253"/>
                    <a:pt x="67605" y="42253"/>
                  </a:cubicBezTo>
                  <a:cubicBezTo>
                    <a:pt x="67605" y="43943"/>
                    <a:pt x="65915" y="45633"/>
                    <a:pt x="67605" y="47323"/>
                  </a:cubicBezTo>
                  <a:cubicBezTo>
                    <a:pt x="67605" y="49014"/>
                    <a:pt x="69295" y="49014"/>
                    <a:pt x="69295" y="49014"/>
                  </a:cubicBezTo>
                  <a:cubicBezTo>
                    <a:pt x="70985" y="50704"/>
                    <a:pt x="70985" y="54084"/>
                    <a:pt x="72676" y="55774"/>
                  </a:cubicBezTo>
                  <a:cubicBezTo>
                    <a:pt x="72676" y="57464"/>
                    <a:pt x="72676" y="57464"/>
                    <a:pt x="72676" y="59154"/>
                  </a:cubicBezTo>
                  <a:cubicBezTo>
                    <a:pt x="76056" y="60845"/>
                    <a:pt x="77746" y="60845"/>
                    <a:pt x="79436" y="60845"/>
                  </a:cubicBezTo>
                  <a:cubicBezTo>
                    <a:pt x="79436" y="62535"/>
                    <a:pt x="77746" y="64225"/>
                    <a:pt x="74366" y="67605"/>
                  </a:cubicBezTo>
                  <a:cubicBezTo>
                    <a:pt x="70985" y="70985"/>
                    <a:pt x="69295" y="72676"/>
                    <a:pt x="69295" y="74366"/>
                  </a:cubicBezTo>
                  <a:cubicBezTo>
                    <a:pt x="69295" y="77746"/>
                    <a:pt x="70985" y="79436"/>
                    <a:pt x="72676" y="79436"/>
                  </a:cubicBezTo>
                  <a:close/>
                  <a:moveTo>
                    <a:pt x="57464" y="8450"/>
                  </a:moveTo>
                  <a:cubicBezTo>
                    <a:pt x="52394" y="11830"/>
                    <a:pt x="49014" y="15211"/>
                    <a:pt x="50704" y="18591"/>
                  </a:cubicBezTo>
                  <a:cubicBezTo>
                    <a:pt x="50704" y="23661"/>
                    <a:pt x="52394" y="27042"/>
                    <a:pt x="55774" y="28732"/>
                  </a:cubicBezTo>
                  <a:cubicBezTo>
                    <a:pt x="57464" y="28732"/>
                    <a:pt x="60845" y="28732"/>
                    <a:pt x="62535" y="28732"/>
                  </a:cubicBezTo>
                  <a:cubicBezTo>
                    <a:pt x="62535" y="30422"/>
                    <a:pt x="62535" y="32112"/>
                    <a:pt x="62535" y="33802"/>
                  </a:cubicBezTo>
                  <a:cubicBezTo>
                    <a:pt x="62535" y="33802"/>
                    <a:pt x="60845" y="35492"/>
                    <a:pt x="60845" y="35492"/>
                  </a:cubicBezTo>
                  <a:cubicBezTo>
                    <a:pt x="57464" y="35492"/>
                    <a:pt x="52394" y="37183"/>
                    <a:pt x="50704" y="35492"/>
                  </a:cubicBezTo>
                  <a:cubicBezTo>
                    <a:pt x="50704" y="35492"/>
                    <a:pt x="50704" y="33802"/>
                    <a:pt x="49014" y="33802"/>
                  </a:cubicBezTo>
                  <a:cubicBezTo>
                    <a:pt x="45633" y="30422"/>
                    <a:pt x="40563" y="30422"/>
                    <a:pt x="33802" y="32112"/>
                  </a:cubicBezTo>
                  <a:cubicBezTo>
                    <a:pt x="18591" y="35492"/>
                    <a:pt x="18591" y="54084"/>
                    <a:pt x="18591" y="55774"/>
                  </a:cubicBezTo>
                  <a:cubicBezTo>
                    <a:pt x="18591" y="62535"/>
                    <a:pt x="21971" y="69295"/>
                    <a:pt x="30422" y="69295"/>
                  </a:cubicBezTo>
                  <a:cubicBezTo>
                    <a:pt x="32112" y="69295"/>
                    <a:pt x="32112" y="69295"/>
                    <a:pt x="33802" y="69295"/>
                  </a:cubicBezTo>
                  <a:cubicBezTo>
                    <a:pt x="35492" y="69295"/>
                    <a:pt x="38873" y="69295"/>
                    <a:pt x="40563" y="69295"/>
                  </a:cubicBezTo>
                  <a:cubicBezTo>
                    <a:pt x="40563" y="69295"/>
                    <a:pt x="40563" y="69295"/>
                    <a:pt x="40563" y="72676"/>
                  </a:cubicBezTo>
                  <a:cubicBezTo>
                    <a:pt x="40563" y="74366"/>
                    <a:pt x="40563" y="74366"/>
                    <a:pt x="42253" y="76056"/>
                  </a:cubicBezTo>
                  <a:cubicBezTo>
                    <a:pt x="43943" y="77746"/>
                    <a:pt x="45633" y="79436"/>
                    <a:pt x="45633" y="79436"/>
                  </a:cubicBezTo>
                  <a:cubicBezTo>
                    <a:pt x="45633" y="81126"/>
                    <a:pt x="45633" y="81126"/>
                    <a:pt x="43943" y="81126"/>
                  </a:cubicBezTo>
                  <a:cubicBezTo>
                    <a:pt x="43943" y="82816"/>
                    <a:pt x="42253" y="84507"/>
                    <a:pt x="42253" y="86197"/>
                  </a:cubicBezTo>
                  <a:cubicBezTo>
                    <a:pt x="42253" y="89577"/>
                    <a:pt x="49014" y="103098"/>
                    <a:pt x="54084" y="103098"/>
                  </a:cubicBezTo>
                  <a:cubicBezTo>
                    <a:pt x="65915" y="103098"/>
                    <a:pt x="72676" y="98028"/>
                    <a:pt x="72676" y="89577"/>
                  </a:cubicBezTo>
                  <a:cubicBezTo>
                    <a:pt x="74366" y="89577"/>
                    <a:pt x="77746" y="87887"/>
                    <a:pt x="79436" y="84507"/>
                  </a:cubicBezTo>
                  <a:cubicBezTo>
                    <a:pt x="81126" y="82816"/>
                    <a:pt x="82816" y="81126"/>
                    <a:pt x="82816" y="79436"/>
                  </a:cubicBezTo>
                  <a:cubicBezTo>
                    <a:pt x="81126" y="77746"/>
                    <a:pt x="81126" y="76056"/>
                    <a:pt x="79436" y="74366"/>
                  </a:cubicBezTo>
                  <a:cubicBezTo>
                    <a:pt x="79436" y="74366"/>
                    <a:pt x="79436" y="74366"/>
                    <a:pt x="81126" y="74366"/>
                  </a:cubicBezTo>
                  <a:cubicBezTo>
                    <a:pt x="84507" y="69295"/>
                    <a:pt x="94647" y="59154"/>
                    <a:pt x="86197" y="52394"/>
                  </a:cubicBezTo>
                  <a:cubicBezTo>
                    <a:pt x="86197" y="50704"/>
                    <a:pt x="82816" y="50704"/>
                    <a:pt x="81126" y="50704"/>
                  </a:cubicBezTo>
                  <a:cubicBezTo>
                    <a:pt x="81126" y="52394"/>
                    <a:pt x="81126" y="52394"/>
                    <a:pt x="79436" y="52394"/>
                  </a:cubicBezTo>
                  <a:cubicBezTo>
                    <a:pt x="79436" y="49014"/>
                    <a:pt x="79436" y="47323"/>
                    <a:pt x="77746" y="45633"/>
                  </a:cubicBezTo>
                  <a:cubicBezTo>
                    <a:pt x="81126" y="45633"/>
                    <a:pt x="84507" y="43943"/>
                    <a:pt x="87887" y="45633"/>
                  </a:cubicBezTo>
                  <a:cubicBezTo>
                    <a:pt x="87887" y="45633"/>
                    <a:pt x="89577" y="45633"/>
                    <a:pt x="91267" y="43943"/>
                  </a:cubicBezTo>
                  <a:cubicBezTo>
                    <a:pt x="96338" y="42253"/>
                    <a:pt x="99718" y="35492"/>
                    <a:pt x="103098" y="32112"/>
                  </a:cubicBezTo>
                  <a:cubicBezTo>
                    <a:pt x="108169" y="40563"/>
                    <a:pt x="111549" y="49014"/>
                    <a:pt x="111549" y="60845"/>
                  </a:cubicBezTo>
                  <a:cubicBezTo>
                    <a:pt x="111549" y="87887"/>
                    <a:pt x="87887" y="111549"/>
                    <a:pt x="59154" y="111549"/>
                  </a:cubicBezTo>
                  <a:cubicBezTo>
                    <a:pt x="30422" y="111549"/>
                    <a:pt x="8450" y="87887"/>
                    <a:pt x="8450" y="60845"/>
                  </a:cubicBezTo>
                  <a:cubicBezTo>
                    <a:pt x="8450" y="32112"/>
                    <a:pt x="30422" y="10140"/>
                    <a:pt x="57464" y="845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Shape 137"/>
            <p:cNvSpPr/>
            <p:nvPr/>
          </p:nvSpPr>
          <p:spPr>
            <a:xfrm>
              <a:off x="3978275" y="4949825"/>
              <a:ext cx="214200" cy="270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Shape 138"/>
            <p:cNvSpPr/>
            <p:nvPr/>
          </p:nvSpPr>
          <p:spPr>
            <a:xfrm>
              <a:off x="3978275" y="5041900"/>
              <a:ext cx="214200" cy="270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Shape 139"/>
            <p:cNvSpPr/>
            <p:nvPr/>
          </p:nvSpPr>
          <p:spPr>
            <a:xfrm>
              <a:off x="3978275" y="5132388"/>
              <a:ext cx="214200" cy="270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Shape 140"/>
            <p:cNvSpPr/>
            <p:nvPr/>
          </p:nvSpPr>
          <p:spPr>
            <a:xfrm>
              <a:off x="3978275" y="5224463"/>
              <a:ext cx="214200" cy="255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Shape 141"/>
            <p:cNvSpPr/>
            <p:nvPr/>
          </p:nvSpPr>
          <p:spPr>
            <a:xfrm>
              <a:off x="4630738" y="4144963"/>
              <a:ext cx="593700" cy="1862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5945" y="43919"/>
                  </a:moveTo>
                  <a:cubicBezTo>
                    <a:pt x="25945" y="56714"/>
                    <a:pt x="25945" y="56714"/>
                    <a:pt x="25945" y="56714"/>
                  </a:cubicBezTo>
                  <a:cubicBezTo>
                    <a:pt x="12972" y="56714"/>
                    <a:pt x="12972" y="56714"/>
                    <a:pt x="12972" y="56714"/>
                  </a:cubicBezTo>
                  <a:cubicBezTo>
                    <a:pt x="11891" y="56714"/>
                    <a:pt x="10810" y="57060"/>
                    <a:pt x="10810" y="57752"/>
                  </a:cubicBezTo>
                  <a:cubicBezTo>
                    <a:pt x="10810" y="120000"/>
                    <a:pt x="10810" y="120000"/>
                    <a:pt x="10810" y="120000"/>
                  </a:cubicBezTo>
                  <a:cubicBezTo>
                    <a:pt x="16216" y="120000"/>
                    <a:pt x="16216" y="120000"/>
                    <a:pt x="16216" y="120000"/>
                  </a:cubicBezTo>
                  <a:cubicBezTo>
                    <a:pt x="16216" y="58443"/>
                    <a:pt x="16216" y="58443"/>
                    <a:pt x="16216" y="58443"/>
                  </a:cubicBezTo>
                  <a:cubicBezTo>
                    <a:pt x="114594" y="58443"/>
                    <a:pt x="114594" y="58443"/>
                    <a:pt x="114594" y="58443"/>
                  </a:cubicBezTo>
                  <a:cubicBezTo>
                    <a:pt x="114594" y="120000"/>
                    <a:pt x="114594" y="120000"/>
                    <a:pt x="114594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7752"/>
                    <a:pt x="120000" y="57752"/>
                    <a:pt x="120000" y="57752"/>
                  </a:cubicBezTo>
                  <a:cubicBezTo>
                    <a:pt x="120000" y="57060"/>
                    <a:pt x="118918" y="56714"/>
                    <a:pt x="117837" y="56714"/>
                  </a:cubicBezTo>
                  <a:cubicBezTo>
                    <a:pt x="104864" y="56714"/>
                    <a:pt x="104864" y="56714"/>
                    <a:pt x="104864" y="56714"/>
                  </a:cubicBezTo>
                  <a:cubicBezTo>
                    <a:pt x="104864" y="43919"/>
                    <a:pt x="104864" y="43919"/>
                    <a:pt x="104864" y="43919"/>
                  </a:cubicBezTo>
                  <a:cubicBezTo>
                    <a:pt x="113513" y="41498"/>
                    <a:pt x="120000" y="37694"/>
                    <a:pt x="120000" y="33544"/>
                  </a:cubicBezTo>
                  <a:cubicBezTo>
                    <a:pt x="120000" y="26282"/>
                    <a:pt x="120000" y="26282"/>
                    <a:pt x="120000" y="26282"/>
                  </a:cubicBezTo>
                  <a:cubicBezTo>
                    <a:pt x="120000" y="20403"/>
                    <a:pt x="120000" y="20403"/>
                    <a:pt x="120000" y="20403"/>
                  </a:cubicBezTo>
                  <a:cubicBezTo>
                    <a:pt x="120000" y="11757"/>
                    <a:pt x="120000" y="11757"/>
                    <a:pt x="120000" y="11757"/>
                  </a:cubicBezTo>
                  <a:cubicBezTo>
                    <a:pt x="120000" y="9337"/>
                    <a:pt x="113513" y="7262"/>
                    <a:pt x="104864" y="7262"/>
                  </a:cubicBezTo>
                  <a:cubicBezTo>
                    <a:pt x="101621" y="7262"/>
                    <a:pt x="99459" y="7608"/>
                    <a:pt x="97297" y="8299"/>
                  </a:cubicBezTo>
                  <a:cubicBezTo>
                    <a:pt x="97297" y="6916"/>
                    <a:pt x="97297" y="6916"/>
                    <a:pt x="97297" y="6916"/>
                  </a:cubicBezTo>
                  <a:cubicBezTo>
                    <a:pt x="97297" y="4495"/>
                    <a:pt x="90810" y="2420"/>
                    <a:pt x="82162" y="2420"/>
                  </a:cubicBezTo>
                  <a:cubicBezTo>
                    <a:pt x="78918" y="2420"/>
                    <a:pt x="75675" y="2766"/>
                    <a:pt x="73513" y="3458"/>
                  </a:cubicBezTo>
                  <a:cubicBezTo>
                    <a:pt x="72432" y="1383"/>
                    <a:pt x="67027" y="0"/>
                    <a:pt x="59459" y="0"/>
                  </a:cubicBezTo>
                  <a:cubicBezTo>
                    <a:pt x="52972" y="0"/>
                    <a:pt x="47567" y="1383"/>
                    <a:pt x="46486" y="3458"/>
                  </a:cubicBezTo>
                  <a:cubicBezTo>
                    <a:pt x="43243" y="2766"/>
                    <a:pt x="40000" y="2420"/>
                    <a:pt x="36756" y="2420"/>
                  </a:cubicBezTo>
                  <a:cubicBezTo>
                    <a:pt x="29189" y="2420"/>
                    <a:pt x="22702" y="4495"/>
                    <a:pt x="22702" y="6916"/>
                  </a:cubicBezTo>
                  <a:cubicBezTo>
                    <a:pt x="22702" y="28703"/>
                    <a:pt x="22702" y="28703"/>
                    <a:pt x="22702" y="28703"/>
                  </a:cubicBezTo>
                  <a:cubicBezTo>
                    <a:pt x="28108" y="28703"/>
                    <a:pt x="28108" y="28703"/>
                    <a:pt x="28108" y="28703"/>
                  </a:cubicBezTo>
                  <a:cubicBezTo>
                    <a:pt x="28108" y="6916"/>
                    <a:pt x="28108" y="6916"/>
                    <a:pt x="28108" y="6916"/>
                  </a:cubicBezTo>
                  <a:cubicBezTo>
                    <a:pt x="28108" y="5533"/>
                    <a:pt x="32432" y="4149"/>
                    <a:pt x="36756" y="4149"/>
                  </a:cubicBezTo>
                  <a:cubicBezTo>
                    <a:pt x="42162" y="4149"/>
                    <a:pt x="45405" y="5533"/>
                    <a:pt x="45405" y="6916"/>
                  </a:cubicBezTo>
                  <a:cubicBezTo>
                    <a:pt x="45405" y="14178"/>
                    <a:pt x="45405" y="14178"/>
                    <a:pt x="45405" y="14178"/>
                  </a:cubicBezTo>
                  <a:cubicBezTo>
                    <a:pt x="45405" y="19020"/>
                    <a:pt x="45405" y="19020"/>
                    <a:pt x="45405" y="19020"/>
                  </a:cubicBezTo>
                  <a:cubicBezTo>
                    <a:pt x="50810" y="19020"/>
                    <a:pt x="50810" y="19020"/>
                    <a:pt x="50810" y="19020"/>
                  </a:cubicBezTo>
                  <a:cubicBezTo>
                    <a:pt x="50810" y="14178"/>
                    <a:pt x="50810" y="14178"/>
                    <a:pt x="50810" y="14178"/>
                  </a:cubicBezTo>
                  <a:cubicBezTo>
                    <a:pt x="50810" y="6916"/>
                    <a:pt x="50810" y="6916"/>
                    <a:pt x="50810" y="6916"/>
                  </a:cubicBezTo>
                  <a:cubicBezTo>
                    <a:pt x="50810" y="4495"/>
                    <a:pt x="50810" y="4495"/>
                    <a:pt x="50810" y="4495"/>
                  </a:cubicBezTo>
                  <a:cubicBezTo>
                    <a:pt x="50810" y="3112"/>
                    <a:pt x="55135" y="1729"/>
                    <a:pt x="59459" y="1729"/>
                  </a:cubicBezTo>
                  <a:cubicBezTo>
                    <a:pt x="64864" y="1729"/>
                    <a:pt x="68108" y="3112"/>
                    <a:pt x="68108" y="4495"/>
                  </a:cubicBezTo>
                  <a:cubicBezTo>
                    <a:pt x="68108" y="6916"/>
                    <a:pt x="68108" y="6916"/>
                    <a:pt x="68108" y="6916"/>
                  </a:cubicBezTo>
                  <a:cubicBezTo>
                    <a:pt x="68108" y="14178"/>
                    <a:pt x="68108" y="14178"/>
                    <a:pt x="68108" y="14178"/>
                  </a:cubicBezTo>
                  <a:cubicBezTo>
                    <a:pt x="68108" y="19020"/>
                    <a:pt x="68108" y="19020"/>
                    <a:pt x="68108" y="19020"/>
                  </a:cubicBezTo>
                  <a:cubicBezTo>
                    <a:pt x="73513" y="19020"/>
                    <a:pt x="73513" y="19020"/>
                    <a:pt x="73513" y="19020"/>
                  </a:cubicBezTo>
                  <a:cubicBezTo>
                    <a:pt x="73513" y="14178"/>
                    <a:pt x="73513" y="14178"/>
                    <a:pt x="73513" y="14178"/>
                  </a:cubicBezTo>
                  <a:cubicBezTo>
                    <a:pt x="73513" y="6916"/>
                    <a:pt x="73513" y="6916"/>
                    <a:pt x="73513" y="6916"/>
                  </a:cubicBezTo>
                  <a:cubicBezTo>
                    <a:pt x="73513" y="5533"/>
                    <a:pt x="77837" y="4149"/>
                    <a:pt x="82162" y="4149"/>
                  </a:cubicBezTo>
                  <a:cubicBezTo>
                    <a:pt x="87567" y="4149"/>
                    <a:pt x="90810" y="5533"/>
                    <a:pt x="90810" y="6916"/>
                  </a:cubicBezTo>
                  <a:cubicBezTo>
                    <a:pt x="90810" y="11757"/>
                    <a:pt x="90810" y="11757"/>
                    <a:pt x="90810" y="11757"/>
                  </a:cubicBezTo>
                  <a:cubicBezTo>
                    <a:pt x="90810" y="19020"/>
                    <a:pt x="90810" y="19020"/>
                    <a:pt x="90810" y="19020"/>
                  </a:cubicBezTo>
                  <a:cubicBezTo>
                    <a:pt x="90810" y="21440"/>
                    <a:pt x="90810" y="21440"/>
                    <a:pt x="90810" y="21440"/>
                  </a:cubicBezTo>
                  <a:cubicBezTo>
                    <a:pt x="97297" y="21440"/>
                    <a:pt x="97297" y="21440"/>
                    <a:pt x="97297" y="21440"/>
                  </a:cubicBezTo>
                  <a:cubicBezTo>
                    <a:pt x="97297" y="19020"/>
                    <a:pt x="97297" y="19020"/>
                    <a:pt x="97297" y="19020"/>
                  </a:cubicBezTo>
                  <a:cubicBezTo>
                    <a:pt x="97297" y="11757"/>
                    <a:pt x="97297" y="11757"/>
                    <a:pt x="97297" y="11757"/>
                  </a:cubicBezTo>
                  <a:cubicBezTo>
                    <a:pt x="97297" y="10374"/>
                    <a:pt x="100540" y="8991"/>
                    <a:pt x="104864" y="8991"/>
                  </a:cubicBezTo>
                  <a:cubicBezTo>
                    <a:pt x="110270" y="8991"/>
                    <a:pt x="113513" y="10374"/>
                    <a:pt x="113513" y="11757"/>
                  </a:cubicBezTo>
                  <a:cubicBezTo>
                    <a:pt x="113513" y="20403"/>
                    <a:pt x="113513" y="20403"/>
                    <a:pt x="113513" y="20403"/>
                  </a:cubicBezTo>
                  <a:cubicBezTo>
                    <a:pt x="113513" y="26282"/>
                    <a:pt x="113513" y="26282"/>
                    <a:pt x="113513" y="26282"/>
                  </a:cubicBezTo>
                  <a:cubicBezTo>
                    <a:pt x="113513" y="33544"/>
                    <a:pt x="113513" y="33544"/>
                    <a:pt x="113513" y="33544"/>
                  </a:cubicBezTo>
                  <a:cubicBezTo>
                    <a:pt x="113513" y="37348"/>
                    <a:pt x="108108" y="40806"/>
                    <a:pt x="98378" y="42881"/>
                  </a:cubicBezTo>
                  <a:cubicBezTo>
                    <a:pt x="98378" y="43919"/>
                    <a:pt x="98378" y="43919"/>
                    <a:pt x="98378" y="43919"/>
                  </a:cubicBezTo>
                  <a:cubicBezTo>
                    <a:pt x="98378" y="44956"/>
                    <a:pt x="98378" y="44956"/>
                    <a:pt x="98378" y="44956"/>
                  </a:cubicBezTo>
                  <a:cubicBezTo>
                    <a:pt x="98378" y="56714"/>
                    <a:pt x="98378" y="56714"/>
                    <a:pt x="98378" y="56714"/>
                  </a:cubicBezTo>
                  <a:cubicBezTo>
                    <a:pt x="32432" y="56714"/>
                    <a:pt x="32432" y="56714"/>
                    <a:pt x="32432" y="56714"/>
                  </a:cubicBezTo>
                  <a:cubicBezTo>
                    <a:pt x="32432" y="44956"/>
                    <a:pt x="32432" y="44956"/>
                    <a:pt x="32432" y="44956"/>
                  </a:cubicBezTo>
                  <a:cubicBezTo>
                    <a:pt x="32432" y="44265"/>
                    <a:pt x="32432" y="44265"/>
                    <a:pt x="32432" y="44265"/>
                  </a:cubicBezTo>
                  <a:cubicBezTo>
                    <a:pt x="32432" y="42881"/>
                    <a:pt x="32432" y="42881"/>
                    <a:pt x="32432" y="42881"/>
                  </a:cubicBezTo>
                  <a:cubicBezTo>
                    <a:pt x="16216" y="39769"/>
                    <a:pt x="5405" y="34582"/>
                    <a:pt x="5405" y="31123"/>
                  </a:cubicBezTo>
                  <a:cubicBezTo>
                    <a:pt x="5405" y="22478"/>
                    <a:pt x="5405" y="22478"/>
                    <a:pt x="5405" y="22478"/>
                  </a:cubicBezTo>
                  <a:cubicBezTo>
                    <a:pt x="0" y="22478"/>
                    <a:pt x="0" y="22478"/>
                    <a:pt x="0" y="22478"/>
                  </a:cubicBezTo>
                  <a:cubicBezTo>
                    <a:pt x="0" y="31123"/>
                    <a:pt x="0" y="31123"/>
                    <a:pt x="0" y="31123"/>
                  </a:cubicBezTo>
                  <a:cubicBezTo>
                    <a:pt x="0" y="34582"/>
                    <a:pt x="10810" y="40461"/>
                    <a:pt x="25945" y="4391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89751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 + 3 columns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/>
        </p:nvSpPr>
        <p:spPr>
          <a:xfrm>
            <a:off x="11744000" y="2944372"/>
            <a:ext cx="448000" cy="969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4" name="Shape 144"/>
          <p:cNvSpPr/>
          <p:nvPr/>
        </p:nvSpPr>
        <p:spPr>
          <a:xfrm>
            <a:off x="0" y="0"/>
            <a:ext cx="8128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5" name="Shape 145"/>
          <p:cNvSpPr txBox="1">
            <a:spLocks noGrp="1"/>
          </p:cNvSpPr>
          <p:nvPr>
            <p:ph type="title"/>
          </p:nvPr>
        </p:nvSpPr>
        <p:spPr>
          <a:xfrm>
            <a:off x="609600" y="782633"/>
            <a:ext cx="6851600" cy="11432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09600" y="2215433"/>
            <a:ext cx="2208400" cy="4073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406390" rtl="0">
              <a:spcBef>
                <a:spcPts val="800"/>
              </a:spcBef>
              <a:spcAft>
                <a:spcPts val="0"/>
              </a:spcAft>
              <a:buSzPts val="1200"/>
              <a:buChar char="▹"/>
              <a:defRPr sz="1600"/>
            </a:lvl1pPr>
            <a:lvl2pPr marL="1219170" lvl="1" indent="-406390" rtl="0">
              <a:spcBef>
                <a:spcPts val="0"/>
              </a:spcBef>
              <a:spcAft>
                <a:spcPts val="0"/>
              </a:spcAft>
              <a:buSzPts val="1200"/>
              <a:buChar char="￭"/>
              <a:defRPr sz="1600"/>
            </a:lvl2pPr>
            <a:lvl3pPr marL="1828754" lvl="2" indent="-406390" rtl="0">
              <a:spcBef>
                <a:spcPts val="0"/>
              </a:spcBef>
              <a:spcAft>
                <a:spcPts val="0"/>
              </a:spcAft>
              <a:buSzPts val="1200"/>
              <a:buChar char="⬝"/>
              <a:defRPr sz="1600"/>
            </a:lvl3pPr>
            <a:lvl4pPr marL="2438339" lvl="3" indent="-40639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147" name="Shape 147"/>
          <p:cNvSpPr txBox="1">
            <a:spLocks noGrp="1"/>
          </p:cNvSpPr>
          <p:nvPr>
            <p:ph type="body" idx="2"/>
          </p:nvPr>
        </p:nvSpPr>
        <p:spPr>
          <a:xfrm>
            <a:off x="2931133" y="2215433"/>
            <a:ext cx="2208400" cy="4073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406390" rtl="0">
              <a:spcBef>
                <a:spcPts val="800"/>
              </a:spcBef>
              <a:spcAft>
                <a:spcPts val="0"/>
              </a:spcAft>
              <a:buSzPts val="1200"/>
              <a:buChar char="▹"/>
              <a:defRPr sz="1600"/>
            </a:lvl1pPr>
            <a:lvl2pPr marL="1219170" lvl="1" indent="-406390" rtl="0">
              <a:spcBef>
                <a:spcPts val="0"/>
              </a:spcBef>
              <a:spcAft>
                <a:spcPts val="0"/>
              </a:spcAft>
              <a:buSzPts val="1200"/>
              <a:buChar char="￭"/>
              <a:defRPr sz="1600"/>
            </a:lvl2pPr>
            <a:lvl3pPr marL="1828754" lvl="2" indent="-406390" rtl="0">
              <a:spcBef>
                <a:spcPts val="0"/>
              </a:spcBef>
              <a:spcAft>
                <a:spcPts val="0"/>
              </a:spcAft>
              <a:buSzPts val="1200"/>
              <a:buChar char="⬝"/>
              <a:defRPr sz="1600"/>
            </a:lvl3pPr>
            <a:lvl4pPr marL="2438339" lvl="3" indent="-40639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148" name="Shape 148"/>
          <p:cNvSpPr txBox="1">
            <a:spLocks noGrp="1"/>
          </p:cNvSpPr>
          <p:nvPr>
            <p:ph type="body" idx="3"/>
          </p:nvPr>
        </p:nvSpPr>
        <p:spPr>
          <a:xfrm>
            <a:off x="5252667" y="2215433"/>
            <a:ext cx="2208400" cy="4073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406390" rtl="0">
              <a:spcBef>
                <a:spcPts val="800"/>
              </a:spcBef>
              <a:spcAft>
                <a:spcPts val="0"/>
              </a:spcAft>
              <a:buSzPts val="1200"/>
              <a:buChar char="▹"/>
              <a:defRPr sz="1600"/>
            </a:lvl1pPr>
            <a:lvl2pPr marL="1219170" lvl="1" indent="-406390" rtl="0">
              <a:spcBef>
                <a:spcPts val="0"/>
              </a:spcBef>
              <a:spcAft>
                <a:spcPts val="0"/>
              </a:spcAft>
              <a:buSzPts val="1200"/>
              <a:buChar char="￭"/>
              <a:defRPr sz="1600"/>
            </a:lvl2pPr>
            <a:lvl3pPr marL="1828754" lvl="2" indent="-406390" rtl="0">
              <a:spcBef>
                <a:spcPts val="0"/>
              </a:spcBef>
              <a:spcAft>
                <a:spcPts val="0"/>
              </a:spcAft>
              <a:buSzPts val="1200"/>
              <a:buChar char="⬝"/>
              <a:defRPr sz="1600"/>
            </a:lvl3pPr>
            <a:lvl4pPr marL="2438339" lvl="3" indent="-40639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149" name="Shape 149"/>
          <p:cNvSpPr txBox="1">
            <a:spLocks noGrp="1"/>
          </p:cNvSpPr>
          <p:nvPr>
            <p:ph type="sldNum" idx="12"/>
          </p:nvPr>
        </p:nvSpPr>
        <p:spPr>
          <a:xfrm>
            <a:off x="11744000" y="2944233"/>
            <a:ext cx="448000" cy="96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grpSp>
        <p:nvGrpSpPr>
          <p:cNvPr id="150" name="Shape 150"/>
          <p:cNvGrpSpPr/>
          <p:nvPr/>
        </p:nvGrpSpPr>
        <p:grpSpPr>
          <a:xfrm>
            <a:off x="8541218" y="-16"/>
            <a:ext cx="3130533" cy="3026867"/>
            <a:chOff x="6545263" y="855663"/>
            <a:chExt cx="2347900" cy="2270150"/>
          </a:xfrm>
        </p:grpSpPr>
        <p:sp>
          <p:nvSpPr>
            <p:cNvPr id="151" name="Shape 151"/>
            <p:cNvSpPr/>
            <p:nvPr/>
          </p:nvSpPr>
          <p:spPr>
            <a:xfrm>
              <a:off x="6913563" y="2535238"/>
              <a:ext cx="176100" cy="27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48000"/>
                  </a:cubicBezTo>
                  <a:cubicBezTo>
                    <a:pt x="0" y="72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72000"/>
                    <a:pt x="120000" y="48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" name="Shape 152"/>
            <p:cNvSpPr/>
            <p:nvPr/>
          </p:nvSpPr>
          <p:spPr>
            <a:xfrm>
              <a:off x="6913563" y="2636838"/>
              <a:ext cx="176100" cy="27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48000"/>
                  </a:cubicBezTo>
                  <a:cubicBezTo>
                    <a:pt x="0" y="96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96000"/>
                    <a:pt x="120000" y="48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" name="Shape 153"/>
            <p:cNvSpPr/>
            <p:nvPr/>
          </p:nvSpPr>
          <p:spPr>
            <a:xfrm>
              <a:off x="6721475" y="2084388"/>
              <a:ext cx="1112700" cy="960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1340"/>
                  </a:moveTo>
                  <a:cubicBezTo>
                    <a:pt x="0" y="2011"/>
                    <a:pt x="0" y="2011"/>
                    <a:pt x="0" y="2011"/>
                  </a:cubicBezTo>
                  <a:cubicBezTo>
                    <a:pt x="0" y="2011"/>
                    <a:pt x="0" y="2681"/>
                    <a:pt x="0" y="2681"/>
                  </a:cubicBezTo>
                  <a:cubicBezTo>
                    <a:pt x="0" y="118659"/>
                    <a:pt x="0" y="118659"/>
                    <a:pt x="0" y="118659"/>
                  </a:cubicBezTo>
                  <a:cubicBezTo>
                    <a:pt x="0" y="119329"/>
                    <a:pt x="576" y="120000"/>
                    <a:pt x="1153" y="120000"/>
                  </a:cubicBezTo>
                  <a:cubicBezTo>
                    <a:pt x="118269" y="120000"/>
                    <a:pt x="118269" y="120000"/>
                    <a:pt x="118269" y="120000"/>
                  </a:cubicBezTo>
                  <a:cubicBezTo>
                    <a:pt x="118846" y="120000"/>
                    <a:pt x="120000" y="119329"/>
                    <a:pt x="120000" y="118659"/>
                  </a:cubicBezTo>
                  <a:cubicBezTo>
                    <a:pt x="120000" y="2011"/>
                    <a:pt x="120000" y="2011"/>
                    <a:pt x="120000" y="2011"/>
                  </a:cubicBezTo>
                  <a:cubicBezTo>
                    <a:pt x="120000" y="670"/>
                    <a:pt x="118846" y="0"/>
                    <a:pt x="118269" y="0"/>
                  </a:cubicBezTo>
                  <a:cubicBezTo>
                    <a:pt x="40961" y="0"/>
                    <a:pt x="40961" y="0"/>
                    <a:pt x="40961" y="0"/>
                  </a:cubicBezTo>
                  <a:cubicBezTo>
                    <a:pt x="40961" y="3351"/>
                    <a:pt x="40961" y="3351"/>
                    <a:pt x="40961" y="3351"/>
                  </a:cubicBezTo>
                  <a:cubicBezTo>
                    <a:pt x="117115" y="3351"/>
                    <a:pt x="117115" y="3351"/>
                    <a:pt x="117115" y="3351"/>
                  </a:cubicBezTo>
                  <a:cubicBezTo>
                    <a:pt x="117115" y="116648"/>
                    <a:pt x="117115" y="116648"/>
                    <a:pt x="117115" y="116648"/>
                  </a:cubicBezTo>
                  <a:cubicBezTo>
                    <a:pt x="2884" y="116648"/>
                    <a:pt x="2884" y="116648"/>
                    <a:pt x="2884" y="116648"/>
                  </a:cubicBezTo>
                  <a:cubicBezTo>
                    <a:pt x="2884" y="3351"/>
                    <a:pt x="2884" y="3351"/>
                    <a:pt x="2884" y="3351"/>
                  </a:cubicBezTo>
                  <a:cubicBezTo>
                    <a:pt x="24230" y="3351"/>
                    <a:pt x="24230" y="3351"/>
                    <a:pt x="24230" y="3351"/>
                  </a:cubicBezTo>
                  <a:cubicBezTo>
                    <a:pt x="24230" y="0"/>
                    <a:pt x="24230" y="0"/>
                    <a:pt x="24230" y="0"/>
                  </a:cubicBezTo>
                  <a:cubicBezTo>
                    <a:pt x="1730" y="0"/>
                    <a:pt x="1730" y="0"/>
                    <a:pt x="1730" y="0"/>
                  </a:cubicBezTo>
                  <a:cubicBezTo>
                    <a:pt x="1153" y="0"/>
                    <a:pt x="576" y="670"/>
                    <a:pt x="0" y="134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" name="Shape 154"/>
            <p:cNvSpPr/>
            <p:nvPr/>
          </p:nvSpPr>
          <p:spPr>
            <a:xfrm>
              <a:off x="6913563" y="2740025"/>
              <a:ext cx="176100" cy="27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72000"/>
                  </a:cubicBezTo>
                  <a:cubicBezTo>
                    <a:pt x="0" y="96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96000"/>
                    <a:pt x="120000" y="72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" name="Shape 155"/>
            <p:cNvSpPr/>
            <p:nvPr/>
          </p:nvSpPr>
          <p:spPr>
            <a:xfrm>
              <a:off x="7854950" y="2519363"/>
              <a:ext cx="96900" cy="969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60000"/>
                  </a:moveTo>
                  <a:cubicBezTo>
                    <a:pt x="120000" y="26666"/>
                    <a:pt x="93333" y="0"/>
                    <a:pt x="60000" y="0"/>
                  </a:cubicBezTo>
                  <a:cubicBezTo>
                    <a:pt x="26666" y="0"/>
                    <a:pt x="0" y="26666"/>
                    <a:pt x="0" y="60000"/>
                  </a:cubicBezTo>
                  <a:cubicBezTo>
                    <a:pt x="0" y="93333"/>
                    <a:pt x="26666" y="120000"/>
                    <a:pt x="60000" y="120000"/>
                  </a:cubicBezTo>
                  <a:cubicBezTo>
                    <a:pt x="93333" y="120000"/>
                    <a:pt x="120000" y="93333"/>
                    <a:pt x="120000" y="60000"/>
                  </a:cubicBezTo>
                  <a:close/>
                  <a:moveTo>
                    <a:pt x="33333" y="60000"/>
                  </a:moveTo>
                  <a:cubicBezTo>
                    <a:pt x="33333" y="46666"/>
                    <a:pt x="46666" y="33333"/>
                    <a:pt x="60000" y="33333"/>
                  </a:cubicBezTo>
                  <a:cubicBezTo>
                    <a:pt x="80000" y="33333"/>
                    <a:pt x="86666" y="46666"/>
                    <a:pt x="86666" y="60000"/>
                  </a:cubicBezTo>
                  <a:cubicBezTo>
                    <a:pt x="86666" y="73333"/>
                    <a:pt x="80000" y="86666"/>
                    <a:pt x="60000" y="86666"/>
                  </a:cubicBezTo>
                  <a:cubicBezTo>
                    <a:pt x="46666" y="86666"/>
                    <a:pt x="33333" y="73333"/>
                    <a:pt x="33333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" name="Shape 156"/>
            <p:cNvSpPr/>
            <p:nvPr/>
          </p:nvSpPr>
          <p:spPr>
            <a:xfrm>
              <a:off x="6635750" y="2417763"/>
              <a:ext cx="27000" cy="300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6428"/>
                  </a:moveTo>
                  <a:cubicBezTo>
                    <a:pt x="0" y="113571"/>
                    <a:pt x="0" y="113571"/>
                    <a:pt x="0" y="113571"/>
                  </a:cubicBezTo>
                  <a:cubicBezTo>
                    <a:pt x="0" y="115714"/>
                    <a:pt x="24000" y="119999"/>
                    <a:pt x="48000" y="119999"/>
                  </a:cubicBezTo>
                  <a:cubicBezTo>
                    <a:pt x="72000" y="119999"/>
                    <a:pt x="120000" y="115714"/>
                    <a:pt x="120000" y="113571"/>
                  </a:cubicBezTo>
                  <a:cubicBezTo>
                    <a:pt x="120000" y="6428"/>
                    <a:pt x="120000" y="6428"/>
                    <a:pt x="120000" y="6428"/>
                  </a:cubicBezTo>
                  <a:cubicBezTo>
                    <a:pt x="120000" y="2142"/>
                    <a:pt x="72000" y="0"/>
                    <a:pt x="48000" y="0"/>
                  </a:cubicBezTo>
                  <a:cubicBezTo>
                    <a:pt x="24000" y="0"/>
                    <a:pt x="0" y="2142"/>
                    <a:pt x="0" y="64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" name="Shape 157"/>
            <p:cNvSpPr/>
            <p:nvPr/>
          </p:nvSpPr>
          <p:spPr>
            <a:xfrm>
              <a:off x="7218363" y="2325688"/>
              <a:ext cx="444600" cy="441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9638" y="112682"/>
                  </a:moveTo>
                  <a:cubicBezTo>
                    <a:pt x="89638" y="112682"/>
                    <a:pt x="89638" y="112682"/>
                    <a:pt x="89638" y="112682"/>
                  </a:cubicBezTo>
                  <a:cubicBezTo>
                    <a:pt x="89638" y="112682"/>
                    <a:pt x="89638" y="112682"/>
                    <a:pt x="89638" y="112682"/>
                  </a:cubicBezTo>
                  <a:cubicBezTo>
                    <a:pt x="106987" y="100975"/>
                    <a:pt x="119999" y="81951"/>
                    <a:pt x="119999" y="60000"/>
                  </a:cubicBezTo>
                  <a:cubicBezTo>
                    <a:pt x="119999" y="26341"/>
                    <a:pt x="92530" y="0"/>
                    <a:pt x="59277" y="0"/>
                  </a:cubicBezTo>
                  <a:cubicBezTo>
                    <a:pt x="56385" y="0"/>
                    <a:pt x="53493" y="0"/>
                    <a:pt x="50602" y="1463"/>
                  </a:cubicBezTo>
                  <a:cubicBezTo>
                    <a:pt x="50602" y="1463"/>
                    <a:pt x="50602" y="1463"/>
                    <a:pt x="50602" y="1463"/>
                  </a:cubicBezTo>
                  <a:cubicBezTo>
                    <a:pt x="50602" y="1463"/>
                    <a:pt x="50602" y="1463"/>
                    <a:pt x="50602" y="1463"/>
                  </a:cubicBezTo>
                  <a:cubicBezTo>
                    <a:pt x="21686" y="5853"/>
                    <a:pt x="0" y="30731"/>
                    <a:pt x="0" y="60000"/>
                  </a:cubicBezTo>
                  <a:cubicBezTo>
                    <a:pt x="0" y="93658"/>
                    <a:pt x="27469" y="120000"/>
                    <a:pt x="59277" y="120000"/>
                  </a:cubicBezTo>
                  <a:cubicBezTo>
                    <a:pt x="70843" y="120000"/>
                    <a:pt x="80963" y="117073"/>
                    <a:pt x="89638" y="112682"/>
                  </a:cubicBezTo>
                  <a:close/>
                  <a:moveTo>
                    <a:pt x="59277" y="7317"/>
                  </a:moveTo>
                  <a:cubicBezTo>
                    <a:pt x="88192" y="7317"/>
                    <a:pt x="112771" y="30731"/>
                    <a:pt x="112771" y="60000"/>
                  </a:cubicBezTo>
                  <a:cubicBezTo>
                    <a:pt x="112771" y="79024"/>
                    <a:pt x="102650" y="95121"/>
                    <a:pt x="88192" y="103902"/>
                  </a:cubicBezTo>
                  <a:cubicBezTo>
                    <a:pt x="63614" y="58536"/>
                    <a:pt x="63614" y="58536"/>
                    <a:pt x="63614" y="58536"/>
                  </a:cubicBezTo>
                  <a:cubicBezTo>
                    <a:pt x="54939" y="7317"/>
                    <a:pt x="54939" y="7317"/>
                    <a:pt x="54939" y="7317"/>
                  </a:cubicBezTo>
                  <a:cubicBezTo>
                    <a:pt x="56385" y="7317"/>
                    <a:pt x="57831" y="7317"/>
                    <a:pt x="59277" y="7317"/>
                  </a:cubicBezTo>
                  <a:close/>
                  <a:moveTo>
                    <a:pt x="47710" y="8780"/>
                  </a:moveTo>
                  <a:cubicBezTo>
                    <a:pt x="56385" y="57073"/>
                    <a:pt x="56385" y="57073"/>
                    <a:pt x="56385" y="57073"/>
                  </a:cubicBezTo>
                  <a:cubicBezTo>
                    <a:pt x="7228" y="57073"/>
                    <a:pt x="7228" y="57073"/>
                    <a:pt x="7228" y="57073"/>
                  </a:cubicBezTo>
                  <a:cubicBezTo>
                    <a:pt x="10120" y="33658"/>
                    <a:pt x="26024" y="14634"/>
                    <a:pt x="47710" y="8780"/>
                  </a:cubicBezTo>
                  <a:close/>
                  <a:moveTo>
                    <a:pt x="7228" y="64390"/>
                  </a:moveTo>
                  <a:cubicBezTo>
                    <a:pt x="57831" y="64390"/>
                    <a:pt x="57831" y="64390"/>
                    <a:pt x="57831" y="64390"/>
                  </a:cubicBezTo>
                  <a:cubicBezTo>
                    <a:pt x="82409" y="108292"/>
                    <a:pt x="82409" y="108292"/>
                    <a:pt x="82409" y="108292"/>
                  </a:cubicBezTo>
                  <a:cubicBezTo>
                    <a:pt x="75180" y="111219"/>
                    <a:pt x="67951" y="112682"/>
                    <a:pt x="59277" y="112682"/>
                  </a:cubicBezTo>
                  <a:cubicBezTo>
                    <a:pt x="31807" y="112682"/>
                    <a:pt x="10120" y="90731"/>
                    <a:pt x="7228" y="6439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" name="Shape 158"/>
            <p:cNvSpPr/>
            <p:nvPr/>
          </p:nvSpPr>
          <p:spPr>
            <a:xfrm>
              <a:off x="6550025" y="2005013"/>
              <a:ext cx="1465200" cy="11208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0364" y="0"/>
                  </a:moveTo>
                  <a:cubicBezTo>
                    <a:pt x="45109" y="0"/>
                    <a:pt x="45109" y="0"/>
                    <a:pt x="45109" y="0"/>
                  </a:cubicBezTo>
                  <a:cubicBezTo>
                    <a:pt x="45109" y="2870"/>
                    <a:pt x="45109" y="2870"/>
                    <a:pt x="45109" y="2870"/>
                  </a:cubicBezTo>
                  <a:cubicBezTo>
                    <a:pt x="110364" y="2870"/>
                    <a:pt x="110364" y="2870"/>
                    <a:pt x="110364" y="2870"/>
                  </a:cubicBezTo>
                  <a:cubicBezTo>
                    <a:pt x="114306" y="2870"/>
                    <a:pt x="117810" y="7464"/>
                    <a:pt x="117810" y="12631"/>
                  </a:cubicBezTo>
                  <a:cubicBezTo>
                    <a:pt x="117810" y="107942"/>
                    <a:pt x="117810" y="107942"/>
                    <a:pt x="117810" y="107942"/>
                  </a:cubicBezTo>
                  <a:cubicBezTo>
                    <a:pt x="117810" y="113110"/>
                    <a:pt x="114306" y="117129"/>
                    <a:pt x="110364" y="117129"/>
                  </a:cubicBezTo>
                  <a:cubicBezTo>
                    <a:pt x="9635" y="117129"/>
                    <a:pt x="9635" y="117129"/>
                    <a:pt x="9635" y="117129"/>
                  </a:cubicBezTo>
                  <a:cubicBezTo>
                    <a:pt x="5693" y="117129"/>
                    <a:pt x="2189" y="113110"/>
                    <a:pt x="2189" y="107942"/>
                  </a:cubicBezTo>
                  <a:cubicBezTo>
                    <a:pt x="2627" y="12631"/>
                    <a:pt x="2627" y="12631"/>
                    <a:pt x="2627" y="12631"/>
                  </a:cubicBezTo>
                  <a:cubicBezTo>
                    <a:pt x="2627" y="7464"/>
                    <a:pt x="5693" y="2870"/>
                    <a:pt x="9635" y="2870"/>
                  </a:cubicBezTo>
                  <a:cubicBezTo>
                    <a:pt x="24525" y="2870"/>
                    <a:pt x="24525" y="2870"/>
                    <a:pt x="24525" y="2870"/>
                  </a:cubicBezTo>
                  <a:cubicBezTo>
                    <a:pt x="23649" y="2296"/>
                    <a:pt x="22773" y="1722"/>
                    <a:pt x="22335" y="0"/>
                  </a:cubicBezTo>
                  <a:cubicBezTo>
                    <a:pt x="9635" y="0"/>
                    <a:pt x="9635" y="0"/>
                    <a:pt x="9635" y="0"/>
                  </a:cubicBezTo>
                  <a:cubicBezTo>
                    <a:pt x="4379" y="0"/>
                    <a:pt x="437" y="5741"/>
                    <a:pt x="437" y="12631"/>
                  </a:cubicBezTo>
                  <a:cubicBezTo>
                    <a:pt x="0" y="107942"/>
                    <a:pt x="0" y="107942"/>
                    <a:pt x="0" y="107942"/>
                  </a:cubicBezTo>
                  <a:cubicBezTo>
                    <a:pt x="0" y="107942"/>
                    <a:pt x="0" y="107942"/>
                    <a:pt x="0" y="107942"/>
                  </a:cubicBezTo>
                  <a:cubicBezTo>
                    <a:pt x="0" y="114832"/>
                    <a:pt x="4379" y="119999"/>
                    <a:pt x="9635" y="119999"/>
                  </a:cubicBezTo>
                  <a:cubicBezTo>
                    <a:pt x="110364" y="119999"/>
                    <a:pt x="110364" y="119999"/>
                    <a:pt x="110364" y="119999"/>
                  </a:cubicBezTo>
                  <a:cubicBezTo>
                    <a:pt x="115620" y="119999"/>
                    <a:pt x="120000" y="114832"/>
                    <a:pt x="120000" y="107942"/>
                  </a:cubicBezTo>
                  <a:cubicBezTo>
                    <a:pt x="120000" y="12631"/>
                    <a:pt x="120000" y="12631"/>
                    <a:pt x="120000" y="12631"/>
                  </a:cubicBezTo>
                  <a:cubicBezTo>
                    <a:pt x="120000" y="5741"/>
                    <a:pt x="115620" y="0"/>
                    <a:pt x="1103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" name="Shape 159"/>
            <p:cNvSpPr/>
            <p:nvPr/>
          </p:nvSpPr>
          <p:spPr>
            <a:xfrm>
              <a:off x="8234363" y="2009775"/>
              <a:ext cx="658800" cy="5478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65882"/>
                  </a:moveTo>
                  <a:cubicBezTo>
                    <a:pt x="120000" y="45882"/>
                    <a:pt x="106341" y="29411"/>
                    <a:pt x="89756" y="27058"/>
                  </a:cubicBezTo>
                  <a:cubicBezTo>
                    <a:pt x="89756" y="27058"/>
                    <a:pt x="89756" y="27058"/>
                    <a:pt x="89756" y="27058"/>
                  </a:cubicBezTo>
                  <a:cubicBezTo>
                    <a:pt x="89756" y="11764"/>
                    <a:pt x="80000" y="0"/>
                    <a:pt x="67317" y="0"/>
                  </a:cubicBezTo>
                  <a:cubicBezTo>
                    <a:pt x="22439" y="0"/>
                    <a:pt x="22439" y="0"/>
                    <a:pt x="22439" y="0"/>
                  </a:cubicBezTo>
                  <a:cubicBezTo>
                    <a:pt x="10731" y="0"/>
                    <a:pt x="0" y="11764"/>
                    <a:pt x="0" y="27058"/>
                  </a:cubicBezTo>
                  <a:cubicBezTo>
                    <a:pt x="0" y="117647"/>
                    <a:pt x="0" y="117647"/>
                    <a:pt x="0" y="117647"/>
                  </a:cubicBezTo>
                  <a:cubicBezTo>
                    <a:pt x="0" y="118823"/>
                    <a:pt x="975" y="120000"/>
                    <a:pt x="2926" y="120000"/>
                  </a:cubicBezTo>
                  <a:cubicBezTo>
                    <a:pt x="87804" y="120000"/>
                    <a:pt x="87804" y="120000"/>
                    <a:pt x="87804" y="120000"/>
                  </a:cubicBezTo>
                  <a:cubicBezTo>
                    <a:pt x="88780" y="120000"/>
                    <a:pt x="89756" y="118823"/>
                    <a:pt x="89756" y="117647"/>
                  </a:cubicBezTo>
                  <a:cubicBezTo>
                    <a:pt x="89756" y="104705"/>
                    <a:pt x="89756" y="104705"/>
                    <a:pt x="89756" y="104705"/>
                  </a:cubicBezTo>
                  <a:cubicBezTo>
                    <a:pt x="106341" y="103529"/>
                    <a:pt x="120000" y="87058"/>
                    <a:pt x="120000" y="65882"/>
                  </a:cubicBezTo>
                  <a:close/>
                  <a:moveTo>
                    <a:pt x="89756" y="48235"/>
                  </a:moveTo>
                  <a:cubicBezTo>
                    <a:pt x="96585" y="49411"/>
                    <a:pt x="102439" y="57647"/>
                    <a:pt x="102439" y="65882"/>
                  </a:cubicBezTo>
                  <a:cubicBezTo>
                    <a:pt x="102439" y="75294"/>
                    <a:pt x="96585" y="82352"/>
                    <a:pt x="89756" y="84705"/>
                  </a:cubicBezTo>
                  <a:lnTo>
                    <a:pt x="89756" y="48235"/>
                  </a:lnTo>
                  <a:close/>
                  <a:moveTo>
                    <a:pt x="22439" y="5882"/>
                  </a:moveTo>
                  <a:cubicBezTo>
                    <a:pt x="67317" y="5882"/>
                    <a:pt x="67317" y="5882"/>
                    <a:pt x="67317" y="5882"/>
                  </a:cubicBezTo>
                  <a:cubicBezTo>
                    <a:pt x="77073" y="5882"/>
                    <a:pt x="84878" y="15294"/>
                    <a:pt x="84878" y="27058"/>
                  </a:cubicBezTo>
                  <a:cubicBezTo>
                    <a:pt x="84878" y="114117"/>
                    <a:pt x="84878" y="114117"/>
                    <a:pt x="84878" y="114117"/>
                  </a:cubicBezTo>
                  <a:cubicBezTo>
                    <a:pt x="4878" y="114117"/>
                    <a:pt x="4878" y="114117"/>
                    <a:pt x="4878" y="114117"/>
                  </a:cubicBezTo>
                  <a:cubicBezTo>
                    <a:pt x="4878" y="27058"/>
                    <a:pt x="4878" y="27058"/>
                    <a:pt x="4878" y="27058"/>
                  </a:cubicBezTo>
                  <a:cubicBezTo>
                    <a:pt x="4878" y="15294"/>
                    <a:pt x="12682" y="5882"/>
                    <a:pt x="22439" y="5882"/>
                  </a:cubicBezTo>
                  <a:close/>
                  <a:moveTo>
                    <a:pt x="89756" y="98823"/>
                  </a:moveTo>
                  <a:cubicBezTo>
                    <a:pt x="89756" y="90588"/>
                    <a:pt x="89756" y="90588"/>
                    <a:pt x="89756" y="90588"/>
                  </a:cubicBezTo>
                  <a:cubicBezTo>
                    <a:pt x="99512" y="88235"/>
                    <a:pt x="107317" y="78823"/>
                    <a:pt x="107317" y="65882"/>
                  </a:cubicBezTo>
                  <a:cubicBezTo>
                    <a:pt x="107317" y="54117"/>
                    <a:pt x="99512" y="43529"/>
                    <a:pt x="89756" y="42352"/>
                  </a:cubicBezTo>
                  <a:cubicBezTo>
                    <a:pt x="89756" y="32941"/>
                    <a:pt x="89756" y="32941"/>
                    <a:pt x="89756" y="32941"/>
                  </a:cubicBezTo>
                  <a:cubicBezTo>
                    <a:pt x="104390" y="35294"/>
                    <a:pt x="115121" y="49411"/>
                    <a:pt x="115121" y="65882"/>
                  </a:cubicBezTo>
                  <a:cubicBezTo>
                    <a:pt x="115121" y="83529"/>
                    <a:pt x="104390" y="97647"/>
                    <a:pt x="89756" y="9882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" name="Shape 160"/>
            <p:cNvSpPr/>
            <p:nvPr/>
          </p:nvSpPr>
          <p:spPr>
            <a:xfrm>
              <a:off x="8320088" y="2133600"/>
              <a:ext cx="27000" cy="327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8000" y="120000"/>
                  </a:moveTo>
                  <a:cubicBezTo>
                    <a:pt x="72000" y="120000"/>
                    <a:pt x="120000" y="118032"/>
                    <a:pt x="120000" y="116065"/>
                  </a:cubicBezTo>
                  <a:cubicBezTo>
                    <a:pt x="120000" y="5901"/>
                    <a:pt x="120000" y="5901"/>
                    <a:pt x="120000" y="5901"/>
                  </a:cubicBezTo>
                  <a:cubicBezTo>
                    <a:pt x="120000" y="1967"/>
                    <a:pt x="72000" y="0"/>
                    <a:pt x="48000" y="0"/>
                  </a:cubicBezTo>
                  <a:cubicBezTo>
                    <a:pt x="24000" y="0"/>
                    <a:pt x="0" y="1967"/>
                    <a:pt x="0" y="5901"/>
                  </a:cubicBezTo>
                  <a:cubicBezTo>
                    <a:pt x="0" y="116065"/>
                    <a:pt x="0" y="116065"/>
                    <a:pt x="0" y="116065"/>
                  </a:cubicBezTo>
                  <a:cubicBezTo>
                    <a:pt x="0" y="118032"/>
                    <a:pt x="24000" y="120000"/>
                    <a:pt x="48000" y="12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" name="Shape 161"/>
            <p:cNvSpPr/>
            <p:nvPr/>
          </p:nvSpPr>
          <p:spPr>
            <a:xfrm>
              <a:off x="8389938" y="2620963"/>
              <a:ext cx="81000" cy="430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0000" y="19500"/>
                  </a:moveTo>
                  <a:cubicBezTo>
                    <a:pt x="96000" y="16500"/>
                    <a:pt x="120000" y="12000"/>
                    <a:pt x="120000" y="3000"/>
                  </a:cubicBezTo>
                  <a:cubicBezTo>
                    <a:pt x="120000" y="1500"/>
                    <a:pt x="112000" y="0"/>
                    <a:pt x="104000" y="0"/>
                  </a:cubicBezTo>
                  <a:cubicBezTo>
                    <a:pt x="96000" y="0"/>
                    <a:pt x="80000" y="1500"/>
                    <a:pt x="80000" y="3000"/>
                  </a:cubicBezTo>
                  <a:cubicBezTo>
                    <a:pt x="80000" y="9000"/>
                    <a:pt x="72000" y="10500"/>
                    <a:pt x="48000" y="15000"/>
                  </a:cubicBezTo>
                  <a:cubicBezTo>
                    <a:pt x="32000" y="18000"/>
                    <a:pt x="0" y="22500"/>
                    <a:pt x="0" y="31500"/>
                  </a:cubicBezTo>
                  <a:cubicBezTo>
                    <a:pt x="0" y="40500"/>
                    <a:pt x="32000" y="45000"/>
                    <a:pt x="48000" y="48000"/>
                  </a:cubicBezTo>
                  <a:cubicBezTo>
                    <a:pt x="72000" y="51000"/>
                    <a:pt x="80000" y="54000"/>
                    <a:pt x="80000" y="60000"/>
                  </a:cubicBezTo>
                  <a:cubicBezTo>
                    <a:pt x="80000" y="64500"/>
                    <a:pt x="72000" y="67500"/>
                    <a:pt x="48000" y="70500"/>
                  </a:cubicBezTo>
                  <a:cubicBezTo>
                    <a:pt x="32000" y="75000"/>
                    <a:pt x="0" y="79500"/>
                    <a:pt x="0" y="87000"/>
                  </a:cubicBezTo>
                  <a:cubicBezTo>
                    <a:pt x="0" y="96000"/>
                    <a:pt x="32000" y="100500"/>
                    <a:pt x="48000" y="105000"/>
                  </a:cubicBezTo>
                  <a:cubicBezTo>
                    <a:pt x="72000" y="108000"/>
                    <a:pt x="80000" y="111000"/>
                    <a:pt x="80000" y="115500"/>
                  </a:cubicBezTo>
                  <a:cubicBezTo>
                    <a:pt x="80000" y="118500"/>
                    <a:pt x="96000" y="120000"/>
                    <a:pt x="104000" y="120000"/>
                  </a:cubicBezTo>
                  <a:cubicBezTo>
                    <a:pt x="112000" y="120000"/>
                    <a:pt x="120000" y="118500"/>
                    <a:pt x="120000" y="115500"/>
                  </a:cubicBezTo>
                  <a:cubicBezTo>
                    <a:pt x="120000" y="106500"/>
                    <a:pt x="96000" y="102000"/>
                    <a:pt x="80000" y="99000"/>
                  </a:cubicBezTo>
                  <a:cubicBezTo>
                    <a:pt x="56000" y="96000"/>
                    <a:pt x="40000" y="93000"/>
                    <a:pt x="40000" y="87000"/>
                  </a:cubicBezTo>
                  <a:cubicBezTo>
                    <a:pt x="40000" y="82500"/>
                    <a:pt x="56000" y="79500"/>
                    <a:pt x="80000" y="76500"/>
                  </a:cubicBezTo>
                  <a:cubicBezTo>
                    <a:pt x="96000" y="72000"/>
                    <a:pt x="120000" y="67500"/>
                    <a:pt x="120000" y="60000"/>
                  </a:cubicBezTo>
                  <a:cubicBezTo>
                    <a:pt x="120000" y="51000"/>
                    <a:pt x="96000" y="46500"/>
                    <a:pt x="80000" y="42000"/>
                  </a:cubicBezTo>
                  <a:cubicBezTo>
                    <a:pt x="56000" y="39000"/>
                    <a:pt x="40000" y="36000"/>
                    <a:pt x="40000" y="31500"/>
                  </a:cubicBezTo>
                  <a:cubicBezTo>
                    <a:pt x="40000" y="25500"/>
                    <a:pt x="56000" y="24000"/>
                    <a:pt x="80000" y="195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" name="Shape 162"/>
            <p:cNvSpPr/>
            <p:nvPr/>
          </p:nvSpPr>
          <p:spPr>
            <a:xfrm>
              <a:off x="8518525" y="2620963"/>
              <a:ext cx="58800" cy="2589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5000"/>
                  </a:moveTo>
                  <a:cubicBezTo>
                    <a:pt x="120000" y="2500"/>
                    <a:pt x="109090" y="0"/>
                    <a:pt x="98181" y="0"/>
                  </a:cubicBezTo>
                  <a:cubicBezTo>
                    <a:pt x="87272" y="0"/>
                    <a:pt x="65454" y="2500"/>
                    <a:pt x="65454" y="5000"/>
                  </a:cubicBezTo>
                  <a:cubicBezTo>
                    <a:pt x="65454" y="12500"/>
                    <a:pt x="54545" y="15000"/>
                    <a:pt x="43636" y="20000"/>
                  </a:cubicBezTo>
                  <a:cubicBezTo>
                    <a:pt x="21818" y="25000"/>
                    <a:pt x="0" y="30000"/>
                    <a:pt x="0" y="42500"/>
                  </a:cubicBezTo>
                  <a:cubicBezTo>
                    <a:pt x="0" y="52500"/>
                    <a:pt x="21818" y="60000"/>
                    <a:pt x="43636" y="62500"/>
                  </a:cubicBezTo>
                  <a:cubicBezTo>
                    <a:pt x="54545" y="67500"/>
                    <a:pt x="65454" y="70000"/>
                    <a:pt x="65454" y="77500"/>
                  </a:cubicBezTo>
                  <a:cubicBezTo>
                    <a:pt x="65454" y="85000"/>
                    <a:pt x="54545" y="87500"/>
                    <a:pt x="43636" y="92500"/>
                  </a:cubicBezTo>
                  <a:cubicBezTo>
                    <a:pt x="21818" y="95000"/>
                    <a:pt x="0" y="102500"/>
                    <a:pt x="0" y="112500"/>
                  </a:cubicBezTo>
                  <a:cubicBezTo>
                    <a:pt x="0" y="117500"/>
                    <a:pt x="10909" y="120000"/>
                    <a:pt x="21818" y="120000"/>
                  </a:cubicBezTo>
                  <a:cubicBezTo>
                    <a:pt x="43636" y="120000"/>
                    <a:pt x="54545" y="117500"/>
                    <a:pt x="54545" y="112500"/>
                  </a:cubicBezTo>
                  <a:cubicBezTo>
                    <a:pt x="54545" y="107500"/>
                    <a:pt x="65454" y="105000"/>
                    <a:pt x="76363" y="100000"/>
                  </a:cubicBezTo>
                  <a:cubicBezTo>
                    <a:pt x="98181" y="95000"/>
                    <a:pt x="120000" y="90000"/>
                    <a:pt x="120000" y="77500"/>
                  </a:cubicBezTo>
                  <a:cubicBezTo>
                    <a:pt x="120000" y="65000"/>
                    <a:pt x="98181" y="60000"/>
                    <a:pt x="76363" y="55000"/>
                  </a:cubicBezTo>
                  <a:cubicBezTo>
                    <a:pt x="65454" y="50000"/>
                    <a:pt x="54545" y="47500"/>
                    <a:pt x="54545" y="42500"/>
                  </a:cubicBezTo>
                  <a:cubicBezTo>
                    <a:pt x="54545" y="35000"/>
                    <a:pt x="65454" y="32500"/>
                    <a:pt x="76363" y="27500"/>
                  </a:cubicBezTo>
                  <a:cubicBezTo>
                    <a:pt x="98181" y="22500"/>
                    <a:pt x="120000" y="17500"/>
                    <a:pt x="120000" y="5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" name="Shape 163"/>
            <p:cNvSpPr/>
            <p:nvPr/>
          </p:nvSpPr>
          <p:spPr>
            <a:xfrm>
              <a:off x="6545263" y="855663"/>
              <a:ext cx="765300" cy="1444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3076" y="44609"/>
                  </a:moveTo>
                  <a:cubicBezTo>
                    <a:pt x="91468" y="44609"/>
                    <a:pt x="91468" y="44609"/>
                    <a:pt x="91468" y="44609"/>
                  </a:cubicBezTo>
                  <a:cubicBezTo>
                    <a:pt x="93146" y="44609"/>
                    <a:pt x="93986" y="44163"/>
                    <a:pt x="93986" y="43271"/>
                  </a:cubicBezTo>
                  <a:cubicBezTo>
                    <a:pt x="93986" y="0"/>
                    <a:pt x="93986" y="0"/>
                    <a:pt x="93986" y="0"/>
                  </a:cubicBezTo>
                  <a:cubicBezTo>
                    <a:pt x="89790" y="0"/>
                    <a:pt x="89790" y="0"/>
                    <a:pt x="89790" y="0"/>
                  </a:cubicBezTo>
                  <a:cubicBezTo>
                    <a:pt x="89790" y="42379"/>
                    <a:pt x="89790" y="42379"/>
                    <a:pt x="89790" y="42379"/>
                  </a:cubicBezTo>
                  <a:cubicBezTo>
                    <a:pt x="79720" y="42379"/>
                    <a:pt x="79720" y="42379"/>
                    <a:pt x="79720" y="42379"/>
                  </a:cubicBezTo>
                  <a:cubicBezTo>
                    <a:pt x="78881" y="42379"/>
                    <a:pt x="78881" y="42379"/>
                    <a:pt x="78881" y="42379"/>
                  </a:cubicBezTo>
                  <a:cubicBezTo>
                    <a:pt x="17622" y="42379"/>
                    <a:pt x="17622" y="42379"/>
                    <a:pt x="17622" y="42379"/>
                  </a:cubicBezTo>
                  <a:cubicBezTo>
                    <a:pt x="17622" y="42379"/>
                    <a:pt x="16783" y="42379"/>
                    <a:pt x="16783" y="42379"/>
                  </a:cubicBezTo>
                  <a:cubicBezTo>
                    <a:pt x="4195" y="42379"/>
                    <a:pt x="4195" y="42379"/>
                    <a:pt x="4195" y="42379"/>
                  </a:cubicBezTo>
                  <a:cubicBezTo>
                    <a:pt x="4195" y="0"/>
                    <a:pt x="4195" y="0"/>
                    <a:pt x="419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3271"/>
                    <a:pt x="0" y="43271"/>
                    <a:pt x="0" y="43271"/>
                  </a:cubicBezTo>
                  <a:cubicBezTo>
                    <a:pt x="0" y="44163"/>
                    <a:pt x="839" y="44609"/>
                    <a:pt x="2517" y="44609"/>
                  </a:cubicBezTo>
                  <a:cubicBezTo>
                    <a:pt x="15104" y="44609"/>
                    <a:pt x="15104" y="44609"/>
                    <a:pt x="15104" y="44609"/>
                  </a:cubicBezTo>
                  <a:cubicBezTo>
                    <a:pt x="5034" y="63345"/>
                    <a:pt x="5034" y="63345"/>
                    <a:pt x="5034" y="63345"/>
                  </a:cubicBezTo>
                  <a:cubicBezTo>
                    <a:pt x="3356" y="66468"/>
                    <a:pt x="1678" y="70037"/>
                    <a:pt x="1678" y="73605"/>
                  </a:cubicBezTo>
                  <a:cubicBezTo>
                    <a:pt x="1678" y="84758"/>
                    <a:pt x="1678" y="84758"/>
                    <a:pt x="1678" y="84758"/>
                  </a:cubicBezTo>
                  <a:cubicBezTo>
                    <a:pt x="1678" y="88327"/>
                    <a:pt x="7552" y="91003"/>
                    <a:pt x="14265" y="91003"/>
                  </a:cubicBezTo>
                  <a:cubicBezTo>
                    <a:pt x="22657" y="91003"/>
                    <a:pt x="22657" y="91003"/>
                    <a:pt x="22657" y="91003"/>
                  </a:cubicBezTo>
                  <a:cubicBezTo>
                    <a:pt x="23496" y="93234"/>
                    <a:pt x="26853" y="94572"/>
                    <a:pt x="31048" y="94572"/>
                  </a:cubicBezTo>
                  <a:cubicBezTo>
                    <a:pt x="42797" y="94572"/>
                    <a:pt x="42797" y="94572"/>
                    <a:pt x="42797" y="94572"/>
                  </a:cubicBezTo>
                  <a:cubicBezTo>
                    <a:pt x="43636" y="96802"/>
                    <a:pt x="46993" y="98141"/>
                    <a:pt x="51188" y="98141"/>
                  </a:cubicBezTo>
                  <a:cubicBezTo>
                    <a:pt x="62937" y="98141"/>
                    <a:pt x="62937" y="98141"/>
                    <a:pt x="62937" y="98141"/>
                  </a:cubicBezTo>
                  <a:cubicBezTo>
                    <a:pt x="62937" y="113308"/>
                    <a:pt x="62937" y="113308"/>
                    <a:pt x="62937" y="113308"/>
                  </a:cubicBezTo>
                  <a:cubicBezTo>
                    <a:pt x="62937" y="116877"/>
                    <a:pt x="67972" y="120000"/>
                    <a:pt x="74685" y="120000"/>
                  </a:cubicBezTo>
                  <a:cubicBezTo>
                    <a:pt x="82237" y="120000"/>
                    <a:pt x="87272" y="116877"/>
                    <a:pt x="87272" y="113308"/>
                  </a:cubicBezTo>
                  <a:cubicBezTo>
                    <a:pt x="87272" y="74498"/>
                    <a:pt x="87272" y="74498"/>
                    <a:pt x="87272" y="74498"/>
                  </a:cubicBezTo>
                  <a:cubicBezTo>
                    <a:pt x="101538" y="81189"/>
                    <a:pt x="101538" y="81189"/>
                    <a:pt x="101538" y="81189"/>
                  </a:cubicBezTo>
                  <a:cubicBezTo>
                    <a:pt x="105734" y="82973"/>
                    <a:pt x="111608" y="82973"/>
                    <a:pt x="115804" y="80743"/>
                  </a:cubicBezTo>
                  <a:cubicBezTo>
                    <a:pt x="119160" y="78959"/>
                    <a:pt x="120000" y="75836"/>
                    <a:pt x="116643" y="74052"/>
                  </a:cubicBezTo>
                  <a:cubicBezTo>
                    <a:pt x="115804" y="72713"/>
                    <a:pt x="93986" y="53085"/>
                    <a:pt x="83076" y="44609"/>
                  </a:cubicBezTo>
                  <a:close/>
                  <a:moveTo>
                    <a:pt x="112447" y="79405"/>
                  </a:moveTo>
                  <a:cubicBezTo>
                    <a:pt x="110769" y="80297"/>
                    <a:pt x="106573" y="80297"/>
                    <a:pt x="104895" y="79405"/>
                  </a:cubicBezTo>
                  <a:cubicBezTo>
                    <a:pt x="86433" y="71375"/>
                    <a:pt x="86433" y="71375"/>
                    <a:pt x="86433" y="71375"/>
                  </a:cubicBezTo>
                  <a:cubicBezTo>
                    <a:pt x="85594" y="70929"/>
                    <a:pt x="84755" y="70929"/>
                    <a:pt x="84755" y="70929"/>
                  </a:cubicBezTo>
                  <a:cubicBezTo>
                    <a:pt x="83916" y="71375"/>
                    <a:pt x="83076" y="71375"/>
                    <a:pt x="83076" y="71821"/>
                  </a:cubicBezTo>
                  <a:cubicBezTo>
                    <a:pt x="83076" y="113308"/>
                    <a:pt x="83076" y="113308"/>
                    <a:pt x="83076" y="113308"/>
                  </a:cubicBezTo>
                  <a:cubicBezTo>
                    <a:pt x="83076" y="115539"/>
                    <a:pt x="79720" y="117769"/>
                    <a:pt x="74685" y="117769"/>
                  </a:cubicBezTo>
                  <a:cubicBezTo>
                    <a:pt x="70489" y="117769"/>
                    <a:pt x="67132" y="115539"/>
                    <a:pt x="67132" y="113308"/>
                  </a:cubicBezTo>
                  <a:cubicBezTo>
                    <a:pt x="67132" y="86542"/>
                    <a:pt x="67132" y="86542"/>
                    <a:pt x="67132" y="86542"/>
                  </a:cubicBezTo>
                  <a:cubicBezTo>
                    <a:pt x="67132" y="85650"/>
                    <a:pt x="66293" y="85204"/>
                    <a:pt x="64615" y="85204"/>
                  </a:cubicBezTo>
                  <a:cubicBezTo>
                    <a:pt x="63776" y="85204"/>
                    <a:pt x="62937" y="85650"/>
                    <a:pt x="62937" y="86542"/>
                  </a:cubicBezTo>
                  <a:cubicBezTo>
                    <a:pt x="62937" y="95910"/>
                    <a:pt x="62937" y="95910"/>
                    <a:pt x="62937" y="95910"/>
                  </a:cubicBezTo>
                  <a:cubicBezTo>
                    <a:pt x="51188" y="95910"/>
                    <a:pt x="51188" y="95910"/>
                    <a:pt x="51188" y="95910"/>
                  </a:cubicBezTo>
                  <a:cubicBezTo>
                    <a:pt x="48671" y="95910"/>
                    <a:pt x="46993" y="95018"/>
                    <a:pt x="46993" y="93680"/>
                  </a:cubicBezTo>
                  <a:cubicBezTo>
                    <a:pt x="46993" y="86542"/>
                    <a:pt x="46993" y="86542"/>
                    <a:pt x="46993" y="86542"/>
                  </a:cubicBezTo>
                  <a:cubicBezTo>
                    <a:pt x="46993" y="85650"/>
                    <a:pt x="46153" y="85204"/>
                    <a:pt x="44475" y="85204"/>
                  </a:cubicBezTo>
                  <a:cubicBezTo>
                    <a:pt x="43636" y="85204"/>
                    <a:pt x="42797" y="85650"/>
                    <a:pt x="42797" y="86542"/>
                  </a:cubicBezTo>
                  <a:cubicBezTo>
                    <a:pt x="42797" y="92342"/>
                    <a:pt x="42797" y="92342"/>
                    <a:pt x="42797" y="92342"/>
                  </a:cubicBezTo>
                  <a:cubicBezTo>
                    <a:pt x="31048" y="92342"/>
                    <a:pt x="31048" y="92342"/>
                    <a:pt x="31048" y="92342"/>
                  </a:cubicBezTo>
                  <a:cubicBezTo>
                    <a:pt x="28531" y="92342"/>
                    <a:pt x="26853" y="91449"/>
                    <a:pt x="26853" y="90111"/>
                  </a:cubicBezTo>
                  <a:cubicBezTo>
                    <a:pt x="26853" y="82973"/>
                    <a:pt x="26853" y="82973"/>
                    <a:pt x="26853" y="82973"/>
                  </a:cubicBezTo>
                  <a:cubicBezTo>
                    <a:pt x="26853" y="82081"/>
                    <a:pt x="25174" y="81635"/>
                    <a:pt x="24335" y="81635"/>
                  </a:cubicBezTo>
                  <a:cubicBezTo>
                    <a:pt x="23496" y="81635"/>
                    <a:pt x="22657" y="82081"/>
                    <a:pt x="22657" y="82973"/>
                  </a:cubicBezTo>
                  <a:cubicBezTo>
                    <a:pt x="22657" y="88773"/>
                    <a:pt x="22657" y="88773"/>
                    <a:pt x="22657" y="88773"/>
                  </a:cubicBezTo>
                  <a:cubicBezTo>
                    <a:pt x="14265" y="88773"/>
                    <a:pt x="14265" y="88773"/>
                    <a:pt x="14265" y="88773"/>
                  </a:cubicBezTo>
                  <a:cubicBezTo>
                    <a:pt x="10069" y="88773"/>
                    <a:pt x="5874" y="86988"/>
                    <a:pt x="5874" y="84758"/>
                  </a:cubicBezTo>
                  <a:cubicBezTo>
                    <a:pt x="5874" y="73605"/>
                    <a:pt x="5874" y="73605"/>
                    <a:pt x="5874" y="73605"/>
                  </a:cubicBezTo>
                  <a:cubicBezTo>
                    <a:pt x="5874" y="70037"/>
                    <a:pt x="6713" y="66914"/>
                    <a:pt x="8391" y="63791"/>
                  </a:cubicBezTo>
                  <a:cubicBezTo>
                    <a:pt x="19300" y="44609"/>
                    <a:pt x="19300" y="44609"/>
                    <a:pt x="19300" y="44609"/>
                  </a:cubicBezTo>
                  <a:cubicBezTo>
                    <a:pt x="78041" y="44609"/>
                    <a:pt x="78041" y="44609"/>
                    <a:pt x="78041" y="44609"/>
                  </a:cubicBezTo>
                  <a:cubicBezTo>
                    <a:pt x="88111" y="52193"/>
                    <a:pt x="113286" y="74944"/>
                    <a:pt x="113286" y="74944"/>
                  </a:cubicBezTo>
                  <a:cubicBezTo>
                    <a:pt x="113286" y="74944"/>
                    <a:pt x="113286" y="74944"/>
                    <a:pt x="113286" y="74944"/>
                  </a:cubicBezTo>
                  <a:cubicBezTo>
                    <a:pt x="114965" y="76282"/>
                    <a:pt x="114965" y="78066"/>
                    <a:pt x="112447" y="7940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4" name="Shape 164"/>
          <p:cNvGrpSpPr/>
          <p:nvPr/>
        </p:nvGrpSpPr>
        <p:grpSpPr>
          <a:xfrm>
            <a:off x="8943918" y="3930667"/>
            <a:ext cx="2309433" cy="2927317"/>
            <a:chOff x="6662738" y="3806825"/>
            <a:chExt cx="1732075" cy="2195488"/>
          </a:xfrm>
        </p:grpSpPr>
        <p:sp>
          <p:nvSpPr>
            <p:cNvPr id="165" name="Shape 165"/>
            <p:cNvSpPr/>
            <p:nvPr/>
          </p:nvSpPr>
          <p:spPr>
            <a:xfrm>
              <a:off x="7839075" y="4194175"/>
              <a:ext cx="74700" cy="52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5714" y="0"/>
                  </a:moveTo>
                  <a:cubicBezTo>
                    <a:pt x="17142" y="60000"/>
                    <a:pt x="17142" y="60000"/>
                    <a:pt x="17142" y="60000"/>
                  </a:cubicBezTo>
                  <a:cubicBezTo>
                    <a:pt x="0" y="72000"/>
                    <a:pt x="0" y="84000"/>
                    <a:pt x="8571" y="108000"/>
                  </a:cubicBezTo>
                  <a:cubicBezTo>
                    <a:pt x="8571" y="108000"/>
                    <a:pt x="17142" y="120000"/>
                    <a:pt x="25714" y="120000"/>
                  </a:cubicBezTo>
                  <a:cubicBezTo>
                    <a:pt x="25714" y="120000"/>
                    <a:pt x="34285" y="120000"/>
                    <a:pt x="34285" y="120000"/>
                  </a:cubicBezTo>
                  <a:cubicBezTo>
                    <a:pt x="111428" y="60000"/>
                    <a:pt x="111428" y="60000"/>
                    <a:pt x="111428" y="60000"/>
                  </a:cubicBezTo>
                  <a:cubicBezTo>
                    <a:pt x="119999" y="48000"/>
                    <a:pt x="119999" y="24000"/>
                    <a:pt x="119999" y="12000"/>
                  </a:cubicBezTo>
                  <a:cubicBezTo>
                    <a:pt x="111428" y="0"/>
                    <a:pt x="94285" y="0"/>
                    <a:pt x="857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" name="Shape 166"/>
            <p:cNvSpPr/>
            <p:nvPr/>
          </p:nvSpPr>
          <p:spPr>
            <a:xfrm>
              <a:off x="7800975" y="4070350"/>
              <a:ext cx="327000" cy="219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803" y="120000"/>
                  </a:moveTo>
                  <a:cubicBezTo>
                    <a:pt x="11803" y="120000"/>
                    <a:pt x="11803" y="120000"/>
                    <a:pt x="11803" y="120000"/>
                  </a:cubicBezTo>
                  <a:cubicBezTo>
                    <a:pt x="108196" y="120000"/>
                    <a:pt x="108196" y="120000"/>
                    <a:pt x="108196" y="120000"/>
                  </a:cubicBezTo>
                  <a:cubicBezTo>
                    <a:pt x="114098" y="120000"/>
                    <a:pt x="120000" y="114146"/>
                    <a:pt x="120000" y="102439"/>
                  </a:cubicBezTo>
                  <a:cubicBezTo>
                    <a:pt x="120000" y="17560"/>
                    <a:pt x="120000" y="17560"/>
                    <a:pt x="120000" y="17560"/>
                  </a:cubicBezTo>
                  <a:cubicBezTo>
                    <a:pt x="120000" y="8780"/>
                    <a:pt x="114098" y="0"/>
                    <a:pt x="108196" y="0"/>
                  </a:cubicBezTo>
                  <a:cubicBezTo>
                    <a:pt x="11803" y="0"/>
                    <a:pt x="11803" y="0"/>
                    <a:pt x="11803" y="0"/>
                  </a:cubicBezTo>
                  <a:cubicBezTo>
                    <a:pt x="5901" y="0"/>
                    <a:pt x="0" y="8780"/>
                    <a:pt x="0" y="17560"/>
                  </a:cubicBezTo>
                  <a:cubicBezTo>
                    <a:pt x="0" y="90731"/>
                    <a:pt x="0" y="90731"/>
                    <a:pt x="0" y="90731"/>
                  </a:cubicBezTo>
                  <a:cubicBezTo>
                    <a:pt x="3934" y="93658"/>
                    <a:pt x="3934" y="93658"/>
                    <a:pt x="3934" y="93658"/>
                  </a:cubicBezTo>
                  <a:cubicBezTo>
                    <a:pt x="7868" y="99512"/>
                    <a:pt x="11803" y="111219"/>
                    <a:pt x="11803" y="120000"/>
                  </a:cubicBezTo>
                  <a:close/>
                  <a:moveTo>
                    <a:pt x="9836" y="17560"/>
                  </a:moveTo>
                  <a:cubicBezTo>
                    <a:pt x="9836" y="17560"/>
                    <a:pt x="11803" y="14634"/>
                    <a:pt x="11803" y="14634"/>
                  </a:cubicBezTo>
                  <a:cubicBezTo>
                    <a:pt x="108196" y="14634"/>
                    <a:pt x="108196" y="14634"/>
                    <a:pt x="108196" y="14634"/>
                  </a:cubicBezTo>
                  <a:cubicBezTo>
                    <a:pt x="108196" y="14634"/>
                    <a:pt x="110163" y="17560"/>
                    <a:pt x="110163" y="17560"/>
                  </a:cubicBezTo>
                  <a:cubicBezTo>
                    <a:pt x="110163" y="102439"/>
                    <a:pt x="110163" y="102439"/>
                    <a:pt x="110163" y="102439"/>
                  </a:cubicBezTo>
                  <a:cubicBezTo>
                    <a:pt x="110163" y="105365"/>
                    <a:pt x="108196" y="105365"/>
                    <a:pt x="108196" y="105365"/>
                  </a:cubicBezTo>
                  <a:cubicBezTo>
                    <a:pt x="11803" y="105365"/>
                    <a:pt x="11803" y="105365"/>
                    <a:pt x="11803" y="105365"/>
                  </a:cubicBezTo>
                  <a:cubicBezTo>
                    <a:pt x="11803" y="105365"/>
                    <a:pt x="9836" y="105365"/>
                    <a:pt x="9836" y="102439"/>
                  </a:cubicBezTo>
                  <a:lnTo>
                    <a:pt x="9836" y="1756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" name="Shape 167"/>
            <p:cNvSpPr/>
            <p:nvPr/>
          </p:nvSpPr>
          <p:spPr>
            <a:xfrm>
              <a:off x="7839075" y="4117975"/>
              <a:ext cx="250800" cy="103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106" y="31578"/>
                  </a:moveTo>
                  <a:cubicBezTo>
                    <a:pt x="56170" y="120000"/>
                    <a:pt x="56170" y="120000"/>
                    <a:pt x="56170" y="120000"/>
                  </a:cubicBezTo>
                  <a:cubicBezTo>
                    <a:pt x="56170" y="120000"/>
                    <a:pt x="58723" y="120000"/>
                    <a:pt x="58723" y="120000"/>
                  </a:cubicBezTo>
                  <a:cubicBezTo>
                    <a:pt x="61276" y="120000"/>
                    <a:pt x="61276" y="120000"/>
                    <a:pt x="63829" y="120000"/>
                  </a:cubicBezTo>
                  <a:cubicBezTo>
                    <a:pt x="114893" y="31578"/>
                    <a:pt x="114893" y="31578"/>
                    <a:pt x="114893" y="31578"/>
                  </a:cubicBezTo>
                  <a:cubicBezTo>
                    <a:pt x="117446" y="31578"/>
                    <a:pt x="120000" y="18947"/>
                    <a:pt x="117446" y="12631"/>
                  </a:cubicBezTo>
                  <a:cubicBezTo>
                    <a:pt x="114893" y="6315"/>
                    <a:pt x="112340" y="0"/>
                    <a:pt x="109787" y="6315"/>
                  </a:cubicBezTo>
                  <a:cubicBezTo>
                    <a:pt x="58723" y="88421"/>
                    <a:pt x="58723" y="88421"/>
                    <a:pt x="58723" y="88421"/>
                  </a:cubicBezTo>
                  <a:cubicBezTo>
                    <a:pt x="10212" y="6315"/>
                    <a:pt x="10212" y="6315"/>
                    <a:pt x="10212" y="6315"/>
                  </a:cubicBezTo>
                  <a:cubicBezTo>
                    <a:pt x="7659" y="0"/>
                    <a:pt x="5106" y="6315"/>
                    <a:pt x="2553" y="12631"/>
                  </a:cubicBezTo>
                  <a:cubicBezTo>
                    <a:pt x="0" y="18947"/>
                    <a:pt x="0" y="31578"/>
                    <a:pt x="5106" y="3157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" name="Shape 168"/>
            <p:cNvSpPr/>
            <p:nvPr/>
          </p:nvSpPr>
          <p:spPr>
            <a:xfrm>
              <a:off x="8015288" y="4194175"/>
              <a:ext cx="74700" cy="52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2857" y="60000"/>
                  </a:moveTo>
                  <a:cubicBezTo>
                    <a:pt x="34285" y="0"/>
                    <a:pt x="34285" y="0"/>
                    <a:pt x="34285" y="0"/>
                  </a:cubicBezTo>
                  <a:cubicBezTo>
                    <a:pt x="25714" y="0"/>
                    <a:pt x="8571" y="0"/>
                    <a:pt x="0" y="12000"/>
                  </a:cubicBezTo>
                  <a:cubicBezTo>
                    <a:pt x="0" y="24000"/>
                    <a:pt x="0" y="48000"/>
                    <a:pt x="8571" y="60000"/>
                  </a:cubicBezTo>
                  <a:cubicBezTo>
                    <a:pt x="85714" y="120000"/>
                    <a:pt x="85714" y="120000"/>
                    <a:pt x="85714" y="120000"/>
                  </a:cubicBezTo>
                  <a:cubicBezTo>
                    <a:pt x="85714" y="120000"/>
                    <a:pt x="94285" y="120000"/>
                    <a:pt x="94285" y="120000"/>
                  </a:cubicBezTo>
                  <a:cubicBezTo>
                    <a:pt x="102857" y="120000"/>
                    <a:pt x="111428" y="108000"/>
                    <a:pt x="111428" y="108000"/>
                  </a:cubicBezTo>
                  <a:cubicBezTo>
                    <a:pt x="119999" y="84000"/>
                    <a:pt x="111428" y="72000"/>
                    <a:pt x="102857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" name="Shape 169"/>
            <p:cNvSpPr/>
            <p:nvPr/>
          </p:nvSpPr>
          <p:spPr>
            <a:xfrm>
              <a:off x="7699375" y="4440238"/>
              <a:ext cx="525600" cy="273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9999" y="0"/>
                  </a:moveTo>
                  <a:cubicBezTo>
                    <a:pt x="119999" y="4705"/>
                    <a:pt x="119999" y="7058"/>
                    <a:pt x="117551" y="7058"/>
                  </a:cubicBezTo>
                  <a:cubicBezTo>
                    <a:pt x="116326" y="9411"/>
                    <a:pt x="115102" y="7058"/>
                    <a:pt x="113877" y="4705"/>
                  </a:cubicBezTo>
                  <a:cubicBezTo>
                    <a:pt x="113877" y="4705"/>
                    <a:pt x="113877" y="2352"/>
                    <a:pt x="113877" y="2352"/>
                  </a:cubicBezTo>
                  <a:cubicBezTo>
                    <a:pt x="113877" y="42352"/>
                    <a:pt x="113877" y="42352"/>
                    <a:pt x="113877" y="42352"/>
                  </a:cubicBezTo>
                  <a:cubicBezTo>
                    <a:pt x="23265" y="42352"/>
                    <a:pt x="23265" y="42352"/>
                    <a:pt x="23265" y="42352"/>
                  </a:cubicBezTo>
                  <a:cubicBezTo>
                    <a:pt x="24489" y="44705"/>
                    <a:pt x="24489" y="49411"/>
                    <a:pt x="24489" y="54117"/>
                  </a:cubicBezTo>
                  <a:cubicBezTo>
                    <a:pt x="113877" y="54117"/>
                    <a:pt x="113877" y="54117"/>
                    <a:pt x="113877" y="54117"/>
                  </a:cubicBezTo>
                  <a:cubicBezTo>
                    <a:pt x="113877" y="82352"/>
                    <a:pt x="113877" y="82352"/>
                    <a:pt x="113877" y="82352"/>
                  </a:cubicBezTo>
                  <a:cubicBezTo>
                    <a:pt x="113877" y="96470"/>
                    <a:pt x="107755" y="108235"/>
                    <a:pt x="99183" y="108235"/>
                  </a:cubicBezTo>
                  <a:cubicBezTo>
                    <a:pt x="20816" y="108235"/>
                    <a:pt x="20816" y="108235"/>
                    <a:pt x="20816" y="108235"/>
                  </a:cubicBezTo>
                  <a:cubicBezTo>
                    <a:pt x="12244" y="108235"/>
                    <a:pt x="6122" y="96470"/>
                    <a:pt x="6122" y="82352"/>
                  </a:cubicBezTo>
                  <a:cubicBezTo>
                    <a:pt x="6122" y="77647"/>
                    <a:pt x="6122" y="77647"/>
                    <a:pt x="6122" y="77647"/>
                  </a:cubicBezTo>
                  <a:cubicBezTo>
                    <a:pt x="3673" y="77647"/>
                    <a:pt x="2448" y="75294"/>
                    <a:pt x="0" y="72941"/>
                  </a:cubicBezTo>
                  <a:cubicBezTo>
                    <a:pt x="0" y="72941"/>
                    <a:pt x="0" y="72941"/>
                    <a:pt x="0" y="72941"/>
                  </a:cubicBezTo>
                  <a:cubicBezTo>
                    <a:pt x="0" y="82352"/>
                    <a:pt x="0" y="82352"/>
                    <a:pt x="0" y="82352"/>
                  </a:cubicBezTo>
                  <a:cubicBezTo>
                    <a:pt x="0" y="103529"/>
                    <a:pt x="9795" y="120000"/>
                    <a:pt x="20816" y="120000"/>
                  </a:cubicBezTo>
                  <a:cubicBezTo>
                    <a:pt x="99183" y="120000"/>
                    <a:pt x="99183" y="120000"/>
                    <a:pt x="99183" y="120000"/>
                  </a:cubicBezTo>
                  <a:cubicBezTo>
                    <a:pt x="111428" y="120000"/>
                    <a:pt x="119999" y="103529"/>
                    <a:pt x="119999" y="82352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" name="Shape 170"/>
            <p:cNvSpPr/>
            <p:nvPr/>
          </p:nvSpPr>
          <p:spPr>
            <a:xfrm>
              <a:off x="7699375" y="3806825"/>
              <a:ext cx="525600" cy="365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9183" y="0"/>
                  </a:moveTo>
                  <a:cubicBezTo>
                    <a:pt x="20816" y="0"/>
                    <a:pt x="20816" y="0"/>
                    <a:pt x="20816" y="0"/>
                  </a:cubicBezTo>
                  <a:cubicBezTo>
                    <a:pt x="9795" y="0"/>
                    <a:pt x="0" y="12352"/>
                    <a:pt x="0" y="30000"/>
                  </a:cubicBezTo>
                  <a:cubicBezTo>
                    <a:pt x="0" y="118235"/>
                    <a:pt x="0" y="118235"/>
                    <a:pt x="0" y="118235"/>
                  </a:cubicBezTo>
                  <a:cubicBezTo>
                    <a:pt x="2448" y="118235"/>
                    <a:pt x="4897" y="118235"/>
                    <a:pt x="6122" y="120000"/>
                  </a:cubicBezTo>
                  <a:cubicBezTo>
                    <a:pt x="6122" y="58235"/>
                    <a:pt x="6122" y="58235"/>
                    <a:pt x="6122" y="58235"/>
                  </a:cubicBezTo>
                  <a:cubicBezTo>
                    <a:pt x="113877" y="58235"/>
                    <a:pt x="113877" y="58235"/>
                    <a:pt x="113877" y="58235"/>
                  </a:cubicBezTo>
                  <a:cubicBezTo>
                    <a:pt x="113877" y="93529"/>
                    <a:pt x="113877" y="93529"/>
                    <a:pt x="113877" y="93529"/>
                  </a:cubicBezTo>
                  <a:cubicBezTo>
                    <a:pt x="116326" y="91764"/>
                    <a:pt x="118775" y="90000"/>
                    <a:pt x="119999" y="90000"/>
                  </a:cubicBezTo>
                  <a:cubicBezTo>
                    <a:pt x="119999" y="30000"/>
                    <a:pt x="119999" y="30000"/>
                    <a:pt x="119999" y="30000"/>
                  </a:cubicBezTo>
                  <a:cubicBezTo>
                    <a:pt x="119999" y="12352"/>
                    <a:pt x="111428" y="0"/>
                    <a:pt x="99183" y="0"/>
                  </a:cubicBezTo>
                  <a:close/>
                  <a:moveTo>
                    <a:pt x="113877" y="49411"/>
                  </a:moveTo>
                  <a:cubicBezTo>
                    <a:pt x="6122" y="49411"/>
                    <a:pt x="6122" y="49411"/>
                    <a:pt x="6122" y="49411"/>
                  </a:cubicBezTo>
                  <a:cubicBezTo>
                    <a:pt x="6122" y="30000"/>
                    <a:pt x="6122" y="30000"/>
                    <a:pt x="6122" y="30000"/>
                  </a:cubicBezTo>
                  <a:cubicBezTo>
                    <a:pt x="6122" y="17647"/>
                    <a:pt x="12244" y="8823"/>
                    <a:pt x="20816" y="8823"/>
                  </a:cubicBezTo>
                  <a:cubicBezTo>
                    <a:pt x="99183" y="8823"/>
                    <a:pt x="99183" y="8823"/>
                    <a:pt x="99183" y="8823"/>
                  </a:cubicBezTo>
                  <a:cubicBezTo>
                    <a:pt x="107755" y="8823"/>
                    <a:pt x="113877" y="17647"/>
                    <a:pt x="113877" y="30000"/>
                  </a:cubicBezTo>
                  <a:lnTo>
                    <a:pt x="113877" y="494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" name="Shape 171"/>
            <p:cNvSpPr/>
            <p:nvPr/>
          </p:nvSpPr>
          <p:spPr>
            <a:xfrm>
              <a:off x="7854950" y="4611688"/>
              <a:ext cx="219000" cy="27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1219" y="120000"/>
                  </a:moveTo>
                  <a:cubicBezTo>
                    <a:pt x="114146" y="120000"/>
                    <a:pt x="120000" y="96000"/>
                    <a:pt x="120000" y="72000"/>
                  </a:cubicBezTo>
                  <a:cubicBezTo>
                    <a:pt x="120000" y="24000"/>
                    <a:pt x="114146" y="0"/>
                    <a:pt x="111219" y="0"/>
                  </a:cubicBezTo>
                  <a:cubicBezTo>
                    <a:pt x="5853" y="0"/>
                    <a:pt x="5853" y="0"/>
                    <a:pt x="5853" y="0"/>
                  </a:cubicBezTo>
                  <a:cubicBezTo>
                    <a:pt x="2926" y="0"/>
                    <a:pt x="0" y="24000"/>
                    <a:pt x="0" y="72000"/>
                  </a:cubicBezTo>
                  <a:cubicBezTo>
                    <a:pt x="0" y="96000"/>
                    <a:pt x="2926" y="120000"/>
                    <a:pt x="5853" y="120000"/>
                  </a:cubicBezTo>
                  <a:lnTo>
                    <a:pt x="111219" y="120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" name="Shape 172"/>
            <p:cNvSpPr/>
            <p:nvPr/>
          </p:nvSpPr>
          <p:spPr>
            <a:xfrm>
              <a:off x="7929563" y="3865563"/>
              <a:ext cx="65100" cy="65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0"/>
                  </a:moveTo>
                  <a:cubicBezTo>
                    <a:pt x="30000" y="0"/>
                    <a:pt x="0" y="20000"/>
                    <a:pt x="0" y="60000"/>
                  </a:cubicBezTo>
                  <a:cubicBezTo>
                    <a:pt x="0" y="90000"/>
                    <a:pt x="30000" y="120000"/>
                    <a:pt x="60000" y="120000"/>
                  </a:cubicBezTo>
                  <a:cubicBezTo>
                    <a:pt x="100000" y="120000"/>
                    <a:pt x="120000" y="90000"/>
                    <a:pt x="120000" y="60000"/>
                  </a:cubicBezTo>
                  <a:cubicBezTo>
                    <a:pt x="120000" y="20000"/>
                    <a:pt x="100000" y="0"/>
                    <a:pt x="60000" y="0"/>
                  </a:cubicBezTo>
                  <a:close/>
                  <a:moveTo>
                    <a:pt x="60000" y="70000"/>
                  </a:moveTo>
                  <a:cubicBezTo>
                    <a:pt x="60000" y="70000"/>
                    <a:pt x="50000" y="60000"/>
                    <a:pt x="50000" y="60000"/>
                  </a:cubicBezTo>
                  <a:cubicBezTo>
                    <a:pt x="50000" y="50000"/>
                    <a:pt x="60000" y="50000"/>
                    <a:pt x="60000" y="50000"/>
                  </a:cubicBezTo>
                  <a:cubicBezTo>
                    <a:pt x="70000" y="50000"/>
                    <a:pt x="70000" y="50000"/>
                    <a:pt x="70000" y="60000"/>
                  </a:cubicBezTo>
                  <a:cubicBezTo>
                    <a:pt x="70000" y="60000"/>
                    <a:pt x="70000" y="70000"/>
                    <a:pt x="60000" y="7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Shape 173"/>
            <p:cNvSpPr/>
            <p:nvPr/>
          </p:nvSpPr>
          <p:spPr>
            <a:xfrm>
              <a:off x="6662738" y="4949825"/>
              <a:ext cx="566700" cy="681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6603" y="0"/>
                  </a:moveTo>
                  <a:cubicBezTo>
                    <a:pt x="2264" y="0"/>
                    <a:pt x="2264" y="0"/>
                    <a:pt x="2264" y="0"/>
                  </a:cubicBezTo>
                  <a:cubicBezTo>
                    <a:pt x="1132" y="0"/>
                    <a:pt x="0" y="944"/>
                    <a:pt x="0" y="1889"/>
                  </a:cubicBezTo>
                  <a:cubicBezTo>
                    <a:pt x="0" y="117165"/>
                    <a:pt x="0" y="117165"/>
                    <a:pt x="0" y="117165"/>
                  </a:cubicBezTo>
                  <a:cubicBezTo>
                    <a:pt x="0" y="119055"/>
                    <a:pt x="1132" y="120000"/>
                    <a:pt x="2264" y="120000"/>
                  </a:cubicBezTo>
                  <a:cubicBezTo>
                    <a:pt x="116603" y="120000"/>
                    <a:pt x="116603" y="120000"/>
                    <a:pt x="116603" y="120000"/>
                  </a:cubicBezTo>
                  <a:cubicBezTo>
                    <a:pt x="118867" y="120000"/>
                    <a:pt x="120000" y="119055"/>
                    <a:pt x="120000" y="117165"/>
                  </a:cubicBezTo>
                  <a:cubicBezTo>
                    <a:pt x="120000" y="1889"/>
                    <a:pt x="120000" y="1889"/>
                    <a:pt x="120000" y="1889"/>
                  </a:cubicBezTo>
                  <a:cubicBezTo>
                    <a:pt x="120000" y="944"/>
                    <a:pt x="118867" y="0"/>
                    <a:pt x="116603" y="0"/>
                  </a:cubicBezTo>
                  <a:close/>
                  <a:moveTo>
                    <a:pt x="96226" y="11338"/>
                  </a:moveTo>
                  <a:cubicBezTo>
                    <a:pt x="97358" y="11338"/>
                    <a:pt x="99622" y="13228"/>
                    <a:pt x="99622" y="14173"/>
                  </a:cubicBezTo>
                  <a:cubicBezTo>
                    <a:pt x="99622" y="16062"/>
                    <a:pt x="97358" y="17007"/>
                    <a:pt x="96226" y="17007"/>
                  </a:cubicBezTo>
                  <a:cubicBezTo>
                    <a:pt x="93962" y="17007"/>
                    <a:pt x="92830" y="16062"/>
                    <a:pt x="92830" y="14173"/>
                  </a:cubicBezTo>
                  <a:cubicBezTo>
                    <a:pt x="92830" y="13228"/>
                    <a:pt x="93962" y="11338"/>
                    <a:pt x="96226" y="11338"/>
                  </a:cubicBezTo>
                  <a:close/>
                  <a:moveTo>
                    <a:pt x="72452" y="11338"/>
                  </a:moveTo>
                  <a:cubicBezTo>
                    <a:pt x="73584" y="11338"/>
                    <a:pt x="74716" y="13228"/>
                    <a:pt x="74716" y="14173"/>
                  </a:cubicBezTo>
                  <a:cubicBezTo>
                    <a:pt x="74716" y="16062"/>
                    <a:pt x="73584" y="17007"/>
                    <a:pt x="72452" y="17007"/>
                  </a:cubicBezTo>
                  <a:cubicBezTo>
                    <a:pt x="70188" y="17007"/>
                    <a:pt x="69056" y="16062"/>
                    <a:pt x="69056" y="14173"/>
                  </a:cubicBezTo>
                  <a:cubicBezTo>
                    <a:pt x="69056" y="13228"/>
                    <a:pt x="70188" y="11338"/>
                    <a:pt x="72452" y="11338"/>
                  </a:cubicBezTo>
                  <a:close/>
                  <a:moveTo>
                    <a:pt x="47547" y="11338"/>
                  </a:moveTo>
                  <a:cubicBezTo>
                    <a:pt x="49811" y="11338"/>
                    <a:pt x="50943" y="13228"/>
                    <a:pt x="50943" y="14173"/>
                  </a:cubicBezTo>
                  <a:cubicBezTo>
                    <a:pt x="50943" y="16062"/>
                    <a:pt x="49811" y="17007"/>
                    <a:pt x="47547" y="17007"/>
                  </a:cubicBezTo>
                  <a:cubicBezTo>
                    <a:pt x="46415" y="17007"/>
                    <a:pt x="44150" y="16062"/>
                    <a:pt x="44150" y="14173"/>
                  </a:cubicBezTo>
                  <a:cubicBezTo>
                    <a:pt x="44150" y="13228"/>
                    <a:pt x="46415" y="11338"/>
                    <a:pt x="47547" y="11338"/>
                  </a:cubicBezTo>
                  <a:close/>
                  <a:moveTo>
                    <a:pt x="23773" y="11338"/>
                  </a:moveTo>
                  <a:cubicBezTo>
                    <a:pt x="26037" y="11338"/>
                    <a:pt x="27169" y="13228"/>
                    <a:pt x="27169" y="14173"/>
                  </a:cubicBezTo>
                  <a:cubicBezTo>
                    <a:pt x="27169" y="16062"/>
                    <a:pt x="26037" y="17007"/>
                    <a:pt x="23773" y="17007"/>
                  </a:cubicBezTo>
                  <a:cubicBezTo>
                    <a:pt x="21509" y="17007"/>
                    <a:pt x="20377" y="16062"/>
                    <a:pt x="20377" y="14173"/>
                  </a:cubicBezTo>
                  <a:cubicBezTo>
                    <a:pt x="20377" y="13228"/>
                    <a:pt x="21509" y="11338"/>
                    <a:pt x="23773" y="11338"/>
                  </a:cubicBezTo>
                  <a:close/>
                  <a:moveTo>
                    <a:pt x="114339" y="115275"/>
                  </a:moveTo>
                  <a:cubicBezTo>
                    <a:pt x="5660" y="115275"/>
                    <a:pt x="5660" y="115275"/>
                    <a:pt x="5660" y="115275"/>
                  </a:cubicBezTo>
                  <a:cubicBezTo>
                    <a:pt x="5660" y="4724"/>
                    <a:pt x="5660" y="4724"/>
                    <a:pt x="5660" y="4724"/>
                  </a:cubicBezTo>
                  <a:cubicBezTo>
                    <a:pt x="21509" y="4724"/>
                    <a:pt x="21509" y="4724"/>
                    <a:pt x="21509" y="4724"/>
                  </a:cubicBezTo>
                  <a:cubicBezTo>
                    <a:pt x="21509" y="7559"/>
                    <a:pt x="21509" y="7559"/>
                    <a:pt x="21509" y="7559"/>
                  </a:cubicBezTo>
                  <a:cubicBezTo>
                    <a:pt x="16981" y="8503"/>
                    <a:pt x="14716" y="11338"/>
                    <a:pt x="14716" y="14173"/>
                  </a:cubicBezTo>
                  <a:cubicBezTo>
                    <a:pt x="14716" y="18897"/>
                    <a:pt x="19245" y="21732"/>
                    <a:pt x="23773" y="21732"/>
                  </a:cubicBezTo>
                  <a:cubicBezTo>
                    <a:pt x="28301" y="21732"/>
                    <a:pt x="32830" y="18897"/>
                    <a:pt x="32830" y="14173"/>
                  </a:cubicBezTo>
                  <a:cubicBezTo>
                    <a:pt x="32830" y="11338"/>
                    <a:pt x="30566" y="8503"/>
                    <a:pt x="27169" y="7559"/>
                  </a:cubicBezTo>
                  <a:cubicBezTo>
                    <a:pt x="27169" y="4724"/>
                    <a:pt x="27169" y="4724"/>
                    <a:pt x="27169" y="4724"/>
                  </a:cubicBezTo>
                  <a:cubicBezTo>
                    <a:pt x="45283" y="4724"/>
                    <a:pt x="45283" y="4724"/>
                    <a:pt x="45283" y="4724"/>
                  </a:cubicBezTo>
                  <a:cubicBezTo>
                    <a:pt x="45283" y="7559"/>
                    <a:pt x="45283" y="7559"/>
                    <a:pt x="45283" y="7559"/>
                  </a:cubicBezTo>
                  <a:cubicBezTo>
                    <a:pt x="41886" y="8503"/>
                    <a:pt x="38490" y="11338"/>
                    <a:pt x="38490" y="14173"/>
                  </a:cubicBezTo>
                  <a:cubicBezTo>
                    <a:pt x="38490" y="18897"/>
                    <a:pt x="43018" y="21732"/>
                    <a:pt x="47547" y="21732"/>
                  </a:cubicBezTo>
                  <a:cubicBezTo>
                    <a:pt x="53207" y="21732"/>
                    <a:pt x="56603" y="18897"/>
                    <a:pt x="56603" y="14173"/>
                  </a:cubicBezTo>
                  <a:cubicBezTo>
                    <a:pt x="56603" y="11338"/>
                    <a:pt x="54339" y="8503"/>
                    <a:pt x="50943" y="7559"/>
                  </a:cubicBezTo>
                  <a:cubicBezTo>
                    <a:pt x="50943" y="4724"/>
                    <a:pt x="50943" y="4724"/>
                    <a:pt x="50943" y="4724"/>
                  </a:cubicBezTo>
                  <a:cubicBezTo>
                    <a:pt x="69056" y="4724"/>
                    <a:pt x="69056" y="4724"/>
                    <a:pt x="69056" y="4724"/>
                  </a:cubicBezTo>
                  <a:cubicBezTo>
                    <a:pt x="69056" y="7559"/>
                    <a:pt x="69056" y="7559"/>
                    <a:pt x="69056" y="7559"/>
                  </a:cubicBezTo>
                  <a:cubicBezTo>
                    <a:pt x="65660" y="8503"/>
                    <a:pt x="63396" y="11338"/>
                    <a:pt x="63396" y="14173"/>
                  </a:cubicBezTo>
                  <a:cubicBezTo>
                    <a:pt x="63396" y="18897"/>
                    <a:pt x="66792" y="21732"/>
                    <a:pt x="72452" y="21732"/>
                  </a:cubicBezTo>
                  <a:cubicBezTo>
                    <a:pt x="76981" y="21732"/>
                    <a:pt x="80377" y="18897"/>
                    <a:pt x="80377" y="14173"/>
                  </a:cubicBezTo>
                  <a:cubicBezTo>
                    <a:pt x="80377" y="11338"/>
                    <a:pt x="78113" y="8503"/>
                    <a:pt x="74716" y="7559"/>
                  </a:cubicBezTo>
                  <a:cubicBezTo>
                    <a:pt x="74716" y="4724"/>
                    <a:pt x="74716" y="4724"/>
                    <a:pt x="74716" y="4724"/>
                  </a:cubicBezTo>
                  <a:cubicBezTo>
                    <a:pt x="92830" y="4724"/>
                    <a:pt x="92830" y="4724"/>
                    <a:pt x="92830" y="4724"/>
                  </a:cubicBezTo>
                  <a:cubicBezTo>
                    <a:pt x="92830" y="7559"/>
                    <a:pt x="92830" y="7559"/>
                    <a:pt x="92830" y="7559"/>
                  </a:cubicBezTo>
                  <a:cubicBezTo>
                    <a:pt x="89433" y="8503"/>
                    <a:pt x="87169" y="11338"/>
                    <a:pt x="87169" y="14173"/>
                  </a:cubicBezTo>
                  <a:cubicBezTo>
                    <a:pt x="87169" y="18897"/>
                    <a:pt x="90566" y="21732"/>
                    <a:pt x="96226" y="21732"/>
                  </a:cubicBezTo>
                  <a:cubicBezTo>
                    <a:pt x="100754" y="21732"/>
                    <a:pt x="105283" y="18897"/>
                    <a:pt x="105283" y="14173"/>
                  </a:cubicBezTo>
                  <a:cubicBezTo>
                    <a:pt x="105283" y="11338"/>
                    <a:pt x="101886" y="8503"/>
                    <a:pt x="98490" y="7559"/>
                  </a:cubicBezTo>
                  <a:cubicBezTo>
                    <a:pt x="98490" y="4724"/>
                    <a:pt x="98490" y="4724"/>
                    <a:pt x="98490" y="4724"/>
                  </a:cubicBezTo>
                  <a:cubicBezTo>
                    <a:pt x="114339" y="4724"/>
                    <a:pt x="114339" y="4724"/>
                    <a:pt x="114339" y="4724"/>
                  </a:cubicBezTo>
                  <a:lnTo>
                    <a:pt x="114339" y="11527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Shape 174"/>
            <p:cNvSpPr/>
            <p:nvPr/>
          </p:nvSpPr>
          <p:spPr>
            <a:xfrm>
              <a:off x="6764338" y="5132388"/>
              <a:ext cx="101700" cy="858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5263" y="112500"/>
                  </a:moveTo>
                  <a:cubicBezTo>
                    <a:pt x="25263" y="120000"/>
                    <a:pt x="31578" y="120000"/>
                    <a:pt x="37894" y="120000"/>
                  </a:cubicBezTo>
                  <a:cubicBezTo>
                    <a:pt x="37894" y="120000"/>
                    <a:pt x="44210" y="120000"/>
                    <a:pt x="50526" y="112500"/>
                  </a:cubicBezTo>
                  <a:cubicBezTo>
                    <a:pt x="113684" y="37500"/>
                    <a:pt x="113684" y="37500"/>
                    <a:pt x="113684" y="37500"/>
                  </a:cubicBezTo>
                  <a:cubicBezTo>
                    <a:pt x="120000" y="30000"/>
                    <a:pt x="120000" y="15000"/>
                    <a:pt x="113684" y="7500"/>
                  </a:cubicBezTo>
                  <a:cubicBezTo>
                    <a:pt x="107368" y="0"/>
                    <a:pt x="101052" y="0"/>
                    <a:pt x="94736" y="7500"/>
                  </a:cubicBezTo>
                  <a:cubicBezTo>
                    <a:pt x="37894" y="75000"/>
                    <a:pt x="37894" y="75000"/>
                    <a:pt x="37894" y="75000"/>
                  </a:cubicBezTo>
                  <a:cubicBezTo>
                    <a:pt x="31578" y="67500"/>
                    <a:pt x="31578" y="67500"/>
                    <a:pt x="31578" y="67500"/>
                  </a:cubicBezTo>
                  <a:cubicBezTo>
                    <a:pt x="25263" y="60000"/>
                    <a:pt x="12631" y="60000"/>
                    <a:pt x="6315" y="67500"/>
                  </a:cubicBezTo>
                  <a:cubicBezTo>
                    <a:pt x="0" y="75000"/>
                    <a:pt x="0" y="90000"/>
                    <a:pt x="6315" y="90000"/>
                  </a:cubicBezTo>
                  <a:lnTo>
                    <a:pt x="25263" y="1125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Shape 175"/>
            <p:cNvSpPr/>
            <p:nvPr/>
          </p:nvSpPr>
          <p:spPr>
            <a:xfrm>
              <a:off x="6764338" y="5245100"/>
              <a:ext cx="101700" cy="858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5263" y="112500"/>
                  </a:moveTo>
                  <a:cubicBezTo>
                    <a:pt x="25263" y="120000"/>
                    <a:pt x="31578" y="120000"/>
                    <a:pt x="37894" y="120000"/>
                  </a:cubicBezTo>
                  <a:cubicBezTo>
                    <a:pt x="37894" y="120000"/>
                    <a:pt x="44210" y="120000"/>
                    <a:pt x="50526" y="112500"/>
                  </a:cubicBezTo>
                  <a:cubicBezTo>
                    <a:pt x="113684" y="37500"/>
                    <a:pt x="113684" y="37500"/>
                    <a:pt x="113684" y="37500"/>
                  </a:cubicBezTo>
                  <a:cubicBezTo>
                    <a:pt x="120000" y="30000"/>
                    <a:pt x="120000" y="15000"/>
                    <a:pt x="113684" y="7500"/>
                  </a:cubicBezTo>
                  <a:cubicBezTo>
                    <a:pt x="107368" y="0"/>
                    <a:pt x="101052" y="0"/>
                    <a:pt x="94736" y="7500"/>
                  </a:cubicBezTo>
                  <a:cubicBezTo>
                    <a:pt x="37894" y="75000"/>
                    <a:pt x="37894" y="75000"/>
                    <a:pt x="37894" y="75000"/>
                  </a:cubicBezTo>
                  <a:cubicBezTo>
                    <a:pt x="31578" y="67500"/>
                    <a:pt x="31578" y="67500"/>
                    <a:pt x="31578" y="67500"/>
                  </a:cubicBezTo>
                  <a:cubicBezTo>
                    <a:pt x="25263" y="60000"/>
                    <a:pt x="12631" y="60000"/>
                    <a:pt x="6315" y="67500"/>
                  </a:cubicBezTo>
                  <a:cubicBezTo>
                    <a:pt x="0" y="75000"/>
                    <a:pt x="0" y="90000"/>
                    <a:pt x="6315" y="97500"/>
                  </a:cubicBezTo>
                  <a:lnTo>
                    <a:pt x="25263" y="1125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Shape 176"/>
            <p:cNvSpPr/>
            <p:nvPr/>
          </p:nvSpPr>
          <p:spPr>
            <a:xfrm>
              <a:off x="6892925" y="5154613"/>
              <a:ext cx="246000" cy="52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434" y="84000"/>
                  </a:moveTo>
                  <a:cubicBezTo>
                    <a:pt x="15652" y="72000"/>
                    <a:pt x="20869" y="60000"/>
                    <a:pt x="28695" y="60000"/>
                  </a:cubicBezTo>
                  <a:cubicBezTo>
                    <a:pt x="28695" y="60000"/>
                    <a:pt x="28695" y="60000"/>
                    <a:pt x="28695" y="60000"/>
                  </a:cubicBezTo>
                  <a:cubicBezTo>
                    <a:pt x="28695" y="60000"/>
                    <a:pt x="28695" y="72000"/>
                    <a:pt x="28695" y="72000"/>
                  </a:cubicBezTo>
                  <a:cubicBezTo>
                    <a:pt x="31304" y="96000"/>
                    <a:pt x="39130" y="120000"/>
                    <a:pt x="46956" y="120000"/>
                  </a:cubicBezTo>
                  <a:cubicBezTo>
                    <a:pt x="49565" y="120000"/>
                    <a:pt x="49565" y="108000"/>
                    <a:pt x="52173" y="108000"/>
                  </a:cubicBezTo>
                  <a:cubicBezTo>
                    <a:pt x="57391" y="108000"/>
                    <a:pt x="62608" y="96000"/>
                    <a:pt x="65217" y="84000"/>
                  </a:cubicBezTo>
                  <a:cubicBezTo>
                    <a:pt x="67826" y="84000"/>
                    <a:pt x="67826" y="72000"/>
                    <a:pt x="70434" y="72000"/>
                  </a:cubicBezTo>
                  <a:cubicBezTo>
                    <a:pt x="73043" y="60000"/>
                    <a:pt x="78260" y="60000"/>
                    <a:pt x="80869" y="60000"/>
                  </a:cubicBezTo>
                  <a:cubicBezTo>
                    <a:pt x="83478" y="60000"/>
                    <a:pt x="83478" y="72000"/>
                    <a:pt x="86086" y="72000"/>
                  </a:cubicBezTo>
                  <a:cubicBezTo>
                    <a:pt x="88695" y="84000"/>
                    <a:pt x="88695" y="96000"/>
                    <a:pt x="91304" y="96000"/>
                  </a:cubicBezTo>
                  <a:cubicBezTo>
                    <a:pt x="99130" y="120000"/>
                    <a:pt x="109565" y="108000"/>
                    <a:pt x="117391" y="84000"/>
                  </a:cubicBezTo>
                  <a:cubicBezTo>
                    <a:pt x="120000" y="72000"/>
                    <a:pt x="120000" y="48000"/>
                    <a:pt x="117391" y="36000"/>
                  </a:cubicBezTo>
                  <a:cubicBezTo>
                    <a:pt x="114782" y="24000"/>
                    <a:pt x="109565" y="24000"/>
                    <a:pt x="106956" y="36000"/>
                  </a:cubicBezTo>
                  <a:cubicBezTo>
                    <a:pt x="104347" y="48000"/>
                    <a:pt x="101739" y="48000"/>
                    <a:pt x="99130" y="48000"/>
                  </a:cubicBezTo>
                  <a:cubicBezTo>
                    <a:pt x="96521" y="48000"/>
                    <a:pt x="96521" y="36000"/>
                    <a:pt x="93913" y="36000"/>
                  </a:cubicBezTo>
                  <a:cubicBezTo>
                    <a:pt x="91304" y="24000"/>
                    <a:pt x="91304" y="12000"/>
                    <a:pt x="86086" y="12000"/>
                  </a:cubicBezTo>
                  <a:cubicBezTo>
                    <a:pt x="80869" y="0"/>
                    <a:pt x="73043" y="0"/>
                    <a:pt x="65217" y="24000"/>
                  </a:cubicBezTo>
                  <a:cubicBezTo>
                    <a:pt x="62608" y="24000"/>
                    <a:pt x="60000" y="24000"/>
                    <a:pt x="60000" y="36000"/>
                  </a:cubicBezTo>
                  <a:cubicBezTo>
                    <a:pt x="54782" y="36000"/>
                    <a:pt x="52173" y="48000"/>
                    <a:pt x="49565" y="48000"/>
                  </a:cubicBezTo>
                  <a:cubicBezTo>
                    <a:pt x="44347" y="60000"/>
                    <a:pt x="41739" y="48000"/>
                    <a:pt x="41739" y="48000"/>
                  </a:cubicBezTo>
                  <a:cubicBezTo>
                    <a:pt x="39130" y="48000"/>
                    <a:pt x="39130" y="36000"/>
                    <a:pt x="39130" y="36000"/>
                  </a:cubicBezTo>
                  <a:cubicBezTo>
                    <a:pt x="39130" y="24000"/>
                    <a:pt x="36521" y="12000"/>
                    <a:pt x="33913" y="0"/>
                  </a:cubicBezTo>
                  <a:cubicBezTo>
                    <a:pt x="31304" y="0"/>
                    <a:pt x="28695" y="0"/>
                    <a:pt x="26086" y="0"/>
                  </a:cubicBezTo>
                  <a:cubicBezTo>
                    <a:pt x="18260" y="0"/>
                    <a:pt x="10434" y="12000"/>
                    <a:pt x="5217" y="36000"/>
                  </a:cubicBezTo>
                  <a:cubicBezTo>
                    <a:pt x="2608" y="48000"/>
                    <a:pt x="0" y="60000"/>
                    <a:pt x="2608" y="84000"/>
                  </a:cubicBezTo>
                  <a:cubicBezTo>
                    <a:pt x="5217" y="96000"/>
                    <a:pt x="7826" y="96000"/>
                    <a:pt x="10434" y="84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Shape 177"/>
            <p:cNvSpPr/>
            <p:nvPr/>
          </p:nvSpPr>
          <p:spPr>
            <a:xfrm>
              <a:off x="6881813" y="5256213"/>
              <a:ext cx="273000" cy="63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352" y="110000"/>
                  </a:moveTo>
                  <a:cubicBezTo>
                    <a:pt x="4705" y="120000"/>
                    <a:pt x="4705" y="120000"/>
                    <a:pt x="7058" y="120000"/>
                  </a:cubicBezTo>
                  <a:cubicBezTo>
                    <a:pt x="9411" y="120000"/>
                    <a:pt x="9411" y="110000"/>
                    <a:pt x="11764" y="110000"/>
                  </a:cubicBezTo>
                  <a:cubicBezTo>
                    <a:pt x="14117" y="90000"/>
                    <a:pt x="18823" y="80000"/>
                    <a:pt x="23529" y="80000"/>
                  </a:cubicBezTo>
                  <a:cubicBezTo>
                    <a:pt x="23529" y="80000"/>
                    <a:pt x="23529" y="80000"/>
                    <a:pt x="25882" y="80000"/>
                  </a:cubicBezTo>
                  <a:cubicBezTo>
                    <a:pt x="25882" y="80000"/>
                    <a:pt x="25882" y="80000"/>
                    <a:pt x="25882" y="80000"/>
                  </a:cubicBezTo>
                  <a:cubicBezTo>
                    <a:pt x="25882" y="80000"/>
                    <a:pt x="25882" y="80000"/>
                    <a:pt x="25882" y="80000"/>
                  </a:cubicBezTo>
                  <a:cubicBezTo>
                    <a:pt x="25882" y="80000"/>
                    <a:pt x="28235" y="90000"/>
                    <a:pt x="28235" y="90000"/>
                  </a:cubicBezTo>
                  <a:cubicBezTo>
                    <a:pt x="32941" y="100000"/>
                    <a:pt x="40000" y="100000"/>
                    <a:pt x="47058" y="90000"/>
                  </a:cubicBezTo>
                  <a:cubicBezTo>
                    <a:pt x="49411" y="80000"/>
                    <a:pt x="51764" y="80000"/>
                    <a:pt x="54117" y="70000"/>
                  </a:cubicBezTo>
                  <a:cubicBezTo>
                    <a:pt x="54117" y="60000"/>
                    <a:pt x="56470" y="60000"/>
                    <a:pt x="58823" y="60000"/>
                  </a:cubicBezTo>
                  <a:cubicBezTo>
                    <a:pt x="61176" y="50000"/>
                    <a:pt x="63529" y="50000"/>
                    <a:pt x="65882" y="60000"/>
                  </a:cubicBezTo>
                  <a:cubicBezTo>
                    <a:pt x="65882" y="60000"/>
                    <a:pt x="65882" y="60000"/>
                    <a:pt x="65882" y="60000"/>
                  </a:cubicBezTo>
                  <a:cubicBezTo>
                    <a:pt x="65882" y="70000"/>
                    <a:pt x="68235" y="80000"/>
                    <a:pt x="70588" y="90000"/>
                  </a:cubicBezTo>
                  <a:cubicBezTo>
                    <a:pt x="72941" y="100000"/>
                    <a:pt x="75294" y="100000"/>
                    <a:pt x="77647" y="100000"/>
                  </a:cubicBezTo>
                  <a:cubicBezTo>
                    <a:pt x="89411" y="110000"/>
                    <a:pt x="103529" y="100000"/>
                    <a:pt x="115294" y="90000"/>
                  </a:cubicBezTo>
                  <a:cubicBezTo>
                    <a:pt x="117647" y="90000"/>
                    <a:pt x="120000" y="80000"/>
                    <a:pt x="120000" y="60000"/>
                  </a:cubicBezTo>
                  <a:cubicBezTo>
                    <a:pt x="117647" y="50000"/>
                    <a:pt x="115294" y="40000"/>
                    <a:pt x="112941" y="40000"/>
                  </a:cubicBezTo>
                  <a:cubicBezTo>
                    <a:pt x="101176" y="50000"/>
                    <a:pt x="89411" y="60000"/>
                    <a:pt x="77647" y="50000"/>
                  </a:cubicBezTo>
                  <a:cubicBezTo>
                    <a:pt x="77647" y="50000"/>
                    <a:pt x="77647" y="50000"/>
                    <a:pt x="77647" y="50000"/>
                  </a:cubicBezTo>
                  <a:cubicBezTo>
                    <a:pt x="77647" y="50000"/>
                    <a:pt x="77647" y="50000"/>
                    <a:pt x="77647" y="50000"/>
                  </a:cubicBezTo>
                  <a:cubicBezTo>
                    <a:pt x="75294" y="40000"/>
                    <a:pt x="75294" y="40000"/>
                    <a:pt x="75294" y="30000"/>
                  </a:cubicBezTo>
                  <a:cubicBezTo>
                    <a:pt x="70588" y="0"/>
                    <a:pt x="61176" y="0"/>
                    <a:pt x="54117" y="10000"/>
                  </a:cubicBezTo>
                  <a:cubicBezTo>
                    <a:pt x="51764" y="10000"/>
                    <a:pt x="49411" y="20000"/>
                    <a:pt x="47058" y="30000"/>
                  </a:cubicBezTo>
                  <a:cubicBezTo>
                    <a:pt x="44705" y="30000"/>
                    <a:pt x="42352" y="40000"/>
                    <a:pt x="42352" y="40000"/>
                  </a:cubicBezTo>
                  <a:cubicBezTo>
                    <a:pt x="40000" y="50000"/>
                    <a:pt x="35294" y="50000"/>
                    <a:pt x="35294" y="50000"/>
                  </a:cubicBezTo>
                  <a:cubicBezTo>
                    <a:pt x="35294" y="50000"/>
                    <a:pt x="35294" y="40000"/>
                    <a:pt x="32941" y="40000"/>
                  </a:cubicBezTo>
                  <a:cubicBezTo>
                    <a:pt x="32941" y="40000"/>
                    <a:pt x="32941" y="40000"/>
                    <a:pt x="30588" y="30000"/>
                  </a:cubicBezTo>
                  <a:cubicBezTo>
                    <a:pt x="28235" y="30000"/>
                    <a:pt x="25882" y="30000"/>
                    <a:pt x="23529" y="30000"/>
                  </a:cubicBezTo>
                  <a:cubicBezTo>
                    <a:pt x="14117" y="30000"/>
                    <a:pt x="7058" y="50000"/>
                    <a:pt x="2352" y="80000"/>
                  </a:cubicBezTo>
                  <a:cubicBezTo>
                    <a:pt x="0" y="90000"/>
                    <a:pt x="0" y="100000"/>
                    <a:pt x="2352" y="11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Shape 178"/>
            <p:cNvSpPr/>
            <p:nvPr/>
          </p:nvSpPr>
          <p:spPr>
            <a:xfrm>
              <a:off x="6753225" y="5400675"/>
              <a:ext cx="406500" cy="92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3684" y="49411"/>
                  </a:moveTo>
                  <a:cubicBezTo>
                    <a:pt x="112105" y="49411"/>
                    <a:pt x="110526" y="42352"/>
                    <a:pt x="110526" y="42352"/>
                  </a:cubicBezTo>
                  <a:cubicBezTo>
                    <a:pt x="108947" y="42352"/>
                    <a:pt x="105789" y="35294"/>
                    <a:pt x="104210" y="35294"/>
                  </a:cubicBezTo>
                  <a:cubicBezTo>
                    <a:pt x="99473" y="35294"/>
                    <a:pt x="96315" y="42352"/>
                    <a:pt x="94736" y="56470"/>
                  </a:cubicBezTo>
                  <a:cubicBezTo>
                    <a:pt x="93157" y="56470"/>
                    <a:pt x="93157" y="56470"/>
                    <a:pt x="93157" y="56470"/>
                  </a:cubicBezTo>
                  <a:cubicBezTo>
                    <a:pt x="91578" y="63529"/>
                    <a:pt x="90000" y="63529"/>
                    <a:pt x="88421" y="63529"/>
                  </a:cubicBezTo>
                  <a:cubicBezTo>
                    <a:pt x="88421" y="63529"/>
                    <a:pt x="90000" y="56470"/>
                    <a:pt x="90000" y="49411"/>
                  </a:cubicBezTo>
                  <a:cubicBezTo>
                    <a:pt x="90000" y="35294"/>
                    <a:pt x="91578" y="21176"/>
                    <a:pt x="88421" y="7058"/>
                  </a:cubicBezTo>
                  <a:cubicBezTo>
                    <a:pt x="88421" y="0"/>
                    <a:pt x="85263" y="0"/>
                    <a:pt x="83684" y="0"/>
                  </a:cubicBezTo>
                  <a:cubicBezTo>
                    <a:pt x="48947" y="77647"/>
                    <a:pt x="48947" y="77647"/>
                    <a:pt x="48947" y="77647"/>
                  </a:cubicBezTo>
                  <a:cubicBezTo>
                    <a:pt x="52105" y="35294"/>
                    <a:pt x="52105" y="35294"/>
                    <a:pt x="52105" y="35294"/>
                  </a:cubicBezTo>
                  <a:cubicBezTo>
                    <a:pt x="52105" y="28235"/>
                    <a:pt x="52105" y="21176"/>
                    <a:pt x="50526" y="14117"/>
                  </a:cubicBezTo>
                  <a:cubicBezTo>
                    <a:pt x="48947" y="14117"/>
                    <a:pt x="48947" y="7058"/>
                    <a:pt x="47368" y="14117"/>
                  </a:cubicBezTo>
                  <a:cubicBezTo>
                    <a:pt x="37894" y="14117"/>
                    <a:pt x="28421" y="35294"/>
                    <a:pt x="22105" y="63529"/>
                  </a:cubicBezTo>
                  <a:cubicBezTo>
                    <a:pt x="22105" y="63529"/>
                    <a:pt x="22105" y="63529"/>
                    <a:pt x="22105" y="63529"/>
                  </a:cubicBezTo>
                  <a:cubicBezTo>
                    <a:pt x="22105" y="49411"/>
                    <a:pt x="22105" y="42352"/>
                    <a:pt x="22105" y="35294"/>
                  </a:cubicBezTo>
                  <a:cubicBezTo>
                    <a:pt x="22105" y="28235"/>
                    <a:pt x="20526" y="21176"/>
                    <a:pt x="20526" y="21176"/>
                  </a:cubicBezTo>
                  <a:cubicBezTo>
                    <a:pt x="18947" y="14117"/>
                    <a:pt x="17368" y="14117"/>
                    <a:pt x="15789" y="21176"/>
                  </a:cubicBezTo>
                  <a:cubicBezTo>
                    <a:pt x="11052" y="28235"/>
                    <a:pt x="6315" y="49411"/>
                    <a:pt x="1578" y="63529"/>
                  </a:cubicBezTo>
                  <a:cubicBezTo>
                    <a:pt x="0" y="70588"/>
                    <a:pt x="0" y="84705"/>
                    <a:pt x="1578" y="91764"/>
                  </a:cubicBezTo>
                  <a:cubicBezTo>
                    <a:pt x="3157" y="98823"/>
                    <a:pt x="6315" y="98823"/>
                    <a:pt x="7894" y="91764"/>
                  </a:cubicBezTo>
                  <a:cubicBezTo>
                    <a:pt x="9473" y="84705"/>
                    <a:pt x="11052" y="77647"/>
                    <a:pt x="12631" y="70588"/>
                  </a:cubicBezTo>
                  <a:cubicBezTo>
                    <a:pt x="12631" y="70588"/>
                    <a:pt x="12631" y="77647"/>
                    <a:pt x="12631" y="77647"/>
                  </a:cubicBezTo>
                  <a:cubicBezTo>
                    <a:pt x="12631" y="84705"/>
                    <a:pt x="12631" y="91764"/>
                    <a:pt x="14210" y="91764"/>
                  </a:cubicBezTo>
                  <a:cubicBezTo>
                    <a:pt x="15789" y="98823"/>
                    <a:pt x="18947" y="112941"/>
                    <a:pt x="26842" y="84705"/>
                  </a:cubicBezTo>
                  <a:cubicBezTo>
                    <a:pt x="31578" y="70588"/>
                    <a:pt x="36315" y="56470"/>
                    <a:pt x="42631" y="49411"/>
                  </a:cubicBezTo>
                  <a:cubicBezTo>
                    <a:pt x="39473" y="84705"/>
                    <a:pt x="39473" y="84705"/>
                    <a:pt x="39473" y="84705"/>
                  </a:cubicBezTo>
                  <a:cubicBezTo>
                    <a:pt x="39473" y="91764"/>
                    <a:pt x="39473" y="105882"/>
                    <a:pt x="41052" y="112941"/>
                  </a:cubicBezTo>
                  <a:cubicBezTo>
                    <a:pt x="42631" y="120000"/>
                    <a:pt x="42631" y="120000"/>
                    <a:pt x="45789" y="120000"/>
                  </a:cubicBezTo>
                  <a:cubicBezTo>
                    <a:pt x="45789" y="120000"/>
                    <a:pt x="47368" y="120000"/>
                    <a:pt x="48947" y="120000"/>
                  </a:cubicBezTo>
                  <a:cubicBezTo>
                    <a:pt x="82105" y="49411"/>
                    <a:pt x="82105" y="49411"/>
                    <a:pt x="82105" y="49411"/>
                  </a:cubicBezTo>
                  <a:cubicBezTo>
                    <a:pt x="80526" y="56470"/>
                    <a:pt x="80526" y="70588"/>
                    <a:pt x="82105" y="77647"/>
                  </a:cubicBezTo>
                  <a:cubicBezTo>
                    <a:pt x="83684" y="91764"/>
                    <a:pt x="85263" y="91764"/>
                    <a:pt x="86842" y="98823"/>
                  </a:cubicBezTo>
                  <a:cubicBezTo>
                    <a:pt x="90000" y="98823"/>
                    <a:pt x="94736" y="98823"/>
                    <a:pt x="96315" y="91764"/>
                  </a:cubicBezTo>
                  <a:cubicBezTo>
                    <a:pt x="97894" y="84705"/>
                    <a:pt x="97894" y="84705"/>
                    <a:pt x="99473" y="84705"/>
                  </a:cubicBezTo>
                  <a:cubicBezTo>
                    <a:pt x="101052" y="77647"/>
                    <a:pt x="102631" y="70588"/>
                    <a:pt x="104210" y="70588"/>
                  </a:cubicBezTo>
                  <a:cubicBezTo>
                    <a:pt x="104210" y="70588"/>
                    <a:pt x="105789" y="77647"/>
                    <a:pt x="107368" y="77647"/>
                  </a:cubicBezTo>
                  <a:cubicBezTo>
                    <a:pt x="110526" y="84705"/>
                    <a:pt x="115263" y="91764"/>
                    <a:pt x="118421" y="70588"/>
                  </a:cubicBezTo>
                  <a:cubicBezTo>
                    <a:pt x="120000" y="63529"/>
                    <a:pt x="120000" y="56470"/>
                    <a:pt x="118421" y="49411"/>
                  </a:cubicBezTo>
                  <a:cubicBezTo>
                    <a:pt x="116842" y="42352"/>
                    <a:pt x="115263" y="42352"/>
                    <a:pt x="113684" y="4941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Shape 179"/>
            <p:cNvSpPr/>
            <p:nvPr/>
          </p:nvSpPr>
          <p:spPr>
            <a:xfrm>
              <a:off x="7326313" y="4976813"/>
              <a:ext cx="165000" cy="611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1290" y="5263"/>
                  </a:moveTo>
                  <a:cubicBezTo>
                    <a:pt x="73548" y="5263"/>
                    <a:pt x="73548" y="5263"/>
                    <a:pt x="73548" y="5263"/>
                  </a:cubicBezTo>
                  <a:cubicBezTo>
                    <a:pt x="65806" y="2105"/>
                    <a:pt x="54193" y="0"/>
                    <a:pt x="38709" y="0"/>
                  </a:cubicBezTo>
                  <a:cubicBezTo>
                    <a:pt x="15483" y="0"/>
                    <a:pt x="0" y="4210"/>
                    <a:pt x="0" y="10526"/>
                  </a:cubicBezTo>
                  <a:cubicBezTo>
                    <a:pt x="0" y="91578"/>
                    <a:pt x="0" y="91578"/>
                    <a:pt x="0" y="91578"/>
                  </a:cubicBezTo>
                  <a:cubicBezTo>
                    <a:pt x="0" y="91578"/>
                    <a:pt x="0" y="92631"/>
                    <a:pt x="0" y="92631"/>
                  </a:cubicBezTo>
                  <a:cubicBezTo>
                    <a:pt x="30967" y="117894"/>
                    <a:pt x="30967" y="117894"/>
                    <a:pt x="30967" y="117894"/>
                  </a:cubicBezTo>
                  <a:cubicBezTo>
                    <a:pt x="30967" y="118947"/>
                    <a:pt x="34838" y="119999"/>
                    <a:pt x="38709" y="119999"/>
                  </a:cubicBezTo>
                  <a:cubicBezTo>
                    <a:pt x="42580" y="119999"/>
                    <a:pt x="46451" y="118947"/>
                    <a:pt x="46451" y="117894"/>
                  </a:cubicBezTo>
                  <a:cubicBezTo>
                    <a:pt x="77419" y="92631"/>
                    <a:pt x="77419" y="92631"/>
                    <a:pt x="77419" y="92631"/>
                  </a:cubicBezTo>
                  <a:cubicBezTo>
                    <a:pt x="77419" y="92631"/>
                    <a:pt x="81290" y="91578"/>
                    <a:pt x="81290" y="91578"/>
                  </a:cubicBezTo>
                  <a:cubicBezTo>
                    <a:pt x="81290" y="10526"/>
                    <a:pt x="81290" y="10526"/>
                    <a:pt x="81290" y="10526"/>
                  </a:cubicBezTo>
                  <a:cubicBezTo>
                    <a:pt x="81290" y="10526"/>
                    <a:pt x="81290" y="10526"/>
                    <a:pt x="81290" y="10526"/>
                  </a:cubicBezTo>
                  <a:cubicBezTo>
                    <a:pt x="81290" y="10526"/>
                    <a:pt x="81290" y="10526"/>
                    <a:pt x="81290" y="10526"/>
                  </a:cubicBezTo>
                  <a:cubicBezTo>
                    <a:pt x="92903" y="10526"/>
                    <a:pt x="100645" y="12631"/>
                    <a:pt x="100645" y="15789"/>
                  </a:cubicBezTo>
                  <a:cubicBezTo>
                    <a:pt x="100645" y="57894"/>
                    <a:pt x="100645" y="57894"/>
                    <a:pt x="100645" y="57894"/>
                  </a:cubicBezTo>
                  <a:cubicBezTo>
                    <a:pt x="100645" y="59999"/>
                    <a:pt x="104516" y="61052"/>
                    <a:pt x="112258" y="61052"/>
                  </a:cubicBezTo>
                  <a:cubicBezTo>
                    <a:pt x="116129" y="61052"/>
                    <a:pt x="120000" y="59999"/>
                    <a:pt x="120000" y="57894"/>
                  </a:cubicBezTo>
                  <a:cubicBezTo>
                    <a:pt x="120000" y="15789"/>
                    <a:pt x="120000" y="15789"/>
                    <a:pt x="120000" y="15789"/>
                  </a:cubicBezTo>
                  <a:cubicBezTo>
                    <a:pt x="120000" y="10526"/>
                    <a:pt x="100645" y="5263"/>
                    <a:pt x="81290" y="5263"/>
                  </a:cubicBezTo>
                  <a:close/>
                  <a:moveTo>
                    <a:pt x="38709" y="108421"/>
                  </a:moveTo>
                  <a:cubicBezTo>
                    <a:pt x="19354" y="91578"/>
                    <a:pt x="19354" y="91578"/>
                    <a:pt x="19354" y="91578"/>
                  </a:cubicBezTo>
                  <a:cubicBezTo>
                    <a:pt x="58064" y="91578"/>
                    <a:pt x="58064" y="91578"/>
                    <a:pt x="58064" y="91578"/>
                  </a:cubicBezTo>
                  <a:lnTo>
                    <a:pt x="38709" y="108421"/>
                  </a:lnTo>
                  <a:close/>
                  <a:moveTo>
                    <a:pt x="61935" y="86315"/>
                  </a:moveTo>
                  <a:cubicBezTo>
                    <a:pt x="19354" y="86315"/>
                    <a:pt x="19354" y="86315"/>
                    <a:pt x="19354" y="86315"/>
                  </a:cubicBezTo>
                  <a:cubicBezTo>
                    <a:pt x="19354" y="52631"/>
                    <a:pt x="19354" y="52631"/>
                    <a:pt x="19354" y="52631"/>
                  </a:cubicBezTo>
                  <a:cubicBezTo>
                    <a:pt x="61935" y="52631"/>
                    <a:pt x="61935" y="52631"/>
                    <a:pt x="61935" y="52631"/>
                  </a:cubicBezTo>
                  <a:lnTo>
                    <a:pt x="61935" y="86315"/>
                  </a:lnTo>
                  <a:close/>
                  <a:moveTo>
                    <a:pt x="61935" y="47368"/>
                  </a:moveTo>
                  <a:cubicBezTo>
                    <a:pt x="19354" y="47368"/>
                    <a:pt x="19354" y="47368"/>
                    <a:pt x="19354" y="47368"/>
                  </a:cubicBezTo>
                  <a:cubicBezTo>
                    <a:pt x="19354" y="10526"/>
                    <a:pt x="19354" y="10526"/>
                    <a:pt x="19354" y="10526"/>
                  </a:cubicBezTo>
                  <a:cubicBezTo>
                    <a:pt x="19354" y="7368"/>
                    <a:pt x="27096" y="5263"/>
                    <a:pt x="38709" y="5263"/>
                  </a:cubicBezTo>
                  <a:cubicBezTo>
                    <a:pt x="50322" y="5263"/>
                    <a:pt x="61935" y="7368"/>
                    <a:pt x="61935" y="10526"/>
                  </a:cubicBezTo>
                  <a:lnTo>
                    <a:pt x="61935" y="4736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Shape 180"/>
            <p:cNvSpPr/>
            <p:nvPr/>
          </p:nvSpPr>
          <p:spPr>
            <a:xfrm>
              <a:off x="7556500" y="3984625"/>
              <a:ext cx="282600" cy="638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7169" y="29243"/>
                  </a:moveTo>
                  <a:cubicBezTo>
                    <a:pt x="58867" y="34285"/>
                    <a:pt x="58867" y="34285"/>
                    <a:pt x="58867" y="34285"/>
                  </a:cubicBezTo>
                  <a:cubicBezTo>
                    <a:pt x="58867" y="34285"/>
                    <a:pt x="58867" y="34285"/>
                    <a:pt x="56603" y="34285"/>
                  </a:cubicBezTo>
                  <a:cubicBezTo>
                    <a:pt x="49811" y="34285"/>
                    <a:pt x="43018" y="35294"/>
                    <a:pt x="38490" y="38319"/>
                  </a:cubicBezTo>
                  <a:cubicBezTo>
                    <a:pt x="33962" y="40336"/>
                    <a:pt x="29433" y="44369"/>
                    <a:pt x="31698" y="47394"/>
                  </a:cubicBezTo>
                  <a:cubicBezTo>
                    <a:pt x="31698" y="51428"/>
                    <a:pt x="36226" y="54453"/>
                    <a:pt x="40754" y="56470"/>
                  </a:cubicBezTo>
                  <a:cubicBezTo>
                    <a:pt x="56603" y="61512"/>
                    <a:pt x="56603" y="61512"/>
                    <a:pt x="56603" y="61512"/>
                  </a:cubicBezTo>
                  <a:cubicBezTo>
                    <a:pt x="49811" y="62521"/>
                    <a:pt x="43018" y="63529"/>
                    <a:pt x="38490" y="66554"/>
                  </a:cubicBezTo>
                  <a:cubicBezTo>
                    <a:pt x="33962" y="68571"/>
                    <a:pt x="29433" y="72605"/>
                    <a:pt x="31698" y="75630"/>
                  </a:cubicBezTo>
                  <a:cubicBezTo>
                    <a:pt x="31698" y="78655"/>
                    <a:pt x="36226" y="81680"/>
                    <a:pt x="40754" y="84705"/>
                  </a:cubicBezTo>
                  <a:cubicBezTo>
                    <a:pt x="52075" y="88739"/>
                    <a:pt x="52075" y="88739"/>
                    <a:pt x="52075" y="88739"/>
                  </a:cubicBezTo>
                  <a:cubicBezTo>
                    <a:pt x="47547" y="88739"/>
                    <a:pt x="43018" y="90756"/>
                    <a:pt x="38490" y="91764"/>
                  </a:cubicBezTo>
                  <a:cubicBezTo>
                    <a:pt x="33962" y="94789"/>
                    <a:pt x="31698" y="97815"/>
                    <a:pt x="31698" y="100840"/>
                  </a:cubicBezTo>
                  <a:cubicBezTo>
                    <a:pt x="33962" y="103865"/>
                    <a:pt x="36226" y="106890"/>
                    <a:pt x="40754" y="108907"/>
                  </a:cubicBezTo>
                  <a:cubicBezTo>
                    <a:pt x="61132" y="116974"/>
                    <a:pt x="61132" y="116974"/>
                    <a:pt x="61132" y="116974"/>
                  </a:cubicBezTo>
                  <a:cubicBezTo>
                    <a:pt x="67924" y="118991"/>
                    <a:pt x="72452" y="120000"/>
                    <a:pt x="79245" y="120000"/>
                  </a:cubicBezTo>
                  <a:cubicBezTo>
                    <a:pt x="88301" y="120000"/>
                    <a:pt x="95094" y="117983"/>
                    <a:pt x="99622" y="115966"/>
                  </a:cubicBezTo>
                  <a:cubicBezTo>
                    <a:pt x="108679" y="110924"/>
                    <a:pt x="108679" y="102857"/>
                    <a:pt x="97358" y="98823"/>
                  </a:cubicBezTo>
                  <a:cubicBezTo>
                    <a:pt x="86037" y="94789"/>
                    <a:pt x="86037" y="94789"/>
                    <a:pt x="86037" y="94789"/>
                  </a:cubicBezTo>
                  <a:cubicBezTo>
                    <a:pt x="92830" y="93781"/>
                    <a:pt x="97358" y="92773"/>
                    <a:pt x="101886" y="90756"/>
                  </a:cubicBezTo>
                  <a:cubicBezTo>
                    <a:pt x="106415" y="87731"/>
                    <a:pt x="108679" y="84705"/>
                    <a:pt x="108679" y="81680"/>
                  </a:cubicBezTo>
                  <a:cubicBezTo>
                    <a:pt x="108679" y="77647"/>
                    <a:pt x="104150" y="74621"/>
                    <a:pt x="99622" y="72605"/>
                  </a:cubicBezTo>
                  <a:cubicBezTo>
                    <a:pt x="92830" y="70588"/>
                    <a:pt x="92830" y="70588"/>
                    <a:pt x="92830" y="70588"/>
                  </a:cubicBezTo>
                  <a:cubicBezTo>
                    <a:pt x="99622" y="70588"/>
                    <a:pt x="106415" y="68571"/>
                    <a:pt x="110943" y="66554"/>
                  </a:cubicBezTo>
                  <a:cubicBezTo>
                    <a:pt x="120000" y="60504"/>
                    <a:pt x="120000" y="52436"/>
                    <a:pt x="108679" y="48403"/>
                  </a:cubicBezTo>
                  <a:cubicBezTo>
                    <a:pt x="79245" y="37310"/>
                    <a:pt x="79245" y="37310"/>
                    <a:pt x="79245" y="37310"/>
                  </a:cubicBezTo>
                  <a:cubicBezTo>
                    <a:pt x="74716" y="35294"/>
                    <a:pt x="67924" y="34285"/>
                    <a:pt x="61132" y="34285"/>
                  </a:cubicBezTo>
                  <a:cubicBezTo>
                    <a:pt x="61132" y="29243"/>
                    <a:pt x="61132" y="29243"/>
                    <a:pt x="61132" y="29243"/>
                  </a:cubicBezTo>
                  <a:cubicBezTo>
                    <a:pt x="31698" y="25210"/>
                    <a:pt x="31698" y="25210"/>
                    <a:pt x="31698" y="25210"/>
                  </a:cubicBezTo>
                  <a:cubicBezTo>
                    <a:pt x="20377" y="23193"/>
                    <a:pt x="13584" y="18151"/>
                    <a:pt x="18113" y="13109"/>
                  </a:cubicBezTo>
                  <a:cubicBezTo>
                    <a:pt x="20377" y="8067"/>
                    <a:pt x="31698" y="6050"/>
                    <a:pt x="43018" y="7058"/>
                  </a:cubicBezTo>
                  <a:cubicBezTo>
                    <a:pt x="61132" y="9075"/>
                    <a:pt x="61132" y="9075"/>
                    <a:pt x="61132" y="9075"/>
                  </a:cubicBezTo>
                  <a:cubicBezTo>
                    <a:pt x="61132" y="4033"/>
                    <a:pt x="61132" y="4033"/>
                    <a:pt x="61132" y="4033"/>
                  </a:cubicBezTo>
                  <a:cubicBezTo>
                    <a:pt x="45283" y="2016"/>
                    <a:pt x="45283" y="2016"/>
                    <a:pt x="45283" y="2016"/>
                  </a:cubicBezTo>
                  <a:cubicBezTo>
                    <a:pt x="29433" y="0"/>
                    <a:pt x="11320" y="4033"/>
                    <a:pt x="6792" y="12100"/>
                  </a:cubicBezTo>
                  <a:cubicBezTo>
                    <a:pt x="0" y="19159"/>
                    <a:pt x="11320" y="27226"/>
                    <a:pt x="27169" y="29243"/>
                  </a:cubicBezTo>
                  <a:close/>
                  <a:moveTo>
                    <a:pt x="90566" y="102857"/>
                  </a:moveTo>
                  <a:cubicBezTo>
                    <a:pt x="97358" y="104873"/>
                    <a:pt x="97358" y="109915"/>
                    <a:pt x="90566" y="111932"/>
                  </a:cubicBezTo>
                  <a:cubicBezTo>
                    <a:pt x="86037" y="114957"/>
                    <a:pt x="76981" y="115966"/>
                    <a:pt x="70188" y="112941"/>
                  </a:cubicBezTo>
                  <a:cubicBezTo>
                    <a:pt x="49811" y="104873"/>
                    <a:pt x="49811" y="104873"/>
                    <a:pt x="49811" y="104873"/>
                  </a:cubicBezTo>
                  <a:cubicBezTo>
                    <a:pt x="45283" y="103865"/>
                    <a:pt x="45283" y="102857"/>
                    <a:pt x="43018" y="100840"/>
                  </a:cubicBezTo>
                  <a:cubicBezTo>
                    <a:pt x="43018" y="98823"/>
                    <a:pt x="45283" y="96806"/>
                    <a:pt x="47547" y="95798"/>
                  </a:cubicBezTo>
                  <a:cubicBezTo>
                    <a:pt x="54339" y="92773"/>
                    <a:pt x="63396" y="92773"/>
                    <a:pt x="70188" y="94789"/>
                  </a:cubicBezTo>
                  <a:lnTo>
                    <a:pt x="90566" y="102857"/>
                  </a:lnTo>
                  <a:close/>
                  <a:moveTo>
                    <a:pt x="97358" y="81680"/>
                  </a:moveTo>
                  <a:cubicBezTo>
                    <a:pt x="97358" y="83697"/>
                    <a:pt x="95094" y="85714"/>
                    <a:pt x="92830" y="87731"/>
                  </a:cubicBezTo>
                  <a:cubicBezTo>
                    <a:pt x="90566" y="88739"/>
                    <a:pt x="86037" y="89747"/>
                    <a:pt x="81509" y="89747"/>
                  </a:cubicBezTo>
                  <a:cubicBezTo>
                    <a:pt x="76981" y="90756"/>
                    <a:pt x="72452" y="89747"/>
                    <a:pt x="67924" y="88739"/>
                  </a:cubicBezTo>
                  <a:cubicBezTo>
                    <a:pt x="47547" y="80672"/>
                    <a:pt x="47547" y="80672"/>
                    <a:pt x="47547" y="80672"/>
                  </a:cubicBezTo>
                  <a:cubicBezTo>
                    <a:pt x="45283" y="78655"/>
                    <a:pt x="43018" y="77647"/>
                    <a:pt x="43018" y="75630"/>
                  </a:cubicBezTo>
                  <a:cubicBezTo>
                    <a:pt x="43018" y="73613"/>
                    <a:pt x="43018" y="71596"/>
                    <a:pt x="47547" y="69579"/>
                  </a:cubicBezTo>
                  <a:cubicBezTo>
                    <a:pt x="49811" y="67563"/>
                    <a:pt x="54339" y="66554"/>
                    <a:pt x="58867" y="66554"/>
                  </a:cubicBezTo>
                  <a:cubicBezTo>
                    <a:pt x="58867" y="66554"/>
                    <a:pt x="58867" y="66554"/>
                    <a:pt x="58867" y="66554"/>
                  </a:cubicBezTo>
                  <a:cubicBezTo>
                    <a:pt x="63396" y="66554"/>
                    <a:pt x="67924" y="67563"/>
                    <a:pt x="70188" y="68571"/>
                  </a:cubicBezTo>
                  <a:cubicBezTo>
                    <a:pt x="90566" y="76638"/>
                    <a:pt x="90566" y="76638"/>
                    <a:pt x="90566" y="76638"/>
                  </a:cubicBezTo>
                  <a:cubicBezTo>
                    <a:pt x="95094" y="77647"/>
                    <a:pt x="97358" y="79663"/>
                    <a:pt x="97358" y="81680"/>
                  </a:cubicBezTo>
                  <a:close/>
                  <a:moveTo>
                    <a:pt x="70188" y="40336"/>
                  </a:moveTo>
                  <a:cubicBezTo>
                    <a:pt x="99622" y="52436"/>
                    <a:pt x="99622" y="52436"/>
                    <a:pt x="99622" y="52436"/>
                  </a:cubicBezTo>
                  <a:cubicBezTo>
                    <a:pt x="108679" y="54453"/>
                    <a:pt x="108679" y="59495"/>
                    <a:pt x="101886" y="62521"/>
                  </a:cubicBezTo>
                  <a:cubicBezTo>
                    <a:pt x="95094" y="66554"/>
                    <a:pt x="86037" y="66554"/>
                    <a:pt x="76981" y="63529"/>
                  </a:cubicBezTo>
                  <a:cubicBezTo>
                    <a:pt x="47547" y="52436"/>
                    <a:pt x="47547" y="52436"/>
                    <a:pt x="47547" y="52436"/>
                  </a:cubicBezTo>
                  <a:cubicBezTo>
                    <a:pt x="45283" y="51428"/>
                    <a:pt x="43018" y="49411"/>
                    <a:pt x="43018" y="47394"/>
                  </a:cubicBezTo>
                  <a:cubicBezTo>
                    <a:pt x="43018" y="45378"/>
                    <a:pt x="43018" y="43361"/>
                    <a:pt x="47547" y="41344"/>
                  </a:cubicBezTo>
                  <a:cubicBezTo>
                    <a:pt x="49811" y="40336"/>
                    <a:pt x="54339" y="39327"/>
                    <a:pt x="58867" y="39327"/>
                  </a:cubicBezTo>
                  <a:cubicBezTo>
                    <a:pt x="63396" y="38319"/>
                    <a:pt x="67924" y="39327"/>
                    <a:pt x="70188" y="4033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Shape 181"/>
            <p:cNvSpPr/>
            <p:nvPr/>
          </p:nvSpPr>
          <p:spPr>
            <a:xfrm>
              <a:off x="7732713" y="4075113"/>
              <a:ext cx="662100" cy="1927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38774"/>
                  </a:moveTo>
                  <a:cubicBezTo>
                    <a:pt x="30000" y="52479"/>
                    <a:pt x="30000" y="52479"/>
                    <a:pt x="30000" y="52479"/>
                  </a:cubicBezTo>
                  <a:cubicBezTo>
                    <a:pt x="30000" y="57493"/>
                    <a:pt x="30000" y="57493"/>
                    <a:pt x="30000" y="57493"/>
                  </a:cubicBezTo>
                  <a:cubicBezTo>
                    <a:pt x="13548" y="57493"/>
                    <a:pt x="13548" y="57493"/>
                    <a:pt x="13548" y="57493"/>
                  </a:cubicBezTo>
                  <a:cubicBezTo>
                    <a:pt x="12580" y="57493"/>
                    <a:pt x="11612" y="57827"/>
                    <a:pt x="11612" y="58161"/>
                  </a:cubicBezTo>
                  <a:cubicBezTo>
                    <a:pt x="11612" y="120000"/>
                    <a:pt x="11612" y="120000"/>
                    <a:pt x="11612" y="120000"/>
                  </a:cubicBezTo>
                  <a:cubicBezTo>
                    <a:pt x="16451" y="120000"/>
                    <a:pt x="16451" y="120000"/>
                    <a:pt x="16451" y="120000"/>
                  </a:cubicBezTo>
                  <a:cubicBezTo>
                    <a:pt x="16451" y="75208"/>
                    <a:pt x="16451" y="75208"/>
                    <a:pt x="16451" y="75208"/>
                  </a:cubicBezTo>
                  <a:cubicBezTo>
                    <a:pt x="115161" y="75208"/>
                    <a:pt x="115161" y="75208"/>
                    <a:pt x="115161" y="75208"/>
                  </a:cubicBezTo>
                  <a:cubicBezTo>
                    <a:pt x="115161" y="120000"/>
                    <a:pt x="115161" y="120000"/>
                    <a:pt x="115161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8161"/>
                    <a:pt x="120000" y="58161"/>
                    <a:pt x="120000" y="58161"/>
                  </a:cubicBezTo>
                  <a:cubicBezTo>
                    <a:pt x="120000" y="57827"/>
                    <a:pt x="119032" y="57493"/>
                    <a:pt x="117096" y="57493"/>
                  </a:cubicBezTo>
                  <a:cubicBezTo>
                    <a:pt x="104516" y="57493"/>
                    <a:pt x="104516" y="57493"/>
                    <a:pt x="104516" y="57493"/>
                  </a:cubicBezTo>
                  <a:cubicBezTo>
                    <a:pt x="104516" y="45459"/>
                    <a:pt x="104516" y="45459"/>
                    <a:pt x="104516" y="45459"/>
                  </a:cubicBezTo>
                  <a:cubicBezTo>
                    <a:pt x="117096" y="32089"/>
                    <a:pt x="117096" y="32089"/>
                    <a:pt x="117096" y="32089"/>
                  </a:cubicBezTo>
                  <a:cubicBezTo>
                    <a:pt x="118064" y="31086"/>
                    <a:pt x="118064" y="29749"/>
                    <a:pt x="117096" y="28412"/>
                  </a:cubicBezTo>
                  <a:cubicBezTo>
                    <a:pt x="94838" y="668"/>
                    <a:pt x="94838" y="668"/>
                    <a:pt x="94838" y="668"/>
                  </a:cubicBezTo>
                  <a:cubicBezTo>
                    <a:pt x="93870" y="334"/>
                    <a:pt x="92903" y="0"/>
                    <a:pt x="91935" y="0"/>
                  </a:cubicBezTo>
                  <a:cubicBezTo>
                    <a:pt x="91935" y="0"/>
                    <a:pt x="84193" y="334"/>
                    <a:pt x="79354" y="2339"/>
                  </a:cubicBezTo>
                  <a:cubicBezTo>
                    <a:pt x="76451" y="4011"/>
                    <a:pt x="74516" y="6350"/>
                    <a:pt x="75483" y="9025"/>
                  </a:cubicBezTo>
                  <a:cubicBezTo>
                    <a:pt x="78387" y="16044"/>
                    <a:pt x="84193" y="23064"/>
                    <a:pt x="84193" y="23398"/>
                  </a:cubicBezTo>
                  <a:cubicBezTo>
                    <a:pt x="85161" y="23732"/>
                    <a:pt x="86129" y="24066"/>
                    <a:pt x="87096" y="23732"/>
                  </a:cubicBezTo>
                  <a:cubicBezTo>
                    <a:pt x="89032" y="23732"/>
                    <a:pt x="89032" y="23398"/>
                    <a:pt x="89032" y="22729"/>
                  </a:cubicBezTo>
                  <a:cubicBezTo>
                    <a:pt x="89032" y="22729"/>
                    <a:pt x="83225" y="15710"/>
                    <a:pt x="80322" y="8690"/>
                  </a:cubicBezTo>
                  <a:cubicBezTo>
                    <a:pt x="79354" y="6350"/>
                    <a:pt x="80322" y="4679"/>
                    <a:pt x="83225" y="3676"/>
                  </a:cubicBezTo>
                  <a:cubicBezTo>
                    <a:pt x="86129" y="2674"/>
                    <a:pt x="89032" y="2005"/>
                    <a:pt x="90967" y="2005"/>
                  </a:cubicBezTo>
                  <a:cubicBezTo>
                    <a:pt x="112258" y="28746"/>
                    <a:pt x="112258" y="28746"/>
                    <a:pt x="112258" y="28746"/>
                  </a:cubicBezTo>
                  <a:cubicBezTo>
                    <a:pt x="113225" y="29749"/>
                    <a:pt x="113225" y="30752"/>
                    <a:pt x="112258" y="31754"/>
                  </a:cubicBezTo>
                  <a:cubicBezTo>
                    <a:pt x="99677" y="45125"/>
                    <a:pt x="99677" y="45125"/>
                    <a:pt x="99677" y="45125"/>
                  </a:cubicBezTo>
                  <a:cubicBezTo>
                    <a:pt x="99677" y="45125"/>
                    <a:pt x="99677" y="45459"/>
                    <a:pt x="99677" y="45459"/>
                  </a:cubicBezTo>
                  <a:cubicBezTo>
                    <a:pt x="99677" y="57493"/>
                    <a:pt x="99677" y="57493"/>
                    <a:pt x="99677" y="57493"/>
                  </a:cubicBezTo>
                  <a:cubicBezTo>
                    <a:pt x="34838" y="57493"/>
                    <a:pt x="34838" y="57493"/>
                    <a:pt x="34838" y="57493"/>
                  </a:cubicBezTo>
                  <a:cubicBezTo>
                    <a:pt x="34838" y="52144"/>
                    <a:pt x="34838" y="52144"/>
                    <a:pt x="34838" y="52144"/>
                  </a:cubicBezTo>
                  <a:cubicBezTo>
                    <a:pt x="34838" y="52144"/>
                    <a:pt x="34838" y="51810"/>
                    <a:pt x="34838" y="51810"/>
                  </a:cubicBezTo>
                  <a:cubicBezTo>
                    <a:pt x="8709" y="39777"/>
                    <a:pt x="8709" y="39777"/>
                    <a:pt x="8709" y="39777"/>
                  </a:cubicBezTo>
                  <a:cubicBezTo>
                    <a:pt x="5806" y="39777"/>
                    <a:pt x="2903" y="39442"/>
                    <a:pt x="0" y="38774"/>
                  </a:cubicBezTo>
                  <a:close/>
                  <a:moveTo>
                    <a:pt x="115161" y="59164"/>
                  </a:moveTo>
                  <a:cubicBezTo>
                    <a:pt x="115161" y="73537"/>
                    <a:pt x="115161" y="73537"/>
                    <a:pt x="115161" y="73537"/>
                  </a:cubicBezTo>
                  <a:cubicBezTo>
                    <a:pt x="16451" y="73537"/>
                    <a:pt x="16451" y="73537"/>
                    <a:pt x="16451" y="73537"/>
                  </a:cubicBezTo>
                  <a:cubicBezTo>
                    <a:pt x="16451" y="59164"/>
                    <a:pt x="16451" y="59164"/>
                    <a:pt x="16451" y="59164"/>
                  </a:cubicBezTo>
                  <a:lnTo>
                    <a:pt x="115161" y="591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Shape 182"/>
            <p:cNvSpPr/>
            <p:nvPr/>
          </p:nvSpPr>
          <p:spPr>
            <a:xfrm>
              <a:off x="7886700" y="5111750"/>
              <a:ext cx="65100" cy="588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120000"/>
                  </a:moveTo>
                  <a:cubicBezTo>
                    <a:pt x="90000" y="120000"/>
                    <a:pt x="120000" y="98181"/>
                    <a:pt x="120000" y="54545"/>
                  </a:cubicBezTo>
                  <a:cubicBezTo>
                    <a:pt x="120000" y="21818"/>
                    <a:pt x="90000" y="0"/>
                    <a:pt x="60000" y="0"/>
                  </a:cubicBezTo>
                  <a:cubicBezTo>
                    <a:pt x="30000" y="0"/>
                    <a:pt x="0" y="21818"/>
                    <a:pt x="0" y="54545"/>
                  </a:cubicBezTo>
                  <a:cubicBezTo>
                    <a:pt x="0" y="98181"/>
                    <a:pt x="30000" y="120000"/>
                    <a:pt x="60000" y="120000"/>
                  </a:cubicBezTo>
                  <a:close/>
                  <a:moveTo>
                    <a:pt x="60000" y="54545"/>
                  </a:moveTo>
                  <a:cubicBezTo>
                    <a:pt x="70000" y="54545"/>
                    <a:pt x="70000" y="54545"/>
                    <a:pt x="70000" y="54545"/>
                  </a:cubicBezTo>
                  <a:cubicBezTo>
                    <a:pt x="70000" y="65454"/>
                    <a:pt x="70000" y="65454"/>
                    <a:pt x="60000" y="65454"/>
                  </a:cubicBezTo>
                  <a:cubicBezTo>
                    <a:pt x="60000" y="65454"/>
                    <a:pt x="50000" y="65454"/>
                    <a:pt x="50000" y="54545"/>
                  </a:cubicBezTo>
                  <a:cubicBezTo>
                    <a:pt x="50000" y="54545"/>
                    <a:pt x="60000" y="54545"/>
                    <a:pt x="60000" y="5454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564403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/>
          <p:nvPr/>
        </p:nvSpPr>
        <p:spPr>
          <a:xfrm>
            <a:off x="11744000" y="2944372"/>
            <a:ext cx="448000" cy="969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85" name="Shape 185"/>
          <p:cNvSpPr/>
          <p:nvPr/>
        </p:nvSpPr>
        <p:spPr>
          <a:xfrm>
            <a:off x="0" y="0"/>
            <a:ext cx="8128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86" name="Shape 186"/>
          <p:cNvSpPr txBox="1">
            <a:spLocks noGrp="1"/>
          </p:cNvSpPr>
          <p:nvPr>
            <p:ph type="title"/>
          </p:nvPr>
        </p:nvSpPr>
        <p:spPr>
          <a:xfrm>
            <a:off x="609600" y="782633"/>
            <a:ext cx="6851600" cy="11432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87" name="Shape 187"/>
          <p:cNvSpPr txBox="1">
            <a:spLocks noGrp="1"/>
          </p:cNvSpPr>
          <p:nvPr>
            <p:ph type="sldNum" idx="12"/>
          </p:nvPr>
        </p:nvSpPr>
        <p:spPr>
          <a:xfrm>
            <a:off x="11744000" y="2944233"/>
            <a:ext cx="448000" cy="96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grpSp>
        <p:nvGrpSpPr>
          <p:cNvPr id="188" name="Shape 188"/>
          <p:cNvGrpSpPr/>
          <p:nvPr/>
        </p:nvGrpSpPr>
        <p:grpSpPr>
          <a:xfrm>
            <a:off x="8943918" y="3930667"/>
            <a:ext cx="2309433" cy="2927317"/>
            <a:chOff x="6662738" y="3806825"/>
            <a:chExt cx="1732075" cy="2195488"/>
          </a:xfrm>
        </p:grpSpPr>
        <p:sp>
          <p:nvSpPr>
            <p:cNvPr id="189" name="Shape 189"/>
            <p:cNvSpPr/>
            <p:nvPr/>
          </p:nvSpPr>
          <p:spPr>
            <a:xfrm>
              <a:off x="7839075" y="4194175"/>
              <a:ext cx="74700" cy="52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5714" y="0"/>
                  </a:moveTo>
                  <a:cubicBezTo>
                    <a:pt x="17142" y="60000"/>
                    <a:pt x="17142" y="60000"/>
                    <a:pt x="17142" y="60000"/>
                  </a:cubicBezTo>
                  <a:cubicBezTo>
                    <a:pt x="0" y="72000"/>
                    <a:pt x="0" y="84000"/>
                    <a:pt x="8571" y="108000"/>
                  </a:cubicBezTo>
                  <a:cubicBezTo>
                    <a:pt x="8571" y="108000"/>
                    <a:pt x="17142" y="120000"/>
                    <a:pt x="25714" y="120000"/>
                  </a:cubicBezTo>
                  <a:cubicBezTo>
                    <a:pt x="25714" y="120000"/>
                    <a:pt x="34285" y="120000"/>
                    <a:pt x="34285" y="120000"/>
                  </a:cubicBezTo>
                  <a:cubicBezTo>
                    <a:pt x="111428" y="60000"/>
                    <a:pt x="111428" y="60000"/>
                    <a:pt x="111428" y="60000"/>
                  </a:cubicBezTo>
                  <a:cubicBezTo>
                    <a:pt x="119999" y="48000"/>
                    <a:pt x="119999" y="24000"/>
                    <a:pt x="119999" y="12000"/>
                  </a:cubicBezTo>
                  <a:cubicBezTo>
                    <a:pt x="111428" y="0"/>
                    <a:pt x="94285" y="0"/>
                    <a:pt x="857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Shape 190"/>
            <p:cNvSpPr/>
            <p:nvPr/>
          </p:nvSpPr>
          <p:spPr>
            <a:xfrm>
              <a:off x="7800975" y="4070350"/>
              <a:ext cx="327000" cy="219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803" y="120000"/>
                  </a:moveTo>
                  <a:cubicBezTo>
                    <a:pt x="11803" y="120000"/>
                    <a:pt x="11803" y="120000"/>
                    <a:pt x="11803" y="120000"/>
                  </a:cubicBezTo>
                  <a:cubicBezTo>
                    <a:pt x="108196" y="120000"/>
                    <a:pt x="108196" y="120000"/>
                    <a:pt x="108196" y="120000"/>
                  </a:cubicBezTo>
                  <a:cubicBezTo>
                    <a:pt x="114098" y="120000"/>
                    <a:pt x="120000" y="114146"/>
                    <a:pt x="120000" y="102439"/>
                  </a:cubicBezTo>
                  <a:cubicBezTo>
                    <a:pt x="120000" y="17560"/>
                    <a:pt x="120000" y="17560"/>
                    <a:pt x="120000" y="17560"/>
                  </a:cubicBezTo>
                  <a:cubicBezTo>
                    <a:pt x="120000" y="8780"/>
                    <a:pt x="114098" y="0"/>
                    <a:pt x="108196" y="0"/>
                  </a:cubicBezTo>
                  <a:cubicBezTo>
                    <a:pt x="11803" y="0"/>
                    <a:pt x="11803" y="0"/>
                    <a:pt x="11803" y="0"/>
                  </a:cubicBezTo>
                  <a:cubicBezTo>
                    <a:pt x="5901" y="0"/>
                    <a:pt x="0" y="8780"/>
                    <a:pt x="0" y="17560"/>
                  </a:cubicBezTo>
                  <a:cubicBezTo>
                    <a:pt x="0" y="90731"/>
                    <a:pt x="0" y="90731"/>
                    <a:pt x="0" y="90731"/>
                  </a:cubicBezTo>
                  <a:cubicBezTo>
                    <a:pt x="3934" y="93658"/>
                    <a:pt x="3934" y="93658"/>
                    <a:pt x="3934" y="93658"/>
                  </a:cubicBezTo>
                  <a:cubicBezTo>
                    <a:pt x="7868" y="99512"/>
                    <a:pt x="11803" y="111219"/>
                    <a:pt x="11803" y="120000"/>
                  </a:cubicBezTo>
                  <a:close/>
                  <a:moveTo>
                    <a:pt x="9836" y="17560"/>
                  </a:moveTo>
                  <a:cubicBezTo>
                    <a:pt x="9836" y="17560"/>
                    <a:pt x="11803" y="14634"/>
                    <a:pt x="11803" y="14634"/>
                  </a:cubicBezTo>
                  <a:cubicBezTo>
                    <a:pt x="108196" y="14634"/>
                    <a:pt x="108196" y="14634"/>
                    <a:pt x="108196" y="14634"/>
                  </a:cubicBezTo>
                  <a:cubicBezTo>
                    <a:pt x="108196" y="14634"/>
                    <a:pt x="110163" y="17560"/>
                    <a:pt x="110163" y="17560"/>
                  </a:cubicBezTo>
                  <a:cubicBezTo>
                    <a:pt x="110163" y="102439"/>
                    <a:pt x="110163" y="102439"/>
                    <a:pt x="110163" y="102439"/>
                  </a:cubicBezTo>
                  <a:cubicBezTo>
                    <a:pt x="110163" y="105365"/>
                    <a:pt x="108196" y="105365"/>
                    <a:pt x="108196" y="105365"/>
                  </a:cubicBezTo>
                  <a:cubicBezTo>
                    <a:pt x="11803" y="105365"/>
                    <a:pt x="11803" y="105365"/>
                    <a:pt x="11803" y="105365"/>
                  </a:cubicBezTo>
                  <a:cubicBezTo>
                    <a:pt x="11803" y="105365"/>
                    <a:pt x="9836" y="105365"/>
                    <a:pt x="9836" y="102439"/>
                  </a:cubicBezTo>
                  <a:lnTo>
                    <a:pt x="9836" y="1756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Shape 191"/>
            <p:cNvSpPr/>
            <p:nvPr/>
          </p:nvSpPr>
          <p:spPr>
            <a:xfrm>
              <a:off x="7839075" y="4117975"/>
              <a:ext cx="250800" cy="103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106" y="31578"/>
                  </a:moveTo>
                  <a:cubicBezTo>
                    <a:pt x="56170" y="120000"/>
                    <a:pt x="56170" y="120000"/>
                    <a:pt x="56170" y="120000"/>
                  </a:cubicBezTo>
                  <a:cubicBezTo>
                    <a:pt x="56170" y="120000"/>
                    <a:pt x="58723" y="120000"/>
                    <a:pt x="58723" y="120000"/>
                  </a:cubicBezTo>
                  <a:cubicBezTo>
                    <a:pt x="61276" y="120000"/>
                    <a:pt x="61276" y="120000"/>
                    <a:pt x="63829" y="120000"/>
                  </a:cubicBezTo>
                  <a:cubicBezTo>
                    <a:pt x="114893" y="31578"/>
                    <a:pt x="114893" y="31578"/>
                    <a:pt x="114893" y="31578"/>
                  </a:cubicBezTo>
                  <a:cubicBezTo>
                    <a:pt x="117446" y="31578"/>
                    <a:pt x="120000" y="18947"/>
                    <a:pt x="117446" y="12631"/>
                  </a:cubicBezTo>
                  <a:cubicBezTo>
                    <a:pt x="114893" y="6315"/>
                    <a:pt x="112340" y="0"/>
                    <a:pt x="109787" y="6315"/>
                  </a:cubicBezTo>
                  <a:cubicBezTo>
                    <a:pt x="58723" y="88421"/>
                    <a:pt x="58723" y="88421"/>
                    <a:pt x="58723" y="88421"/>
                  </a:cubicBezTo>
                  <a:cubicBezTo>
                    <a:pt x="10212" y="6315"/>
                    <a:pt x="10212" y="6315"/>
                    <a:pt x="10212" y="6315"/>
                  </a:cubicBezTo>
                  <a:cubicBezTo>
                    <a:pt x="7659" y="0"/>
                    <a:pt x="5106" y="6315"/>
                    <a:pt x="2553" y="12631"/>
                  </a:cubicBezTo>
                  <a:cubicBezTo>
                    <a:pt x="0" y="18947"/>
                    <a:pt x="0" y="31578"/>
                    <a:pt x="5106" y="3157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Shape 192"/>
            <p:cNvSpPr/>
            <p:nvPr/>
          </p:nvSpPr>
          <p:spPr>
            <a:xfrm>
              <a:off x="8015288" y="4194175"/>
              <a:ext cx="74700" cy="52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2857" y="60000"/>
                  </a:moveTo>
                  <a:cubicBezTo>
                    <a:pt x="34285" y="0"/>
                    <a:pt x="34285" y="0"/>
                    <a:pt x="34285" y="0"/>
                  </a:cubicBezTo>
                  <a:cubicBezTo>
                    <a:pt x="25714" y="0"/>
                    <a:pt x="8571" y="0"/>
                    <a:pt x="0" y="12000"/>
                  </a:cubicBezTo>
                  <a:cubicBezTo>
                    <a:pt x="0" y="24000"/>
                    <a:pt x="0" y="48000"/>
                    <a:pt x="8571" y="60000"/>
                  </a:cubicBezTo>
                  <a:cubicBezTo>
                    <a:pt x="85714" y="120000"/>
                    <a:pt x="85714" y="120000"/>
                    <a:pt x="85714" y="120000"/>
                  </a:cubicBezTo>
                  <a:cubicBezTo>
                    <a:pt x="85714" y="120000"/>
                    <a:pt x="94285" y="120000"/>
                    <a:pt x="94285" y="120000"/>
                  </a:cubicBezTo>
                  <a:cubicBezTo>
                    <a:pt x="102857" y="120000"/>
                    <a:pt x="111428" y="108000"/>
                    <a:pt x="111428" y="108000"/>
                  </a:cubicBezTo>
                  <a:cubicBezTo>
                    <a:pt x="119999" y="84000"/>
                    <a:pt x="111428" y="72000"/>
                    <a:pt x="102857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Shape 193"/>
            <p:cNvSpPr/>
            <p:nvPr/>
          </p:nvSpPr>
          <p:spPr>
            <a:xfrm>
              <a:off x="7699375" y="4440238"/>
              <a:ext cx="525600" cy="273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9999" y="0"/>
                  </a:moveTo>
                  <a:cubicBezTo>
                    <a:pt x="119999" y="4705"/>
                    <a:pt x="119999" y="7058"/>
                    <a:pt x="117551" y="7058"/>
                  </a:cubicBezTo>
                  <a:cubicBezTo>
                    <a:pt x="116326" y="9411"/>
                    <a:pt x="115102" y="7058"/>
                    <a:pt x="113877" y="4705"/>
                  </a:cubicBezTo>
                  <a:cubicBezTo>
                    <a:pt x="113877" y="4705"/>
                    <a:pt x="113877" y="2352"/>
                    <a:pt x="113877" y="2352"/>
                  </a:cubicBezTo>
                  <a:cubicBezTo>
                    <a:pt x="113877" y="42352"/>
                    <a:pt x="113877" y="42352"/>
                    <a:pt x="113877" y="42352"/>
                  </a:cubicBezTo>
                  <a:cubicBezTo>
                    <a:pt x="23265" y="42352"/>
                    <a:pt x="23265" y="42352"/>
                    <a:pt x="23265" y="42352"/>
                  </a:cubicBezTo>
                  <a:cubicBezTo>
                    <a:pt x="24489" y="44705"/>
                    <a:pt x="24489" y="49411"/>
                    <a:pt x="24489" y="54117"/>
                  </a:cubicBezTo>
                  <a:cubicBezTo>
                    <a:pt x="113877" y="54117"/>
                    <a:pt x="113877" y="54117"/>
                    <a:pt x="113877" y="54117"/>
                  </a:cubicBezTo>
                  <a:cubicBezTo>
                    <a:pt x="113877" y="82352"/>
                    <a:pt x="113877" y="82352"/>
                    <a:pt x="113877" y="82352"/>
                  </a:cubicBezTo>
                  <a:cubicBezTo>
                    <a:pt x="113877" y="96470"/>
                    <a:pt x="107755" y="108235"/>
                    <a:pt x="99183" y="108235"/>
                  </a:cubicBezTo>
                  <a:cubicBezTo>
                    <a:pt x="20816" y="108235"/>
                    <a:pt x="20816" y="108235"/>
                    <a:pt x="20816" y="108235"/>
                  </a:cubicBezTo>
                  <a:cubicBezTo>
                    <a:pt x="12244" y="108235"/>
                    <a:pt x="6122" y="96470"/>
                    <a:pt x="6122" y="82352"/>
                  </a:cubicBezTo>
                  <a:cubicBezTo>
                    <a:pt x="6122" y="77647"/>
                    <a:pt x="6122" y="77647"/>
                    <a:pt x="6122" y="77647"/>
                  </a:cubicBezTo>
                  <a:cubicBezTo>
                    <a:pt x="3673" y="77647"/>
                    <a:pt x="2448" y="75294"/>
                    <a:pt x="0" y="72941"/>
                  </a:cubicBezTo>
                  <a:cubicBezTo>
                    <a:pt x="0" y="72941"/>
                    <a:pt x="0" y="72941"/>
                    <a:pt x="0" y="72941"/>
                  </a:cubicBezTo>
                  <a:cubicBezTo>
                    <a:pt x="0" y="82352"/>
                    <a:pt x="0" y="82352"/>
                    <a:pt x="0" y="82352"/>
                  </a:cubicBezTo>
                  <a:cubicBezTo>
                    <a:pt x="0" y="103529"/>
                    <a:pt x="9795" y="120000"/>
                    <a:pt x="20816" y="120000"/>
                  </a:cubicBezTo>
                  <a:cubicBezTo>
                    <a:pt x="99183" y="120000"/>
                    <a:pt x="99183" y="120000"/>
                    <a:pt x="99183" y="120000"/>
                  </a:cubicBezTo>
                  <a:cubicBezTo>
                    <a:pt x="111428" y="120000"/>
                    <a:pt x="119999" y="103529"/>
                    <a:pt x="119999" y="82352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Shape 194"/>
            <p:cNvSpPr/>
            <p:nvPr/>
          </p:nvSpPr>
          <p:spPr>
            <a:xfrm>
              <a:off x="7699375" y="3806825"/>
              <a:ext cx="525600" cy="365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9183" y="0"/>
                  </a:moveTo>
                  <a:cubicBezTo>
                    <a:pt x="20816" y="0"/>
                    <a:pt x="20816" y="0"/>
                    <a:pt x="20816" y="0"/>
                  </a:cubicBezTo>
                  <a:cubicBezTo>
                    <a:pt x="9795" y="0"/>
                    <a:pt x="0" y="12352"/>
                    <a:pt x="0" y="30000"/>
                  </a:cubicBezTo>
                  <a:cubicBezTo>
                    <a:pt x="0" y="118235"/>
                    <a:pt x="0" y="118235"/>
                    <a:pt x="0" y="118235"/>
                  </a:cubicBezTo>
                  <a:cubicBezTo>
                    <a:pt x="2448" y="118235"/>
                    <a:pt x="4897" y="118235"/>
                    <a:pt x="6122" y="120000"/>
                  </a:cubicBezTo>
                  <a:cubicBezTo>
                    <a:pt x="6122" y="58235"/>
                    <a:pt x="6122" y="58235"/>
                    <a:pt x="6122" y="58235"/>
                  </a:cubicBezTo>
                  <a:cubicBezTo>
                    <a:pt x="113877" y="58235"/>
                    <a:pt x="113877" y="58235"/>
                    <a:pt x="113877" y="58235"/>
                  </a:cubicBezTo>
                  <a:cubicBezTo>
                    <a:pt x="113877" y="93529"/>
                    <a:pt x="113877" y="93529"/>
                    <a:pt x="113877" y="93529"/>
                  </a:cubicBezTo>
                  <a:cubicBezTo>
                    <a:pt x="116326" y="91764"/>
                    <a:pt x="118775" y="90000"/>
                    <a:pt x="119999" y="90000"/>
                  </a:cubicBezTo>
                  <a:cubicBezTo>
                    <a:pt x="119999" y="30000"/>
                    <a:pt x="119999" y="30000"/>
                    <a:pt x="119999" y="30000"/>
                  </a:cubicBezTo>
                  <a:cubicBezTo>
                    <a:pt x="119999" y="12352"/>
                    <a:pt x="111428" y="0"/>
                    <a:pt x="99183" y="0"/>
                  </a:cubicBezTo>
                  <a:close/>
                  <a:moveTo>
                    <a:pt x="113877" y="49411"/>
                  </a:moveTo>
                  <a:cubicBezTo>
                    <a:pt x="6122" y="49411"/>
                    <a:pt x="6122" y="49411"/>
                    <a:pt x="6122" y="49411"/>
                  </a:cubicBezTo>
                  <a:cubicBezTo>
                    <a:pt x="6122" y="30000"/>
                    <a:pt x="6122" y="30000"/>
                    <a:pt x="6122" y="30000"/>
                  </a:cubicBezTo>
                  <a:cubicBezTo>
                    <a:pt x="6122" y="17647"/>
                    <a:pt x="12244" y="8823"/>
                    <a:pt x="20816" y="8823"/>
                  </a:cubicBezTo>
                  <a:cubicBezTo>
                    <a:pt x="99183" y="8823"/>
                    <a:pt x="99183" y="8823"/>
                    <a:pt x="99183" y="8823"/>
                  </a:cubicBezTo>
                  <a:cubicBezTo>
                    <a:pt x="107755" y="8823"/>
                    <a:pt x="113877" y="17647"/>
                    <a:pt x="113877" y="30000"/>
                  </a:cubicBezTo>
                  <a:lnTo>
                    <a:pt x="113877" y="494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Shape 195"/>
            <p:cNvSpPr/>
            <p:nvPr/>
          </p:nvSpPr>
          <p:spPr>
            <a:xfrm>
              <a:off x="7854950" y="4611688"/>
              <a:ext cx="219000" cy="27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1219" y="120000"/>
                  </a:moveTo>
                  <a:cubicBezTo>
                    <a:pt x="114146" y="120000"/>
                    <a:pt x="120000" y="96000"/>
                    <a:pt x="120000" y="72000"/>
                  </a:cubicBezTo>
                  <a:cubicBezTo>
                    <a:pt x="120000" y="24000"/>
                    <a:pt x="114146" y="0"/>
                    <a:pt x="111219" y="0"/>
                  </a:cubicBezTo>
                  <a:cubicBezTo>
                    <a:pt x="5853" y="0"/>
                    <a:pt x="5853" y="0"/>
                    <a:pt x="5853" y="0"/>
                  </a:cubicBezTo>
                  <a:cubicBezTo>
                    <a:pt x="2926" y="0"/>
                    <a:pt x="0" y="24000"/>
                    <a:pt x="0" y="72000"/>
                  </a:cubicBezTo>
                  <a:cubicBezTo>
                    <a:pt x="0" y="96000"/>
                    <a:pt x="2926" y="120000"/>
                    <a:pt x="5853" y="120000"/>
                  </a:cubicBezTo>
                  <a:lnTo>
                    <a:pt x="111219" y="120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Shape 196"/>
            <p:cNvSpPr/>
            <p:nvPr/>
          </p:nvSpPr>
          <p:spPr>
            <a:xfrm>
              <a:off x="7929563" y="3865563"/>
              <a:ext cx="65100" cy="65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0"/>
                  </a:moveTo>
                  <a:cubicBezTo>
                    <a:pt x="30000" y="0"/>
                    <a:pt x="0" y="20000"/>
                    <a:pt x="0" y="60000"/>
                  </a:cubicBezTo>
                  <a:cubicBezTo>
                    <a:pt x="0" y="90000"/>
                    <a:pt x="30000" y="120000"/>
                    <a:pt x="60000" y="120000"/>
                  </a:cubicBezTo>
                  <a:cubicBezTo>
                    <a:pt x="100000" y="120000"/>
                    <a:pt x="120000" y="90000"/>
                    <a:pt x="120000" y="60000"/>
                  </a:cubicBezTo>
                  <a:cubicBezTo>
                    <a:pt x="120000" y="20000"/>
                    <a:pt x="100000" y="0"/>
                    <a:pt x="60000" y="0"/>
                  </a:cubicBezTo>
                  <a:close/>
                  <a:moveTo>
                    <a:pt x="60000" y="70000"/>
                  </a:moveTo>
                  <a:cubicBezTo>
                    <a:pt x="60000" y="70000"/>
                    <a:pt x="50000" y="60000"/>
                    <a:pt x="50000" y="60000"/>
                  </a:cubicBezTo>
                  <a:cubicBezTo>
                    <a:pt x="50000" y="50000"/>
                    <a:pt x="60000" y="50000"/>
                    <a:pt x="60000" y="50000"/>
                  </a:cubicBezTo>
                  <a:cubicBezTo>
                    <a:pt x="70000" y="50000"/>
                    <a:pt x="70000" y="50000"/>
                    <a:pt x="70000" y="60000"/>
                  </a:cubicBezTo>
                  <a:cubicBezTo>
                    <a:pt x="70000" y="60000"/>
                    <a:pt x="70000" y="70000"/>
                    <a:pt x="60000" y="7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Shape 197"/>
            <p:cNvSpPr/>
            <p:nvPr/>
          </p:nvSpPr>
          <p:spPr>
            <a:xfrm>
              <a:off x="6662738" y="4949825"/>
              <a:ext cx="566700" cy="681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6603" y="0"/>
                  </a:moveTo>
                  <a:cubicBezTo>
                    <a:pt x="2264" y="0"/>
                    <a:pt x="2264" y="0"/>
                    <a:pt x="2264" y="0"/>
                  </a:cubicBezTo>
                  <a:cubicBezTo>
                    <a:pt x="1132" y="0"/>
                    <a:pt x="0" y="944"/>
                    <a:pt x="0" y="1889"/>
                  </a:cubicBezTo>
                  <a:cubicBezTo>
                    <a:pt x="0" y="117165"/>
                    <a:pt x="0" y="117165"/>
                    <a:pt x="0" y="117165"/>
                  </a:cubicBezTo>
                  <a:cubicBezTo>
                    <a:pt x="0" y="119055"/>
                    <a:pt x="1132" y="120000"/>
                    <a:pt x="2264" y="120000"/>
                  </a:cubicBezTo>
                  <a:cubicBezTo>
                    <a:pt x="116603" y="120000"/>
                    <a:pt x="116603" y="120000"/>
                    <a:pt x="116603" y="120000"/>
                  </a:cubicBezTo>
                  <a:cubicBezTo>
                    <a:pt x="118867" y="120000"/>
                    <a:pt x="120000" y="119055"/>
                    <a:pt x="120000" y="117165"/>
                  </a:cubicBezTo>
                  <a:cubicBezTo>
                    <a:pt x="120000" y="1889"/>
                    <a:pt x="120000" y="1889"/>
                    <a:pt x="120000" y="1889"/>
                  </a:cubicBezTo>
                  <a:cubicBezTo>
                    <a:pt x="120000" y="944"/>
                    <a:pt x="118867" y="0"/>
                    <a:pt x="116603" y="0"/>
                  </a:cubicBezTo>
                  <a:close/>
                  <a:moveTo>
                    <a:pt x="96226" y="11338"/>
                  </a:moveTo>
                  <a:cubicBezTo>
                    <a:pt x="97358" y="11338"/>
                    <a:pt x="99622" y="13228"/>
                    <a:pt x="99622" y="14173"/>
                  </a:cubicBezTo>
                  <a:cubicBezTo>
                    <a:pt x="99622" y="16062"/>
                    <a:pt x="97358" y="17007"/>
                    <a:pt x="96226" y="17007"/>
                  </a:cubicBezTo>
                  <a:cubicBezTo>
                    <a:pt x="93962" y="17007"/>
                    <a:pt x="92830" y="16062"/>
                    <a:pt x="92830" y="14173"/>
                  </a:cubicBezTo>
                  <a:cubicBezTo>
                    <a:pt x="92830" y="13228"/>
                    <a:pt x="93962" y="11338"/>
                    <a:pt x="96226" y="11338"/>
                  </a:cubicBezTo>
                  <a:close/>
                  <a:moveTo>
                    <a:pt x="72452" y="11338"/>
                  </a:moveTo>
                  <a:cubicBezTo>
                    <a:pt x="73584" y="11338"/>
                    <a:pt x="74716" y="13228"/>
                    <a:pt x="74716" y="14173"/>
                  </a:cubicBezTo>
                  <a:cubicBezTo>
                    <a:pt x="74716" y="16062"/>
                    <a:pt x="73584" y="17007"/>
                    <a:pt x="72452" y="17007"/>
                  </a:cubicBezTo>
                  <a:cubicBezTo>
                    <a:pt x="70188" y="17007"/>
                    <a:pt x="69056" y="16062"/>
                    <a:pt x="69056" y="14173"/>
                  </a:cubicBezTo>
                  <a:cubicBezTo>
                    <a:pt x="69056" y="13228"/>
                    <a:pt x="70188" y="11338"/>
                    <a:pt x="72452" y="11338"/>
                  </a:cubicBezTo>
                  <a:close/>
                  <a:moveTo>
                    <a:pt x="47547" y="11338"/>
                  </a:moveTo>
                  <a:cubicBezTo>
                    <a:pt x="49811" y="11338"/>
                    <a:pt x="50943" y="13228"/>
                    <a:pt x="50943" y="14173"/>
                  </a:cubicBezTo>
                  <a:cubicBezTo>
                    <a:pt x="50943" y="16062"/>
                    <a:pt x="49811" y="17007"/>
                    <a:pt x="47547" y="17007"/>
                  </a:cubicBezTo>
                  <a:cubicBezTo>
                    <a:pt x="46415" y="17007"/>
                    <a:pt x="44150" y="16062"/>
                    <a:pt x="44150" y="14173"/>
                  </a:cubicBezTo>
                  <a:cubicBezTo>
                    <a:pt x="44150" y="13228"/>
                    <a:pt x="46415" y="11338"/>
                    <a:pt x="47547" y="11338"/>
                  </a:cubicBezTo>
                  <a:close/>
                  <a:moveTo>
                    <a:pt x="23773" y="11338"/>
                  </a:moveTo>
                  <a:cubicBezTo>
                    <a:pt x="26037" y="11338"/>
                    <a:pt x="27169" y="13228"/>
                    <a:pt x="27169" y="14173"/>
                  </a:cubicBezTo>
                  <a:cubicBezTo>
                    <a:pt x="27169" y="16062"/>
                    <a:pt x="26037" y="17007"/>
                    <a:pt x="23773" y="17007"/>
                  </a:cubicBezTo>
                  <a:cubicBezTo>
                    <a:pt x="21509" y="17007"/>
                    <a:pt x="20377" y="16062"/>
                    <a:pt x="20377" y="14173"/>
                  </a:cubicBezTo>
                  <a:cubicBezTo>
                    <a:pt x="20377" y="13228"/>
                    <a:pt x="21509" y="11338"/>
                    <a:pt x="23773" y="11338"/>
                  </a:cubicBezTo>
                  <a:close/>
                  <a:moveTo>
                    <a:pt x="114339" y="115275"/>
                  </a:moveTo>
                  <a:cubicBezTo>
                    <a:pt x="5660" y="115275"/>
                    <a:pt x="5660" y="115275"/>
                    <a:pt x="5660" y="115275"/>
                  </a:cubicBezTo>
                  <a:cubicBezTo>
                    <a:pt x="5660" y="4724"/>
                    <a:pt x="5660" y="4724"/>
                    <a:pt x="5660" y="4724"/>
                  </a:cubicBezTo>
                  <a:cubicBezTo>
                    <a:pt x="21509" y="4724"/>
                    <a:pt x="21509" y="4724"/>
                    <a:pt x="21509" y="4724"/>
                  </a:cubicBezTo>
                  <a:cubicBezTo>
                    <a:pt x="21509" y="7559"/>
                    <a:pt x="21509" y="7559"/>
                    <a:pt x="21509" y="7559"/>
                  </a:cubicBezTo>
                  <a:cubicBezTo>
                    <a:pt x="16981" y="8503"/>
                    <a:pt x="14716" y="11338"/>
                    <a:pt x="14716" y="14173"/>
                  </a:cubicBezTo>
                  <a:cubicBezTo>
                    <a:pt x="14716" y="18897"/>
                    <a:pt x="19245" y="21732"/>
                    <a:pt x="23773" y="21732"/>
                  </a:cubicBezTo>
                  <a:cubicBezTo>
                    <a:pt x="28301" y="21732"/>
                    <a:pt x="32830" y="18897"/>
                    <a:pt x="32830" y="14173"/>
                  </a:cubicBezTo>
                  <a:cubicBezTo>
                    <a:pt x="32830" y="11338"/>
                    <a:pt x="30566" y="8503"/>
                    <a:pt x="27169" y="7559"/>
                  </a:cubicBezTo>
                  <a:cubicBezTo>
                    <a:pt x="27169" y="4724"/>
                    <a:pt x="27169" y="4724"/>
                    <a:pt x="27169" y="4724"/>
                  </a:cubicBezTo>
                  <a:cubicBezTo>
                    <a:pt x="45283" y="4724"/>
                    <a:pt x="45283" y="4724"/>
                    <a:pt x="45283" y="4724"/>
                  </a:cubicBezTo>
                  <a:cubicBezTo>
                    <a:pt x="45283" y="7559"/>
                    <a:pt x="45283" y="7559"/>
                    <a:pt x="45283" y="7559"/>
                  </a:cubicBezTo>
                  <a:cubicBezTo>
                    <a:pt x="41886" y="8503"/>
                    <a:pt x="38490" y="11338"/>
                    <a:pt x="38490" y="14173"/>
                  </a:cubicBezTo>
                  <a:cubicBezTo>
                    <a:pt x="38490" y="18897"/>
                    <a:pt x="43018" y="21732"/>
                    <a:pt x="47547" y="21732"/>
                  </a:cubicBezTo>
                  <a:cubicBezTo>
                    <a:pt x="53207" y="21732"/>
                    <a:pt x="56603" y="18897"/>
                    <a:pt x="56603" y="14173"/>
                  </a:cubicBezTo>
                  <a:cubicBezTo>
                    <a:pt x="56603" y="11338"/>
                    <a:pt x="54339" y="8503"/>
                    <a:pt x="50943" y="7559"/>
                  </a:cubicBezTo>
                  <a:cubicBezTo>
                    <a:pt x="50943" y="4724"/>
                    <a:pt x="50943" y="4724"/>
                    <a:pt x="50943" y="4724"/>
                  </a:cubicBezTo>
                  <a:cubicBezTo>
                    <a:pt x="69056" y="4724"/>
                    <a:pt x="69056" y="4724"/>
                    <a:pt x="69056" y="4724"/>
                  </a:cubicBezTo>
                  <a:cubicBezTo>
                    <a:pt x="69056" y="7559"/>
                    <a:pt x="69056" y="7559"/>
                    <a:pt x="69056" y="7559"/>
                  </a:cubicBezTo>
                  <a:cubicBezTo>
                    <a:pt x="65660" y="8503"/>
                    <a:pt x="63396" y="11338"/>
                    <a:pt x="63396" y="14173"/>
                  </a:cubicBezTo>
                  <a:cubicBezTo>
                    <a:pt x="63396" y="18897"/>
                    <a:pt x="66792" y="21732"/>
                    <a:pt x="72452" y="21732"/>
                  </a:cubicBezTo>
                  <a:cubicBezTo>
                    <a:pt x="76981" y="21732"/>
                    <a:pt x="80377" y="18897"/>
                    <a:pt x="80377" y="14173"/>
                  </a:cubicBezTo>
                  <a:cubicBezTo>
                    <a:pt x="80377" y="11338"/>
                    <a:pt x="78113" y="8503"/>
                    <a:pt x="74716" y="7559"/>
                  </a:cubicBezTo>
                  <a:cubicBezTo>
                    <a:pt x="74716" y="4724"/>
                    <a:pt x="74716" y="4724"/>
                    <a:pt x="74716" y="4724"/>
                  </a:cubicBezTo>
                  <a:cubicBezTo>
                    <a:pt x="92830" y="4724"/>
                    <a:pt x="92830" y="4724"/>
                    <a:pt x="92830" y="4724"/>
                  </a:cubicBezTo>
                  <a:cubicBezTo>
                    <a:pt x="92830" y="7559"/>
                    <a:pt x="92830" y="7559"/>
                    <a:pt x="92830" y="7559"/>
                  </a:cubicBezTo>
                  <a:cubicBezTo>
                    <a:pt x="89433" y="8503"/>
                    <a:pt x="87169" y="11338"/>
                    <a:pt x="87169" y="14173"/>
                  </a:cubicBezTo>
                  <a:cubicBezTo>
                    <a:pt x="87169" y="18897"/>
                    <a:pt x="90566" y="21732"/>
                    <a:pt x="96226" y="21732"/>
                  </a:cubicBezTo>
                  <a:cubicBezTo>
                    <a:pt x="100754" y="21732"/>
                    <a:pt x="105283" y="18897"/>
                    <a:pt x="105283" y="14173"/>
                  </a:cubicBezTo>
                  <a:cubicBezTo>
                    <a:pt x="105283" y="11338"/>
                    <a:pt x="101886" y="8503"/>
                    <a:pt x="98490" y="7559"/>
                  </a:cubicBezTo>
                  <a:cubicBezTo>
                    <a:pt x="98490" y="4724"/>
                    <a:pt x="98490" y="4724"/>
                    <a:pt x="98490" y="4724"/>
                  </a:cubicBezTo>
                  <a:cubicBezTo>
                    <a:pt x="114339" y="4724"/>
                    <a:pt x="114339" y="4724"/>
                    <a:pt x="114339" y="4724"/>
                  </a:cubicBezTo>
                  <a:lnTo>
                    <a:pt x="114339" y="11527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Shape 198"/>
            <p:cNvSpPr/>
            <p:nvPr/>
          </p:nvSpPr>
          <p:spPr>
            <a:xfrm>
              <a:off x="6764338" y="5132388"/>
              <a:ext cx="101700" cy="858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5263" y="112500"/>
                  </a:moveTo>
                  <a:cubicBezTo>
                    <a:pt x="25263" y="120000"/>
                    <a:pt x="31578" y="120000"/>
                    <a:pt x="37894" y="120000"/>
                  </a:cubicBezTo>
                  <a:cubicBezTo>
                    <a:pt x="37894" y="120000"/>
                    <a:pt x="44210" y="120000"/>
                    <a:pt x="50526" y="112500"/>
                  </a:cubicBezTo>
                  <a:cubicBezTo>
                    <a:pt x="113684" y="37500"/>
                    <a:pt x="113684" y="37500"/>
                    <a:pt x="113684" y="37500"/>
                  </a:cubicBezTo>
                  <a:cubicBezTo>
                    <a:pt x="120000" y="30000"/>
                    <a:pt x="120000" y="15000"/>
                    <a:pt x="113684" y="7500"/>
                  </a:cubicBezTo>
                  <a:cubicBezTo>
                    <a:pt x="107368" y="0"/>
                    <a:pt x="101052" y="0"/>
                    <a:pt x="94736" y="7500"/>
                  </a:cubicBezTo>
                  <a:cubicBezTo>
                    <a:pt x="37894" y="75000"/>
                    <a:pt x="37894" y="75000"/>
                    <a:pt x="37894" y="75000"/>
                  </a:cubicBezTo>
                  <a:cubicBezTo>
                    <a:pt x="31578" y="67500"/>
                    <a:pt x="31578" y="67500"/>
                    <a:pt x="31578" y="67500"/>
                  </a:cubicBezTo>
                  <a:cubicBezTo>
                    <a:pt x="25263" y="60000"/>
                    <a:pt x="12631" y="60000"/>
                    <a:pt x="6315" y="67500"/>
                  </a:cubicBezTo>
                  <a:cubicBezTo>
                    <a:pt x="0" y="75000"/>
                    <a:pt x="0" y="90000"/>
                    <a:pt x="6315" y="90000"/>
                  </a:cubicBezTo>
                  <a:lnTo>
                    <a:pt x="25263" y="1125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Shape 199"/>
            <p:cNvSpPr/>
            <p:nvPr/>
          </p:nvSpPr>
          <p:spPr>
            <a:xfrm>
              <a:off x="6764338" y="5245100"/>
              <a:ext cx="101700" cy="858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5263" y="112500"/>
                  </a:moveTo>
                  <a:cubicBezTo>
                    <a:pt x="25263" y="120000"/>
                    <a:pt x="31578" y="120000"/>
                    <a:pt x="37894" y="120000"/>
                  </a:cubicBezTo>
                  <a:cubicBezTo>
                    <a:pt x="37894" y="120000"/>
                    <a:pt x="44210" y="120000"/>
                    <a:pt x="50526" y="112500"/>
                  </a:cubicBezTo>
                  <a:cubicBezTo>
                    <a:pt x="113684" y="37500"/>
                    <a:pt x="113684" y="37500"/>
                    <a:pt x="113684" y="37500"/>
                  </a:cubicBezTo>
                  <a:cubicBezTo>
                    <a:pt x="120000" y="30000"/>
                    <a:pt x="120000" y="15000"/>
                    <a:pt x="113684" y="7500"/>
                  </a:cubicBezTo>
                  <a:cubicBezTo>
                    <a:pt x="107368" y="0"/>
                    <a:pt x="101052" y="0"/>
                    <a:pt x="94736" y="7500"/>
                  </a:cubicBezTo>
                  <a:cubicBezTo>
                    <a:pt x="37894" y="75000"/>
                    <a:pt x="37894" y="75000"/>
                    <a:pt x="37894" y="75000"/>
                  </a:cubicBezTo>
                  <a:cubicBezTo>
                    <a:pt x="31578" y="67500"/>
                    <a:pt x="31578" y="67500"/>
                    <a:pt x="31578" y="67500"/>
                  </a:cubicBezTo>
                  <a:cubicBezTo>
                    <a:pt x="25263" y="60000"/>
                    <a:pt x="12631" y="60000"/>
                    <a:pt x="6315" y="67500"/>
                  </a:cubicBezTo>
                  <a:cubicBezTo>
                    <a:pt x="0" y="75000"/>
                    <a:pt x="0" y="90000"/>
                    <a:pt x="6315" y="97500"/>
                  </a:cubicBezTo>
                  <a:lnTo>
                    <a:pt x="25263" y="1125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Shape 200"/>
            <p:cNvSpPr/>
            <p:nvPr/>
          </p:nvSpPr>
          <p:spPr>
            <a:xfrm>
              <a:off x="6892925" y="5154613"/>
              <a:ext cx="246000" cy="52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434" y="84000"/>
                  </a:moveTo>
                  <a:cubicBezTo>
                    <a:pt x="15652" y="72000"/>
                    <a:pt x="20869" y="60000"/>
                    <a:pt x="28695" y="60000"/>
                  </a:cubicBezTo>
                  <a:cubicBezTo>
                    <a:pt x="28695" y="60000"/>
                    <a:pt x="28695" y="60000"/>
                    <a:pt x="28695" y="60000"/>
                  </a:cubicBezTo>
                  <a:cubicBezTo>
                    <a:pt x="28695" y="60000"/>
                    <a:pt x="28695" y="72000"/>
                    <a:pt x="28695" y="72000"/>
                  </a:cubicBezTo>
                  <a:cubicBezTo>
                    <a:pt x="31304" y="96000"/>
                    <a:pt x="39130" y="120000"/>
                    <a:pt x="46956" y="120000"/>
                  </a:cubicBezTo>
                  <a:cubicBezTo>
                    <a:pt x="49565" y="120000"/>
                    <a:pt x="49565" y="108000"/>
                    <a:pt x="52173" y="108000"/>
                  </a:cubicBezTo>
                  <a:cubicBezTo>
                    <a:pt x="57391" y="108000"/>
                    <a:pt x="62608" y="96000"/>
                    <a:pt x="65217" y="84000"/>
                  </a:cubicBezTo>
                  <a:cubicBezTo>
                    <a:pt x="67826" y="84000"/>
                    <a:pt x="67826" y="72000"/>
                    <a:pt x="70434" y="72000"/>
                  </a:cubicBezTo>
                  <a:cubicBezTo>
                    <a:pt x="73043" y="60000"/>
                    <a:pt x="78260" y="60000"/>
                    <a:pt x="80869" y="60000"/>
                  </a:cubicBezTo>
                  <a:cubicBezTo>
                    <a:pt x="83478" y="60000"/>
                    <a:pt x="83478" y="72000"/>
                    <a:pt x="86086" y="72000"/>
                  </a:cubicBezTo>
                  <a:cubicBezTo>
                    <a:pt x="88695" y="84000"/>
                    <a:pt x="88695" y="96000"/>
                    <a:pt x="91304" y="96000"/>
                  </a:cubicBezTo>
                  <a:cubicBezTo>
                    <a:pt x="99130" y="120000"/>
                    <a:pt x="109565" y="108000"/>
                    <a:pt x="117391" y="84000"/>
                  </a:cubicBezTo>
                  <a:cubicBezTo>
                    <a:pt x="120000" y="72000"/>
                    <a:pt x="120000" y="48000"/>
                    <a:pt x="117391" y="36000"/>
                  </a:cubicBezTo>
                  <a:cubicBezTo>
                    <a:pt x="114782" y="24000"/>
                    <a:pt x="109565" y="24000"/>
                    <a:pt x="106956" y="36000"/>
                  </a:cubicBezTo>
                  <a:cubicBezTo>
                    <a:pt x="104347" y="48000"/>
                    <a:pt x="101739" y="48000"/>
                    <a:pt x="99130" y="48000"/>
                  </a:cubicBezTo>
                  <a:cubicBezTo>
                    <a:pt x="96521" y="48000"/>
                    <a:pt x="96521" y="36000"/>
                    <a:pt x="93913" y="36000"/>
                  </a:cubicBezTo>
                  <a:cubicBezTo>
                    <a:pt x="91304" y="24000"/>
                    <a:pt x="91304" y="12000"/>
                    <a:pt x="86086" y="12000"/>
                  </a:cubicBezTo>
                  <a:cubicBezTo>
                    <a:pt x="80869" y="0"/>
                    <a:pt x="73043" y="0"/>
                    <a:pt x="65217" y="24000"/>
                  </a:cubicBezTo>
                  <a:cubicBezTo>
                    <a:pt x="62608" y="24000"/>
                    <a:pt x="60000" y="24000"/>
                    <a:pt x="60000" y="36000"/>
                  </a:cubicBezTo>
                  <a:cubicBezTo>
                    <a:pt x="54782" y="36000"/>
                    <a:pt x="52173" y="48000"/>
                    <a:pt x="49565" y="48000"/>
                  </a:cubicBezTo>
                  <a:cubicBezTo>
                    <a:pt x="44347" y="60000"/>
                    <a:pt x="41739" y="48000"/>
                    <a:pt x="41739" y="48000"/>
                  </a:cubicBezTo>
                  <a:cubicBezTo>
                    <a:pt x="39130" y="48000"/>
                    <a:pt x="39130" y="36000"/>
                    <a:pt x="39130" y="36000"/>
                  </a:cubicBezTo>
                  <a:cubicBezTo>
                    <a:pt x="39130" y="24000"/>
                    <a:pt x="36521" y="12000"/>
                    <a:pt x="33913" y="0"/>
                  </a:cubicBezTo>
                  <a:cubicBezTo>
                    <a:pt x="31304" y="0"/>
                    <a:pt x="28695" y="0"/>
                    <a:pt x="26086" y="0"/>
                  </a:cubicBezTo>
                  <a:cubicBezTo>
                    <a:pt x="18260" y="0"/>
                    <a:pt x="10434" y="12000"/>
                    <a:pt x="5217" y="36000"/>
                  </a:cubicBezTo>
                  <a:cubicBezTo>
                    <a:pt x="2608" y="48000"/>
                    <a:pt x="0" y="60000"/>
                    <a:pt x="2608" y="84000"/>
                  </a:cubicBezTo>
                  <a:cubicBezTo>
                    <a:pt x="5217" y="96000"/>
                    <a:pt x="7826" y="96000"/>
                    <a:pt x="10434" y="84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Shape 201"/>
            <p:cNvSpPr/>
            <p:nvPr/>
          </p:nvSpPr>
          <p:spPr>
            <a:xfrm>
              <a:off x="6881813" y="5256213"/>
              <a:ext cx="273000" cy="63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352" y="110000"/>
                  </a:moveTo>
                  <a:cubicBezTo>
                    <a:pt x="4705" y="120000"/>
                    <a:pt x="4705" y="120000"/>
                    <a:pt x="7058" y="120000"/>
                  </a:cubicBezTo>
                  <a:cubicBezTo>
                    <a:pt x="9411" y="120000"/>
                    <a:pt x="9411" y="110000"/>
                    <a:pt x="11764" y="110000"/>
                  </a:cubicBezTo>
                  <a:cubicBezTo>
                    <a:pt x="14117" y="90000"/>
                    <a:pt x="18823" y="80000"/>
                    <a:pt x="23529" y="80000"/>
                  </a:cubicBezTo>
                  <a:cubicBezTo>
                    <a:pt x="23529" y="80000"/>
                    <a:pt x="23529" y="80000"/>
                    <a:pt x="25882" y="80000"/>
                  </a:cubicBezTo>
                  <a:cubicBezTo>
                    <a:pt x="25882" y="80000"/>
                    <a:pt x="25882" y="80000"/>
                    <a:pt x="25882" y="80000"/>
                  </a:cubicBezTo>
                  <a:cubicBezTo>
                    <a:pt x="25882" y="80000"/>
                    <a:pt x="25882" y="80000"/>
                    <a:pt x="25882" y="80000"/>
                  </a:cubicBezTo>
                  <a:cubicBezTo>
                    <a:pt x="25882" y="80000"/>
                    <a:pt x="28235" y="90000"/>
                    <a:pt x="28235" y="90000"/>
                  </a:cubicBezTo>
                  <a:cubicBezTo>
                    <a:pt x="32941" y="100000"/>
                    <a:pt x="40000" y="100000"/>
                    <a:pt x="47058" y="90000"/>
                  </a:cubicBezTo>
                  <a:cubicBezTo>
                    <a:pt x="49411" y="80000"/>
                    <a:pt x="51764" y="80000"/>
                    <a:pt x="54117" y="70000"/>
                  </a:cubicBezTo>
                  <a:cubicBezTo>
                    <a:pt x="54117" y="60000"/>
                    <a:pt x="56470" y="60000"/>
                    <a:pt x="58823" y="60000"/>
                  </a:cubicBezTo>
                  <a:cubicBezTo>
                    <a:pt x="61176" y="50000"/>
                    <a:pt x="63529" y="50000"/>
                    <a:pt x="65882" y="60000"/>
                  </a:cubicBezTo>
                  <a:cubicBezTo>
                    <a:pt x="65882" y="60000"/>
                    <a:pt x="65882" y="60000"/>
                    <a:pt x="65882" y="60000"/>
                  </a:cubicBezTo>
                  <a:cubicBezTo>
                    <a:pt x="65882" y="70000"/>
                    <a:pt x="68235" y="80000"/>
                    <a:pt x="70588" y="90000"/>
                  </a:cubicBezTo>
                  <a:cubicBezTo>
                    <a:pt x="72941" y="100000"/>
                    <a:pt x="75294" y="100000"/>
                    <a:pt x="77647" y="100000"/>
                  </a:cubicBezTo>
                  <a:cubicBezTo>
                    <a:pt x="89411" y="110000"/>
                    <a:pt x="103529" y="100000"/>
                    <a:pt x="115294" y="90000"/>
                  </a:cubicBezTo>
                  <a:cubicBezTo>
                    <a:pt x="117647" y="90000"/>
                    <a:pt x="120000" y="80000"/>
                    <a:pt x="120000" y="60000"/>
                  </a:cubicBezTo>
                  <a:cubicBezTo>
                    <a:pt x="117647" y="50000"/>
                    <a:pt x="115294" y="40000"/>
                    <a:pt x="112941" y="40000"/>
                  </a:cubicBezTo>
                  <a:cubicBezTo>
                    <a:pt x="101176" y="50000"/>
                    <a:pt x="89411" y="60000"/>
                    <a:pt x="77647" y="50000"/>
                  </a:cubicBezTo>
                  <a:cubicBezTo>
                    <a:pt x="77647" y="50000"/>
                    <a:pt x="77647" y="50000"/>
                    <a:pt x="77647" y="50000"/>
                  </a:cubicBezTo>
                  <a:cubicBezTo>
                    <a:pt x="77647" y="50000"/>
                    <a:pt x="77647" y="50000"/>
                    <a:pt x="77647" y="50000"/>
                  </a:cubicBezTo>
                  <a:cubicBezTo>
                    <a:pt x="75294" y="40000"/>
                    <a:pt x="75294" y="40000"/>
                    <a:pt x="75294" y="30000"/>
                  </a:cubicBezTo>
                  <a:cubicBezTo>
                    <a:pt x="70588" y="0"/>
                    <a:pt x="61176" y="0"/>
                    <a:pt x="54117" y="10000"/>
                  </a:cubicBezTo>
                  <a:cubicBezTo>
                    <a:pt x="51764" y="10000"/>
                    <a:pt x="49411" y="20000"/>
                    <a:pt x="47058" y="30000"/>
                  </a:cubicBezTo>
                  <a:cubicBezTo>
                    <a:pt x="44705" y="30000"/>
                    <a:pt x="42352" y="40000"/>
                    <a:pt x="42352" y="40000"/>
                  </a:cubicBezTo>
                  <a:cubicBezTo>
                    <a:pt x="40000" y="50000"/>
                    <a:pt x="35294" y="50000"/>
                    <a:pt x="35294" y="50000"/>
                  </a:cubicBezTo>
                  <a:cubicBezTo>
                    <a:pt x="35294" y="50000"/>
                    <a:pt x="35294" y="40000"/>
                    <a:pt x="32941" y="40000"/>
                  </a:cubicBezTo>
                  <a:cubicBezTo>
                    <a:pt x="32941" y="40000"/>
                    <a:pt x="32941" y="40000"/>
                    <a:pt x="30588" y="30000"/>
                  </a:cubicBezTo>
                  <a:cubicBezTo>
                    <a:pt x="28235" y="30000"/>
                    <a:pt x="25882" y="30000"/>
                    <a:pt x="23529" y="30000"/>
                  </a:cubicBezTo>
                  <a:cubicBezTo>
                    <a:pt x="14117" y="30000"/>
                    <a:pt x="7058" y="50000"/>
                    <a:pt x="2352" y="80000"/>
                  </a:cubicBezTo>
                  <a:cubicBezTo>
                    <a:pt x="0" y="90000"/>
                    <a:pt x="0" y="100000"/>
                    <a:pt x="2352" y="11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Shape 202"/>
            <p:cNvSpPr/>
            <p:nvPr/>
          </p:nvSpPr>
          <p:spPr>
            <a:xfrm>
              <a:off x="6753225" y="5400675"/>
              <a:ext cx="406500" cy="92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3684" y="49411"/>
                  </a:moveTo>
                  <a:cubicBezTo>
                    <a:pt x="112105" y="49411"/>
                    <a:pt x="110526" y="42352"/>
                    <a:pt x="110526" y="42352"/>
                  </a:cubicBezTo>
                  <a:cubicBezTo>
                    <a:pt x="108947" y="42352"/>
                    <a:pt x="105789" y="35294"/>
                    <a:pt x="104210" y="35294"/>
                  </a:cubicBezTo>
                  <a:cubicBezTo>
                    <a:pt x="99473" y="35294"/>
                    <a:pt x="96315" y="42352"/>
                    <a:pt x="94736" y="56470"/>
                  </a:cubicBezTo>
                  <a:cubicBezTo>
                    <a:pt x="93157" y="56470"/>
                    <a:pt x="93157" y="56470"/>
                    <a:pt x="93157" y="56470"/>
                  </a:cubicBezTo>
                  <a:cubicBezTo>
                    <a:pt x="91578" y="63529"/>
                    <a:pt x="90000" y="63529"/>
                    <a:pt x="88421" y="63529"/>
                  </a:cubicBezTo>
                  <a:cubicBezTo>
                    <a:pt x="88421" y="63529"/>
                    <a:pt x="90000" y="56470"/>
                    <a:pt x="90000" y="49411"/>
                  </a:cubicBezTo>
                  <a:cubicBezTo>
                    <a:pt x="90000" y="35294"/>
                    <a:pt x="91578" y="21176"/>
                    <a:pt x="88421" y="7058"/>
                  </a:cubicBezTo>
                  <a:cubicBezTo>
                    <a:pt x="88421" y="0"/>
                    <a:pt x="85263" y="0"/>
                    <a:pt x="83684" y="0"/>
                  </a:cubicBezTo>
                  <a:cubicBezTo>
                    <a:pt x="48947" y="77647"/>
                    <a:pt x="48947" y="77647"/>
                    <a:pt x="48947" y="77647"/>
                  </a:cubicBezTo>
                  <a:cubicBezTo>
                    <a:pt x="52105" y="35294"/>
                    <a:pt x="52105" y="35294"/>
                    <a:pt x="52105" y="35294"/>
                  </a:cubicBezTo>
                  <a:cubicBezTo>
                    <a:pt x="52105" y="28235"/>
                    <a:pt x="52105" y="21176"/>
                    <a:pt x="50526" y="14117"/>
                  </a:cubicBezTo>
                  <a:cubicBezTo>
                    <a:pt x="48947" y="14117"/>
                    <a:pt x="48947" y="7058"/>
                    <a:pt x="47368" y="14117"/>
                  </a:cubicBezTo>
                  <a:cubicBezTo>
                    <a:pt x="37894" y="14117"/>
                    <a:pt x="28421" y="35294"/>
                    <a:pt x="22105" y="63529"/>
                  </a:cubicBezTo>
                  <a:cubicBezTo>
                    <a:pt x="22105" y="63529"/>
                    <a:pt x="22105" y="63529"/>
                    <a:pt x="22105" y="63529"/>
                  </a:cubicBezTo>
                  <a:cubicBezTo>
                    <a:pt x="22105" y="49411"/>
                    <a:pt x="22105" y="42352"/>
                    <a:pt x="22105" y="35294"/>
                  </a:cubicBezTo>
                  <a:cubicBezTo>
                    <a:pt x="22105" y="28235"/>
                    <a:pt x="20526" y="21176"/>
                    <a:pt x="20526" y="21176"/>
                  </a:cubicBezTo>
                  <a:cubicBezTo>
                    <a:pt x="18947" y="14117"/>
                    <a:pt x="17368" y="14117"/>
                    <a:pt x="15789" y="21176"/>
                  </a:cubicBezTo>
                  <a:cubicBezTo>
                    <a:pt x="11052" y="28235"/>
                    <a:pt x="6315" y="49411"/>
                    <a:pt x="1578" y="63529"/>
                  </a:cubicBezTo>
                  <a:cubicBezTo>
                    <a:pt x="0" y="70588"/>
                    <a:pt x="0" y="84705"/>
                    <a:pt x="1578" y="91764"/>
                  </a:cubicBezTo>
                  <a:cubicBezTo>
                    <a:pt x="3157" y="98823"/>
                    <a:pt x="6315" y="98823"/>
                    <a:pt x="7894" y="91764"/>
                  </a:cubicBezTo>
                  <a:cubicBezTo>
                    <a:pt x="9473" y="84705"/>
                    <a:pt x="11052" y="77647"/>
                    <a:pt x="12631" y="70588"/>
                  </a:cubicBezTo>
                  <a:cubicBezTo>
                    <a:pt x="12631" y="70588"/>
                    <a:pt x="12631" y="77647"/>
                    <a:pt x="12631" y="77647"/>
                  </a:cubicBezTo>
                  <a:cubicBezTo>
                    <a:pt x="12631" y="84705"/>
                    <a:pt x="12631" y="91764"/>
                    <a:pt x="14210" y="91764"/>
                  </a:cubicBezTo>
                  <a:cubicBezTo>
                    <a:pt x="15789" y="98823"/>
                    <a:pt x="18947" y="112941"/>
                    <a:pt x="26842" y="84705"/>
                  </a:cubicBezTo>
                  <a:cubicBezTo>
                    <a:pt x="31578" y="70588"/>
                    <a:pt x="36315" y="56470"/>
                    <a:pt x="42631" y="49411"/>
                  </a:cubicBezTo>
                  <a:cubicBezTo>
                    <a:pt x="39473" y="84705"/>
                    <a:pt x="39473" y="84705"/>
                    <a:pt x="39473" y="84705"/>
                  </a:cubicBezTo>
                  <a:cubicBezTo>
                    <a:pt x="39473" y="91764"/>
                    <a:pt x="39473" y="105882"/>
                    <a:pt x="41052" y="112941"/>
                  </a:cubicBezTo>
                  <a:cubicBezTo>
                    <a:pt x="42631" y="120000"/>
                    <a:pt x="42631" y="120000"/>
                    <a:pt x="45789" y="120000"/>
                  </a:cubicBezTo>
                  <a:cubicBezTo>
                    <a:pt x="45789" y="120000"/>
                    <a:pt x="47368" y="120000"/>
                    <a:pt x="48947" y="120000"/>
                  </a:cubicBezTo>
                  <a:cubicBezTo>
                    <a:pt x="82105" y="49411"/>
                    <a:pt x="82105" y="49411"/>
                    <a:pt x="82105" y="49411"/>
                  </a:cubicBezTo>
                  <a:cubicBezTo>
                    <a:pt x="80526" y="56470"/>
                    <a:pt x="80526" y="70588"/>
                    <a:pt x="82105" y="77647"/>
                  </a:cubicBezTo>
                  <a:cubicBezTo>
                    <a:pt x="83684" y="91764"/>
                    <a:pt x="85263" y="91764"/>
                    <a:pt x="86842" y="98823"/>
                  </a:cubicBezTo>
                  <a:cubicBezTo>
                    <a:pt x="90000" y="98823"/>
                    <a:pt x="94736" y="98823"/>
                    <a:pt x="96315" y="91764"/>
                  </a:cubicBezTo>
                  <a:cubicBezTo>
                    <a:pt x="97894" y="84705"/>
                    <a:pt x="97894" y="84705"/>
                    <a:pt x="99473" y="84705"/>
                  </a:cubicBezTo>
                  <a:cubicBezTo>
                    <a:pt x="101052" y="77647"/>
                    <a:pt x="102631" y="70588"/>
                    <a:pt x="104210" y="70588"/>
                  </a:cubicBezTo>
                  <a:cubicBezTo>
                    <a:pt x="104210" y="70588"/>
                    <a:pt x="105789" y="77647"/>
                    <a:pt x="107368" y="77647"/>
                  </a:cubicBezTo>
                  <a:cubicBezTo>
                    <a:pt x="110526" y="84705"/>
                    <a:pt x="115263" y="91764"/>
                    <a:pt x="118421" y="70588"/>
                  </a:cubicBezTo>
                  <a:cubicBezTo>
                    <a:pt x="120000" y="63529"/>
                    <a:pt x="120000" y="56470"/>
                    <a:pt x="118421" y="49411"/>
                  </a:cubicBezTo>
                  <a:cubicBezTo>
                    <a:pt x="116842" y="42352"/>
                    <a:pt x="115263" y="42352"/>
                    <a:pt x="113684" y="4941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" name="Shape 203"/>
            <p:cNvSpPr/>
            <p:nvPr/>
          </p:nvSpPr>
          <p:spPr>
            <a:xfrm>
              <a:off x="7326313" y="4976813"/>
              <a:ext cx="165000" cy="611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1290" y="5263"/>
                  </a:moveTo>
                  <a:cubicBezTo>
                    <a:pt x="73548" y="5263"/>
                    <a:pt x="73548" y="5263"/>
                    <a:pt x="73548" y="5263"/>
                  </a:cubicBezTo>
                  <a:cubicBezTo>
                    <a:pt x="65806" y="2105"/>
                    <a:pt x="54193" y="0"/>
                    <a:pt x="38709" y="0"/>
                  </a:cubicBezTo>
                  <a:cubicBezTo>
                    <a:pt x="15483" y="0"/>
                    <a:pt x="0" y="4210"/>
                    <a:pt x="0" y="10526"/>
                  </a:cubicBezTo>
                  <a:cubicBezTo>
                    <a:pt x="0" y="91578"/>
                    <a:pt x="0" y="91578"/>
                    <a:pt x="0" y="91578"/>
                  </a:cubicBezTo>
                  <a:cubicBezTo>
                    <a:pt x="0" y="91578"/>
                    <a:pt x="0" y="92631"/>
                    <a:pt x="0" y="92631"/>
                  </a:cubicBezTo>
                  <a:cubicBezTo>
                    <a:pt x="30967" y="117894"/>
                    <a:pt x="30967" y="117894"/>
                    <a:pt x="30967" y="117894"/>
                  </a:cubicBezTo>
                  <a:cubicBezTo>
                    <a:pt x="30967" y="118947"/>
                    <a:pt x="34838" y="119999"/>
                    <a:pt x="38709" y="119999"/>
                  </a:cubicBezTo>
                  <a:cubicBezTo>
                    <a:pt x="42580" y="119999"/>
                    <a:pt x="46451" y="118947"/>
                    <a:pt x="46451" y="117894"/>
                  </a:cubicBezTo>
                  <a:cubicBezTo>
                    <a:pt x="77419" y="92631"/>
                    <a:pt x="77419" y="92631"/>
                    <a:pt x="77419" y="92631"/>
                  </a:cubicBezTo>
                  <a:cubicBezTo>
                    <a:pt x="77419" y="92631"/>
                    <a:pt x="81290" y="91578"/>
                    <a:pt x="81290" y="91578"/>
                  </a:cubicBezTo>
                  <a:cubicBezTo>
                    <a:pt x="81290" y="10526"/>
                    <a:pt x="81290" y="10526"/>
                    <a:pt x="81290" y="10526"/>
                  </a:cubicBezTo>
                  <a:cubicBezTo>
                    <a:pt x="81290" y="10526"/>
                    <a:pt x="81290" y="10526"/>
                    <a:pt x="81290" y="10526"/>
                  </a:cubicBezTo>
                  <a:cubicBezTo>
                    <a:pt x="81290" y="10526"/>
                    <a:pt x="81290" y="10526"/>
                    <a:pt x="81290" y="10526"/>
                  </a:cubicBezTo>
                  <a:cubicBezTo>
                    <a:pt x="92903" y="10526"/>
                    <a:pt x="100645" y="12631"/>
                    <a:pt x="100645" y="15789"/>
                  </a:cubicBezTo>
                  <a:cubicBezTo>
                    <a:pt x="100645" y="57894"/>
                    <a:pt x="100645" y="57894"/>
                    <a:pt x="100645" y="57894"/>
                  </a:cubicBezTo>
                  <a:cubicBezTo>
                    <a:pt x="100645" y="59999"/>
                    <a:pt x="104516" y="61052"/>
                    <a:pt x="112258" y="61052"/>
                  </a:cubicBezTo>
                  <a:cubicBezTo>
                    <a:pt x="116129" y="61052"/>
                    <a:pt x="120000" y="59999"/>
                    <a:pt x="120000" y="57894"/>
                  </a:cubicBezTo>
                  <a:cubicBezTo>
                    <a:pt x="120000" y="15789"/>
                    <a:pt x="120000" y="15789"/>
                    <a:pt x="120000" y="15789"/>
                  </a:cubicBezTo>
                  <a:cubicBezTo>
                    <a:pt x="120000" y="10526"/>
                    <a:pt x="100645" y="5263"/>
                    <a:pt x="81290" y="5263"/>
                  </a:cubicBezTo>
                  <a:close/>
                  <a:moveTo>
                    <a:pt x="38709" y="108421"/>
                  </a:moveTo>
                  <a:cubicBezTo>
                    <a:pt x="19354" y="91578"/>
                    <a:pt x="19354" y="91578"/>
                    <a:pt x="19354" y="91578"/>
                  </a:cubicBezTo>
                  <a:cubicBezTo>
                    <a:pt x="58064" y="91578"/>
                    <a:pt x="58064" y="91578"/>
                    <a:pt x="58064" y="91578"/>
                  </a:cubicBezTo>
                  <a:lnTo>
                    <a:pt x="38709" y="108421"/>
                  </a:lnTo>
                  <a:close/>
                  <a:moveTo>
                    <a:pt x="61935" y="86315"/>
                  </a:moveTo>
                  <a:cubicBezTo>
                    <a:pt x="19354" y="86315"/>
                    <a:pt x="19354" y="86315"/>
                    <a:pt x="19354" y="86315"/>
                  </a:cubicBezTo>
                  <a:cubicBezTo>
                    <a:pt x="19354" y="52631"/>
                    <a:pt x="19354" y="52631"/>
                    <a:pt x="19354" y="52631"/>
                  </a:cubicBezTo>
                  <a:cubicBezTo>
                    <a:pt x="61935" y="52631"/>
                    <a:pt x="61935" y="52631"/>
                    <a:pt x="61935" y="52631"/>
                  </a:cubicBezTo>
                  <a:lnTo>
                    <a:pt x="61935" y="86315"/>
                  </a:lnTo>
                  <a:close/>
                  <a:moveTo>
                    <a:pt x="61935" y="47368"/>
                  </a:moveTo>
                  <a:cubicBezTo>
                    <a:pt x="19354" y="47368"/>
                    <a:pt x="19354" y="47368"/>
                    <a:pt x="19354" y="47368"/>
                  </a:cubicBezTo>
                  <a:cubicBezTo>
                    <a:pt x="19354" y="10526"/>
                    <a:pt x="19354" y="10526"/>
                    <a:pt x="19354" y="10526"/>
                  </a:cubicBezTo>
                  <a:cubicBezTo>
                    <a:pt x="19354" y="7368"/>
                    <a:pt x="27096" y="5263"/>
                    <a:pt x="38709" y="5263"/>
                  </a:cubicBezTo>
                  <a:cubicBezTo>
                    <a:pt x="50322" y="5263"/>
                    <a:pt x="61935" y="7368"/>
                    <a:pt x="61935" y="10526"/>
                  </a:cubicBezTo>
                  <a:lnTo>
                    <a:pt x="61935" y="4736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" name="Shape 204"/>
            <p:cNvSpPr/>
            <p:nvPr/>
          </p:nvSpPr>
          <p:spPr>
            <a:xfrm>
              <a:off x="7556500" y="3984625"/>
              <a:ext cx="282600" cy="638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7169" y="29243"/>
                  </a:moveTo>
                  <a:cubicBezTo>
                    <a:pt x="58867" y="34285"/>
                    <a:pt x="58867" y="34285"/>
                    <a:pt x="58867" y="34285"/>
                  </a:cubicBezTo>
                  <a:cubicBezTo>
                    <a:pt x="58867" y="34285"/>
                    <a:pt x="58867" y="34285"/>
                    <a:pt x="56603" y="34285"/>
                  </a:cubicBezTo>
                  <a:cubicBezTo>
                    <a:pt x="49811" y="34285"/>
                    <a:pt x="43018" y="35294"/>
                    <a:pt x="38490" y="38319"/>
                  </a:cubicBezTo>
                  <a:cubicBezTo>
                    <a:pt x="33962" y="40336"/>
                    <a:pt x="29433" y="44369"/>
                    <a:pt x="31698" y="47394"/>
                  </a:cubicBezTo>
                  <a:cubicBezTo>
                    <a:pt x="31698" y="51428"/>
                    <a:pt x="36226" y="54453"/>
                    <a:pt x="40754" y="56470"/>
                  </a:cubicBezTo>
                  <a:cubicBezTo>
                    <a:pt x="56603" y="61512"/>
                    <a:pt x="56603" y="61512"/>
                    <a:pt x="56603" y="61512"/>
                  </a:cubicBezTo>
                  <a:cubicBezTo>
                    <a:pt x="49811" y="62521"/>
                    <a:pt x="43018" y="63529"/>
                    <a:pt x="38490" y="66554"/>
                  </a:cubicBezTo>
                  <a:cubicBezTo>
                    <a:pt x="33962" y="68571"/>
                    <a:pt x="29433" y="72605"/>
                    <a:pt x="31698" y="75630"/>
                  </a:cubicBezTo>
                  <a:cubicBezTo>
                    <a:pt x="31698" y="78655"/>
                    <a:pt x="36226" y="81680"/>
                    <a:pt x="40754" y="84705"/>
                  </a:cubicBezTo>
                  <a:cubicBezTo>
                    <a:pt x="52075" y="88739"/>
                    <a:pt x="52075" y="88739"/>
                    <a:pt x="52075" y="88739"/>
                  </a:cubicBezTo>
                  <a:cubicBezTo>
                    <a:pt x="47547" y="88739"/>
                    <a:pt x="43018" y="90756"/>
                    <a:pt x="38490" y="91764"/>
                  </a:cubicBezTo>
                  <a:cubicBezTo>
                    <a:pt x="33962" y="94789"/>
                    <a:pt x="31698" y="97815"/>
                    <a:pt x="31698" y="100840"/>
                  </a:cubicBezTo>
                  <a:cubicBezTo>
                    <a:pt x="33962" y="103865"/>
                    <a:pt x="36226" y="106890"/>
                    <a:pt x="40754" y="108907"/>
                  </a:cubicBezTo>
                  <a:cubicBezTo>
                    <a:pt x="61132" y="116974"/>
                    <a:pt x="61132" y="116974"/>
                    <a:pt x="61132" y="116974"/>
                  </a:cubicBezTo>
                  <a:cubicBezTo>
                    <a:pt x="67924" y="118991"/>
                    <a:pt x="72452" y="120000"/>
                    <a:pt x="79245" y="120000"/>
                  </a:cubicBezTo>
                  <a:cubicBezTo>
                    <a:pt x="88301" y="120000"/>
                    <a:pt x="95094" y="117983"/>
                    <a:pt x="99622" y="115966"/>
                  </a:cubicBezTo>
                  <a:cubicBezTo>
                    <a:pt x="108679" y="110924"/>
                    <a:pt x="108679" y="102857"/>
                    <a:pt x="97358" y="98823"/>
                  </a:cubicBezTo>
                  <a:cubicBezTo>
                    <a:pt x="86037" y="94789"/>
                    <a:pt x="86037" y="94789"/>
                    <a:pt x="86037" y="94789"/>
                  </a:cubicBezTo>
                  <a:cubicBezTo>
                    <a:pt x="92830" y="93781"/>
                    <a:pt x="97358" y="92773"/>
                    <a:pt x="101886" y="90756"/>
                  </a:cubicBezTo>
                  <a:cubicBezTo>
                    <a:pt x="106415" y="87731"/>
                    <a:pt x="108679" y="84705"/>
                    <a:pt x="108679" y="81680"/>
                  </a:cubicBezTo>
                  <a:cubicBezTo>
                    <a:pt x="108679" y="77647"/>
                    <a:pt x="104150" y="74621"/>
                    <a:pt x="99622" y="72605"/>
                  </a:cubicBezTo>
                  <a:cubicBezTo>
                    <a:pt x="92830" y="70588"/>
                    <a:pt x="92830" y="70588"/>
                    <a:pt x="92830" y="70588"/>
                  </a:cubicBezTo>
                  <a:cubicBezTo>
                    <a:pt x="99622" y="70588"/>
                    <a:pt x="106415" y="68571"/>
                    <a:pt x="110943" y="66554"/>
                  </a:cubicBezTo>
                  <a:cubicBezTo>
                    <a:pt x="120000" y="60504"/>
                    <a:pt x="120000" y="52436"/>
                    <a:pt x="108679" y="48403"/>
                  </a:cubicBezTo>
                  <a:cubicBezTo>
                    <a:pt x="79245" y="37310"/>
                    <a:pt x="79245" y="37310"/>
                    <a:pt x="79245" y="37310"/>
                  </a:cubicBezTo>
                  <a:cubicBezTo>
                    <a:pt x="74716" y="35294"/>
                    <a:pt x="67924" y="34285"/>
                    <a:pt x="61132" y="34285"/>
                  </a:cubicBezTo>
                  <a:cubicBezTo>
                    <a:pt x="61132" y="29243"/>
                    <a:pt x="61132" y="29243"/>
                    <a:pt x="61132" y="29243"/>
                  </a:cubicBezTo>
                  <a:cubicBezTo>
                    <a:pt x="31698" y="25210"/>
                    <a:pt x="31698" y="25210"/>
                    <a:pt x="31698" y="25210"/>
                  </a:cubicBezTo>
                  <a:cubicBezTo>
                    <a:pt x="20377" y="23193"/>
                    <a:pt x="13584" y="18151"/>
                    <a:pt x="18113" y="13109"/>
                  </a:cubicBezTo>
                  <a:cubicBezTo>
                    <a:pt x="20377" y="8067"/>
                    <a:pt x="31698" y="6050"/>
                    <a:pt x="43018" y="7058"/>
                  </a:cubicBezTo>
                  <a:cubicBezTo>
                    <a:pt x="61132" y="9075"/>
                    <a:pt x="61132" y="9075"/>
                    <a:pt x="61132" y="9075"/>
                  </a:cubicBezTo>
                  <a:cubicBezTo>
                    <a:pt x="61132" y="4033"/>
                    <a:pt x="61132" y="4033"/>
                    <a:pt x="61132" y="4033"/>
                  </a:cubicBezTo>
                  <a:cubicBezTo>
                    <a:pt x="45283" y="2016"/>
                    <a:pt x="45283" y="2016"/>
                    <a:pt x="45283" y="2016"/>
                  </a:cubicBezTo>
                  <a:cubicBezTo>
                    <a:pt x="29433" y="0"/>
                    <a:pt x="11320" y="4033"/>
                    <a:pt x="6792" y="12100"/>
                  </a:cubicBezTo>
                  <a:cubicBezTo>
                    <a:pt x="0" y="19159"/>
                    <a:pt x="11320" y="27226"/>
                    <a:pt x="27169" y="29243"/>
                  </a:cubicBezTo>
                  <a:close/>
                  <a:moveTo>
                    <a:pt x="90566" y="102857"/>
                  </a:moveTo>
                  <a:cubicBezTo>
                    <a:pt x="97358" y="104873"/>
                    <a:pt x="97358" y="109915"/>
                    <a:pt x="90566" y="111932"/>
                  </a:cubicBezTo>
                  <a:cubicBezTo>
                    <a:pt x="86037" y="114957"/>
                    <a:pt x="76981" y="115966"/>
                    <a:pt x="70188" y="112941"/>
                  </a:cubicBezTo>
                  <a:cubicBezTo>
                    <a:pt x="49811" y="104873"/>
                    <a:pt x="49811" y="104873"/>
                    <a:pt x="49811" y="104873"/>
                  </a:cubicBezTo>
                  <a:cubicBezTo>
                    <a:pt x="45283" y="103865"/>
                    <a:pt x="45283" y="102857"/>
                    <a:pt x="43018" y="100840"/>
                  </a:cubicBezTo>
                  <a:cubicBezTo>
                    <a:pt x="43018" y="98823"/>
                    <a:pt x="45283" y="96806"/>
                    <a:pt x="47547" y="95798"/>
                  </a:cubicBezTo>
                  <a:cubicBezTo>
                    <a:pt x="54339" y="92773"/>
                    <a:pt x="63396" y="92773"/>
                    <a:pt x="70188" y="94789"/>
                  </a:cubicBezTo>
                  <a:lnTo>
                    <a:pt x="90566" y="102857"/>
                  </a:lnTo>
                  <a:close/>
                  <a:moveTo>
                    <a:pt x="97358" y="81680"/>
                  </a:moveTo>
                  <a:cubicBezTo>
                    <a:pt x="97358" y="83697"/>
                    <a:pt x="95094" y="85714"/>
                    <a:pt x="92830" y="87731"/>
                  </a:cubicBezTo>
                  <a:cubicBezTo>
                    <a:pt x="90566" y="88739"/>
                    <a:pt x="86037" y="89747"/>
                    <a:pt x="81509" y="89747"/>
                  </a:cubicBezTo>
                  <a:cubicBezTo>
                    <a:pt x="76981" y="90756"/>
                    <a:pt x="72452" y="89747"/>
                    <a:pt x="67924" y="88739"/>
                  </a:cubicBezTo>
                  <a:cubicBezTo>
                    <a:pt x="47547" y="80672"/>
                    <a:pt x="47547" y="80672"/>
                    <a:pt x="47547" y="80672"/>
                  </a:cubicBezTo>
                  <a:cubicBezTo>
                    <a:pt x="45283" y="78655"/>
                    <a:pt x="43018" y="77647"/>
                    <a:pt x="43018" y="75630"/>
                  </a:cubicBezTo>
                  <a:cubicBezTo>
                    <a:pt x="43018" y="73613"/>
                    <a:pt x="43018" y="71596"/>
                    <a:pt x="47547" y="69579"/>
                  </a:cubicBezTo>
                  <a:cubicBezTo>
                    <a:pt x="49811" y="67563"/>
                    <a:pt x="54339" y="66554"/>
                    <a:pt x="58867" y="66554"/>
                  </a:cubicBezTo>
                  <a:cubicBezTo>
                    <a:pt x="58867" y="66554"/>
                    <a:pt x="58867" y="66554"/>
                    <a:pt x="58867" y="66554"/>
                  </a:cubicBezTo>
                  <a:cubicBezTo>
                    <a:pt x="63396" y="66554"/>
                    <a:pt x="67924" y="67563"/>
                    <a:pt x="70188" y="68571"/>
                  </a:cubicBezTo>
                  <a:cubicBezTo>
                    <a:pt x="90566" y="76638"/>
                    <a:pt x="90566" y="76638"/>
                    <a:pt x="90566" y="76638"/>
                  </a:cubicBezTo>
                  <a:cubicBezTo>
                    <a:pt x="95094" y="77647"/>
                    <a:pt x="97358" y="79663"/>
                    <a:pt x="97358" y="81680"/>
                  </a:cubicBezTo>
                  <a:close/>
                  <a:moveTo>
                    <a:pt x="70188" y="40336"/>
                  </a:moveTo>
                  <a:cubicBezTo>
                    <a:pt x="99622" y="52436"/>
                    <a:pt x="99622" y="52436"/>
                    <a:pt x="99622" y="52436"/>
                  </a:cubicBezTo>
                  <a:cubicBezTo>
                    <a:pt x="108679" y="54453"/>
                    <a:pt x="108679" y="59495"/>
                    <a:pt x="101886" y="62521"/>
                  </a:cubicBezTo>
                  <a:cubicBezTo>
                    <a:pt x="95094" y="66554"/>
                    <a:pt x="86037" y="66554"/>
                    <a:pt x="76981" y="63529"/>
                  </a:cubicBezTo>
                  <a:cubicBezTo>
                    <a:pt x="47547" y="52436"/>
                    <a:pt x="47547" y="52436"/>
                    <a:pt x="47547" y="52436"/>
                  </a:cubicBezTo>
                  <a:cubicBezTo>
                    <a:pt x="45283" y="51428"/>
                    <a:pt x="43018" y="49411"/>
                    <a:pt x="43018" y="47394"/>
                  </a:cubicBezTo>
                  <a:cubicBezTo>
                    <a:pt x="43018" y="45378"/>
                    <a:pt x="43018" y="43361"/>
                    <a:pt x="47547" y="41344"/>
                  </a:cubicBezTo>
                  <a:cubicBezTo>
                    <a:pt x="49811" y="40336"/>
                    <a:pt x="54339" y="39327"/>
                    <a:pt x="58867" y="39327"/>
                  </a:cubicBezTo>
                  <a:cubicBezTo>
                    <a:pt x="63396" y="38319"/>
                    <a:pt x="67924" y="39327"/>
                    <a:pt x="70188" y="4033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" name="Shape 205"/>
            <p:cNvSpPr/>
            <p:nvPr/>
          </p:nvSpPr>
          <p:spPr>
            <a:xfrm>
              <a:off x="7732713" y="4075113"/>
              <a:ext cx="662100" cy="1927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38774"/>
                  </a:moveTo>
                  <a:cubicBezTo>
                    <a:pt x="30000" y="52479"/>
                    <a:pt x="30000" y="52479"/>
                    <a:pt x="30000" y="52479"/>
                  </a:cubicBezTo>
                  <a:cubicBezTo>
                    <a:pt x="30000" y="57493"/>
                    <a:pt x="30000" y="57493"/>
                    <a:pt x="30000" y="57493"/>
                  </a:cubicBezTo>
                  <a:cubicBezTo>
                    <a:pt x="13548" y="57493"/>
                    <a:pt x="13548" y="57493"/>
                    <a:pt x="13548" y="57493"/>
                  </a:cubicBezTo>
                  <a:cubicBezTo>
                    <a:pt x="12580" y="57493"/>
                    <a:pt x="11612" y="57827"/>
                    <a:pt x="11612" y="58161"/>
                  </a:cubicBezTo>
                  <a:cubicBezTo>
                    <a:pt x="11612" y="120000"/>
                    <a:pt x="11612" y="120000"/>
                    <a:pt x="11612" y="120000"/>
                  </a:cubicBezTo>
                  <a:cubicBezTo>
                    <a:pt x="16451" y="120000"/>
                    <a:pt x="16451" y="120000"/>
                    <a:pt x="16451" y="120000"/>
                  </a:cubicBezTo>
                  <a:cubicBezTo>
                    <a:pt x="16451" y="75208"/>
                    <a:pt x="16451" y="75208"/>
                    <a:pt x="16451" y="75208"/>
                  </a:cubicBezTo>
                  <a:cubicBezTo>
                    <a:pt x="115161" y="75208"/>
                    <a:pt x="115161" y="75208"/>
                    <a:pt x="115161" y="75208"/>
                  </a:cubicBezTo>
                  <a:cubicBezTo>
                    <a:pt x="115161" y="120000"/>
                    <a:pt x="115161" y="120000"/>
                    <a:pt x="115161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8161"/>
                    <a:pt x="120000" y="58161"/>
                    <a:pt x="120000" y="58161"/>
                  </a:cubicBezTo>
                  <a:cubicBezTo>
                    <a:pt x="120000" y="57827"/>
                    <a:pt x="119032" y="57493"/>
                    <a:pt x="117096" y="57493"/>
                  </a:cubicBezTo>
                  <a:cubicBezTo>
                    <a:pt x="104516" y="57493"/>
                    <a:pt x="104516" y="57493"/>
                    <a:pt x="104516" y="57493"/>
                  </a:cubicBezTo>
                  <a:cubicBezTo>
                    <a:pt x="104516" y="45459"/>
                    <a:pt x="104516" y="45459"/>
                    <a:pt x="104516" y="45459"/>
                  </a:cubicBezTo>
                  <a:cubicBezTo>
                    <a:pt x="117096" y="32089"/>
                    <a:pt x="117096" y="32089"/>
                    <a:pt x="117096" y="32089"/>
                  </a:cubicBezTo>
                  <a:cubicBezTo>
                    <a:pt x="118064" y="31086"/>
                    <a:pt x="118064" y="29749"/>
                    <a:pt x="117096" y="28412"/>
                  </a:cubicBezTo>
                  <a:cubicBezTo>
                    <a:pt x="94838" y="668"/>
                    <a:pt x="94838" y="668"/>
                    <a:pt x="94838" y="668"/>
                  </a:cubicBezTo>
                  <a:cubicBezTo>
                    <a:pt x="93870" y="334"/>
                    <a:pt x="92903" y="0"/>
                    <a:pt x="91935" y="0"/>
                  </a:cubicBezTo>
                  <a:cubicBezTo>
                    <a:pt x="91935" y="0"/>
                    <a:pt x="84193" y="334"/>
                    <a:pt x="79354" y="2339"/>
                  </a:cubicBezTo>
                  <a:cubicBezTo>
                    <a:pt x="76451" y="4011"/>
                    <a:pt x="74516" y="6350"/>
                    <a:pt x="75483" y="9025"/>
                  </a:cubicBezTo>
                  <a:cubicBezTo>
                    <a:pt x="78387" y="16044"/>
                    <a:pt x="84193" y="23064"/>
                    <a:pt x="84193" y="23398"/>
                  </a:cubicBezTo>
                  <a:cubicBezTo>
                    <a:pt x="85161" y="23732"/>
                    <a:pt x="86129" y="24066"/>
                    <a:pt x="87096" y="23732"/>
                  </a:cubicBezTo>
                  <a:cubicBezTo>
                    <a:pt x="89032" y="23732"/>
                    <a:pt x="89032" y="23398"/>
                    <a:pt x="89032" y="22729"/>
                  </a:cubicBezTo>
                  <a:cubicBezTo>
                    <a:pt x="89032" y="22729"/>
                    <a:pt x="83225" y="15710"/>
                    <a:pt x="80322" y="8690"/>
                  </a:cubicBezTo>
                  <a:cubicBezTo>
                    <a:pt x="79354" y="6350"/>
                    <a:pt x="80322" y="4679"/>
                    <a:pt x="83225" y="3676"/>
                  </a:cubicBezTo>
                  <a:cubicBezTo>
                    <a:pt x="86129" y="2674"/>
                    <a:pt x="89032" y="2005"/>
                    <a:pt x="90967" y="2005"/>
                  </a:cubicBezTo>
                  <a:cubicBezTo>
                    <a:pt x="112258" y="28746"/>
                    <a:pt x="112258" y="28746"/>
                    <a:pt x="112258" y="28746"/>
                  </a:cubicBezTo>
                  <a:cubicBezTo>
                    <a:pt x="113225" y="29749"/>
                    <a:pt x="113225" y="30752"/>
                    <a:pt x="112258" y="31754"/>
                  </a:cubicBezTo>
                  <a:cubicBezTo>
                    <a:pt x="99677" y="45125"/>
                    <a:pt x="99677" y="45125"/>
                    <a:pt x="99677" y="45125"/>
                  </a:cubicBezTo>
                  <a:cubicBezTo>
                    <a:pt x="99677" y="45125"/>
                    <a:pt x="99677" y="45459"/>
                    <a:pt x="99677" y="45459"/>
                  </a:cubicBezTo>
                  <a:cubicBezTo>
                    <a:pt x="99677" y="57493"/>
                    <a:pt x="99677" y="57493"/>
                    <a:pt x="99677" y="57493"/>
                  </a:cubicBezTo>
                  <a:cubicBezTo>
                    <a:pt x="34838" y="57493"/>
                    <a:pt x="34838" y="57493"/>
                    <a:pt x="34838" y="57493"/>
                  </a:cubicBezTo>
                  <a:cubicBezTo>
                    <a:pt x="34838" y="52144"/>
                    <a:pt x="34838" y="52144"/>
                    <a:pt x="34838" y="52144"/>
                  </a:cubicBezTo>
                  <a:cubicBezTo>
                    <a:pt x="34838" y="52144"/>
                    <a:pt x="34838" y="51810"/>
                    <a:pt x="34838" y="51810"/>
                  </a:cubicBezTo>
                  <a:cubicBezTo>
                    <a:pt x="8709" y="39777"/>
                    <a:pt x="8709" y="39777"/>
                    <a:pt x="8709" y="39777"/>
                  </a:cubicBezTo>
                  <a:cubicBezTo>
                    <a:pt x="5806" y="39777"/>
                    <a:pt x="2903" y="39442"/>
                    <a:pt x="0" y="38774"/>
                  </a:cubicBezTo>
                  <a:close/>
                  <a:moveTo>
                    <a:pt x="115161" y="59164"/>
                  </a:moveTo>
                  <a:cubicBezTo>
                    <a:pt x="115161" y="73537"/>
                    <a:pt x="115161" y="73537"/>
                    <a:pt x="115161" y="73537"/>
                  </a:cubicBezTo>
                  <a:cubicBezTo>
                    <a:pt x="16451" y="73537"/>
                    <a:pt x="16451" y="73537"/>
                    <a:pt x="16451" y="73537"/>
                  </a:cubicBezTo>
                  <a:cubicBezTo>
                    <a:pt x="16451" y="59164"/>
                    <a:pt x="16451" y="59164"/>
                    <a:pt x="16451" y="59164"/>
                  </a:cubicBezTo>
                  <a:lnTo>
                    <a:pt x="115161" y="591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" name="Shape 206"/>
            <p:cNvSpPr/>
            <p:nvPr/>
          </p:nvSpPr>
          <p:spPr>
            <a:xfrm>
              <a:off x="7886700" y="5111750"/>
              <a:ext cx="65100" cy="588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120000"/>
                  </a:moveTo>
                  <a:cubicBezTo>
                    <a:pt x="90000" y="120000"/>
                    <a:pt x="120000" y="98181"/>
                    <a:pt x="120000" y="54545"/>
                  </a:cubicBezTo>
                  <a:cubicBezTo>
                    <a:pt x="120000" y="21818"/>
                    <a:pt x="90000" y="0"/>
                    <a:pt x="60000" y="0"/>
                  </a:cubicBezTo>
                  <a:cubicBezTo>
                    <a:pt x="30000" y="0"/>
                    <a:pt x="0" y="21818"/>
                    <a:pt x="0" y="54545"/>
                  </a:cubicBezTo>
                  <a:cubicBezTo>
                    <a:pt x="0" y="98181"/>
                    <a:pt x="30000" y="120000"/>
                    <a:pt x="60000" y="120000"/>
                  </a:cubicBezTo>
                  <a:close/>
                  <a:moveTo>
                    <a:pt x="60000" y="54545"/>
                  </a:moveTo>
                  <a:cubicBezTo>
                    <a:pt x="70000" y="54545"/>
                    <a:pt x="70000" y="54545"/>
                    <a:pt x="70000" y="54545"/>
                  </a:cubicBezTo>
                  <a:cubicBezTo>
                    <a:pt x="70000" y="65454"/>
                    <a:pt x="70000" y="65454"/>
                    <a:pt x="60000" y="65454"/>
                  </a:cubicBezTo>
                  <a:cubicBezTo>
                    <a:pt x="60000" y="65454"/>
                    <a:pt x="50000" y="65454"/>
                    <a:pt x="50000" y="54545"/>
                  </a:cubicBezTo>
                  <a:cubicBezTo>
                    <a:pt x="50000" y="54545"/>
                    <a:pt x="60000" y="54545"/>
                    <a:pt x="60000" y="5454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07" name="Shape 207"/>
          <p:cNvGrpSpPr/>
          <p:nvPr/>
        </p:nvGrpSpPr>
        <p:grpSpPr>
          <a:xfrm rot="10800000">
            <a:off x="8691851" y="-15"/>
            <a:ext cx="2068116" cy="3291500"/>
            <a:chOff x="715963" y="3538538"/>
            <a:chExt cx="1551087" cy="2468625"/>
          </a:xfrm>
        </p:grpSpPr>
        <p:sp>
          <p:nvSpPr>
            <p:cNvPr id="208" name="Shape 208"/>
            <p:cNvSpPr/>
            <p:nvPr/>
          </p:nvSpPr>
          <p:spPr>
            <a:xfrm>
              <a:off x="785813" y="4429125"/>
              <a:ext cx="15900" cy="33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0000" y="0"/>
                  </a:moveTo>
                  <a:cubicBezTo>
                    <a:pt x="40000" y="0"/>
                    <a:pt x="0" y="20000"/>
                    <a:pt x="0" y="20000"/>
                  </a:cubicBezTo>
                  <a:cubicBezTo>
                    <a:pt x="0" y="100000"/>
                    <a:pt x="0" y="100000"/>
                    <a:pt x="0" y="100000"/>
                  </a:cubicBezTo>
                  <a:cubicBezTo>
                    <a:pt x="0" y="100000"/>
                    <a:pt x="40000" y="120000"/>
                    <a:pt x="40000" y="120000"/>
                  </a:cubicBezTo>
                  <a:cubicBezTo>
                    <a:pt x="80000" y="120000"/>
                    <a:pt x="120000" y="100000"/>
                    <a:pt x="120000" y="100000"/>
                  </a:cubicBezTo>
                  <a:cubicBezTo>
                    <a:pt x="120000" y="20000"/>
                    <a:pt x="120000" y="20000"/>
                    <a:pt x="120000" y="20000"/>
                  </a:cubicBezTo>
                  <a:cubicBezTo>
                    <a:pt x="120000" y="20000"/>
                    <a:pt x="80000" y="0"/>
                    <a:pt x="400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" name="Shape 209"/>
            <p:cNvSpPr/>
            <p:nvPr/>
          </p:nvSpPr>
          <p:spPr>
            <a:xfrm>
              <a:off x="817563" y="4429125"/>
              <a:ext cx="15900" cy="33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0000" y="0"/>
                  </a:moveTo>
                  <a:cubicBezTo>
                    <a:pt x="40000" y="0"/>
                    <a:pt x="0" y="20000"/>
                    <a:pt x="0" y="20000"/>
                  </a:cubicBezTo>
                  <a:cubicBezTo>
                    <a:pt x="0" y="100000"/>
                    <a:pt x="0" y="100000"/>
                    <a:pt x="0" y="100000"/>
                  </a:cubicBezTo>
                  <a:cubicBezTo>
                    <a:pt x="0" y="100000"/>
                    <a:pt x="40000" y="120000"/>
                    <a:pt x="80000" y="120000"/>
                  </a:cubicBezTo>
                  <a:cubicBezTo>
                    <a:pt x="120000" y="120000"/>
                    <a:pt x="120000" y="100000"/>
                    <a:pt x="120000" y="100000"/>
                  </a:cubicBezTo>
                  <a:cubicBezTo>
                    <a:pt x="120000" y="20000"/>
                    <a:pt x="120000" y="20000"/>
                    <a:pt x="120000" y="20000"/>
                  </a:cubicBezTo>
                  <a:cubicBezTo>
                    <a:pt x="120000" y="20000"/>
                    <a:pt x="120000" y="0"/>
                    <a:pt x="800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" name="Shape 210"/>
            <p:cNvSpPr/>
            <p:nvPr/>
          </p:nvSpPr>
          <p:spPr>
            <a:xfrm>
              <a:off x="715963" y="4392613"/>
              <a:ext cx="187200" cy="401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3142" y="24000"/>
                  </a:moveTo>
                  <a:cubicBezTo>
                    <a:pt x="99428" y="24000"/>
                    <a:pt x="99428" y="24000"/>
                    <a:pt x="99428" y="24000"/>
                  </a:cubicBezTo>
                  <a:cubicBezTo>
                    <a:pt x="99428" y="3200"/>
                    <a:pt x="99428" y="3200"/>
                    <a:pt x="99428" y="3200"/>
                  </a:cubicBezTo>
                  <a:cubicBezTo>
                    <a:pt x="99428" y="1600"/>
                    <a:pt x="96000" y="0"/>
                    <a:pt x="92571" y="0"/>
                  </a:cubicBezTo>
                  <a:cubicBezTo>
                    <a:pt x="27428" y="0"/>
                    <a:pt x="27428" y="0"/>
                    <a:pt x="27428" y="0"/>
                  </a:cubicBezTo>
                  <a:cubicBezTo>
                    <a:pt x="24000" y="0"/>
                    <a:pt x="20571" y="1600"/>
                    <a:pt x="20571" y="3200"/>
                  </a:cubicBezTo>
                  <a:cubicBezTo>
                    <a:pt x="20571" y="24000"/>
                    <a:pt x="20571" y="24000"/>
                    <a:pt x="20571" y="24000"/>
                  </a:cubicBezTo>
                  <a:cubicBezTo>
                    <a:pt x="6857" y="24000"/>
                    <a:pt x="6857" y="24000"/>
                    <a:pt x="6857" y="24000"/>
                  </a:cubicBezTo>
                  <a:cubicBezTo>
                    <a:pt x="3428" y="24000"/>
                    <a:pt x="0" y="25600"/>
                    <a:pt x="0" y="28800"/>
                  </a:cubicBezTo>
                  <a:cubicBezTo>
                    <a:pt x="0" y="97600"/>
                    <a:pt x="0" y="97600"/>
                    <a:pt x="0" y="97600"/>
                  </a:cubicBezTo>
                  <a:cubicBezTo>
                    <a:pt x="0" y="110400"/>
                    <a:pt x="20571" y="120000"/>
                    <a:pt x="48000" y="120000"/>
                  </a:cubicBezTo>
                  <a:cubicBezTo>
                    <a:pt x="72000" y="120000"/>
                    <a:pt x="72000" y="120000"/>
                    <a:pt x="72000" y="120000"/>
                  </a:cubicBezTo>
                  <a:cubicBezTo>
                    <a:pt x="99428" y="120000"/>
                    <a:pt x="120000" y="110400"/>
                    <a:pt x="120000" y="97600"/>
                  </a:cubicBezTo>
                  <a:cubicBezTo>
                    <a:pt x="120000" y="28800"/>
                    <a:pt x="120000" y="28800"/>
                    <a:pt x="120000" y="28800"/>
                  </a:cubicBezTo>
                  <a:cubicBezTo>
                    <a:pt x="120000" y="25600"/>
                    <a:pt x="116571" y="24000"/>
                    <a:pt x="113142" y="24000"/>
                  </a:cubicBezTo>
                  <a:close/>
                  <a:moveTo>
                    <a:pt x="37714" y="8000"/>
                  </a:moveTo>
                  <a:cubicBezTo>
                    <a:pt x="82285" y="8000"/>
                    <a:pt x="82285" y="8000"/>
                    <a:pt x="82285" y="8000"/>
                  </a:cubicBezTo>
                  <a:cubicBezTo>
                    <a:pt x="82285" y="24000"/>
                    <a:pt x="82285" y="24000"/>
                    <a:pt x="82285" y="24000"/>
                  </a:cubicBezTo>
                  <a:cubicBezTo>
                    <a:pt x="37714" y="24000"/>
                    <a:pt x="37714" y="24000"/>
                    <a:pt x="37714" y="24000"/>
                  </a:cubicBezTo>
                  <a:lnTo>
                    <a:pt x="37714" y="8000"/>
                  </a:lnTo>
                  <a:close/>
                  <a:moveTo>
                    <a:pt x="72000" y="113600"/>
                  </a:moveTo>
                  <a:cubicBezTo>
                    <a:pt x="48000" y="113600"/>
                    <a:pt x="48000" y="113600"/>
                    <a:pt x="48000" y="113600"/>
                  </a:cubicBezTo>
                  <a:cubicBezTo>
                    <a:pt x="30857" y="113600"/>
                    <a:pt x="17142" y="105600"/>
                    <a:pt x="17142" y="97600"/>
                  </a:cubicBezTo>
                  <a:cubicBezTo>
                    <a:pt x="17142" y="32000"/>
                    <a:pt x="17142" y="32000"/>
                    <a:pt x="17142" y="32000"/>
                  </a:cubicBezTo>
                  <a:cubicBezTo>
                    <a:pt x="27428" y="32000"/>
                    <a:pt x="27428" y="32000"/>
                    <a:pt x="27428" y="32000"/>
                  </a:cubicBezTo>
                  <a:cubicBezTo>
                    <a:pt x="92571" y="32000"/>
                    <a:pt x="92571" y="32000"/>
                    <a:pt x="92571" y="32000"/>
                  </a:cubicBezTo>
                  <a:cubicBezTo>
                    <a:pt x="102857" y="32000"/>
                    <a:pt x="102857" y="32000"/>
                    <a:pt x="102857" y="32000"/>
                  </a:cubicBezTo>
                  <a:cubicBezTo>
                    <a:pt x="102857" y="97600"/>
                    <a:pt x="102857" y="97600"/>
                    <a:pt x="102857" y="97600"/>
                  </a:cubicBezTo>
                  <a:cubicBezTo>
                    <a:pt x="102857" y="105600"/>
                    <a:pt x="89142" y="113600"/>
                    <a:pt x="72000" y="1136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" name="Shape 211"/>
            <p:cNvSpPr/>
            <p:nvPr/>
          </p:nvSpPr>
          <p:spPr>
            <a:xfrm>
              <a:off x="758825" y="4521200"/>
              <a:ext cx="101700" cy="27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7368" y="0"/>
                  </a:moveTo>
                  <a:cubicBezTo>
                    <a:pt x="12631" y="0"/>
                    <a:pt x="12631" y="0"/>
                    <a:pt x="12631" y="0"/>
                  </a:cubicBezTo>
                  <a:cubicBezTo>
                    <a:pt x="6315" y="0"/>
                    <a:pt x="0" y="24000"/>
                    <a:pt x="0" y="72000"/>
                  </a:cubicBezTo>
                  <a:cubicBezTo>
                    <a:pt x="0" y="96000"/>
                    <a:pt x="6315" y="120000"/>
                    <a:pt x="12631" y="120000"/>
                  </a:cubicBezTo>
                  <a:cubicBezTo>
                    <a:pt x="107368" y="120000"/>
                    <a:pt x="107368" y="120000"/>
                    <a:pt x="107368" y="120000"/>
                  </a:cubicBezTo>
                  <a:cubicBezTo>
                    <a:pt x="113684" y="120000"/>
                    <a:pt x="120000" y="96000"/>
                    <a:pt x="120000" y="72000"/>
                  </a:cubicBezTo>
                  <a:cubicBezTo>
                    <a:pt x="120000" y="24000"/>
                    <a:pt x="113684" y="0"/>
                    <a:pt x="10736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" name="Shape 212"/>
            <p:cNvSpPr/>
            <p:nvPr/>
          </p:nvSpPr>
          <p:spPr>
            <a:xfrm>
              <a:off x="1293813" y="4230688"/>
              <a:ext cx="523800" cy="37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48" y="120000"/>
                  </a:moveTo>
                  <a:cubicBezTo>
                    <a:pt x="105306" y="120000"/>
                    <a:pt x="105306" y="120000"/>
                    <a:pt x="105306" y="120000"/>
                  </a:cubicBezTo>
                  <a:cubicBezTo>
                    <a:pt x="105306" y="116521"/>
                    <a:pt x="106530" y="113043"/>
                    <a:pt x="107755" y="111304"/>
                  </a:cubicBezTo>
                  <a:cubicBezTo>
                    <a:pt x="105306" y="111304"/>
                    <a:pt x="105306" y="111304"/>
                    <a:pt x="105306" y="111304"/>
                  </a:cubicBezTo>
                  <a:cubicBezTo>
                    <a:pt x="105306" y="8695"/>
                    <a:pt x="105306" y="8695"/>
                    <a:pt x="105306" y="8695"/>
                  </a:cubicBezTo>
                  <a:cubicBezTo>
                    <a:pt x="115102" y="8695"/>
                    <a:pt x="115102" y="8695"/>
                    <a:pt x="115102" y="8695"/>
                  </a:cubicBezTo>
                  <a:cubicBezTo>
                    <a:pt x="115102" y="102608"/>
                    <a:pt x="115102" y="102608"/>
                    <a:pt x="115102" y="102608"/>
                  </a:cubicBezTo>
                  <a:cubicBezTo>
                    <a:pt x="116326" y="102608"/>
                    <a:pt x="118775" y="100869"/>
                    <a:pt x="119999" y="100869"/>
                  </a:cubicBezTo>
                  <a:cubicBezTo>
                    <a:pt x="119999" y="3478"/>
                    <a:pt x="119999" y="3478"/>
                    <a:pt x="119999" y="3478"/>
                  </a:cubicBezTo>
                  <a:cubicBezTo>
                    <a:pt x="119999" y="1739"/>
                    <a:pt x="118775" y="0"/>
                    <a:pt x="117551" y="0"/>
                  </a:cubicBezTo>
                  <a:cubicBezTo>
                    <a:pt x="101632" y="0"/>
                    <a:pt x="101632" y="0"/>
                    <a:pt x="101632" y="0"/>
                  </a:cubicBezTo>
                  <a:cubicBezTo>
                    <a:pt x="100408" y="0"/>
                    <a:pt x="99183" y="1739"/>
                    <a:pt x="99183" y="3478"/>
                  </a:cubicBezTo>
                  <a:cubicBezTo>
                    <a:pt x="99183" y="111304"/>
                    <a:pt x="99183" y="111304"/>
                    <a:pt x="99183" y="111304"/>
                  </a:cubicBezTo>
                  <a:cubicBezTo>
                    <a:pt x="89387" y="111304"/>
                    <a:pt x="89387" y="111304"/>
                    <a:pt x="89387" y="111304"/>
                  </a:cubicBezTo>
                  <a:cubicBezTo>
                    <a:pt x="89387" y="55652"/>
                    <a:pt x="89387" y="55652"/>
                    <a:pt x="89387" y="55652"/>
                  </a:cubicBezTo>
                  <a:cubicBezTo>
                    <a:pt x="89387" y="53913"/>
                    <a:pt x="88163" y="52173"/>
                    <a:pt x="85714" y="52173"/>
                  </a:cubicBezTo>
                  <a:cubicBezTo>
                    <a:pt x="69795" y="52173"/>
                    <a:pt x="69795" y="52173"/>
                    <a:pt x="69795" y="52173"/>
                  </a:cubicBezTo>
                  <a:cubicBezTo>
                    <a:pt x="68571" y="52173"/>
                    <a:pt x="67346" y="53913"/>
                    <a:pt x="67346" y="55652"/>
                  </a:cubicBezTo>
                  <a:cubicBezTo>
                    <a:pt x="67346" y="111304"/>
                    <a:pt x="67346" y="111304"/>
                    <a:pt x="67346" y="111304"/>
                  </a:cubicBezTo>
                  <a:cubicBezTo>
                    <a:pt x="57551" y="111304"/>
                    <a:pt x="57551" y="111304"/>
                    <a:pt x="57551" y="111304"/>
                  </a:cubicBezTo>
                  <a:cubicBezTo>
                    <a:pt x="57551" y="41739"/>
                    <a:pt x="57551" y="41739"/>
                    <a:pt x="57551" y="41739"/>
                  </a:cubicBezTo>
                  <a:cubicBezTo>
                    <a:pt x="57551" y="38260"/>
                    <a:pt x="56326" y="36521"/>
                    <a:pt x="55102" y="36521"/>
                  </a:cubicBezTo>
                  <a:cubicBezTo>
                    <a:pt x="39183" y="36521"/>
                    <a:pt x="39183" y="36521"/>
                    <a:pt x="39183" y="36521"/>
                  </a:cubicBezTo>
                  <a:cubicBezTo>
                    <a:pt x="37959" y="36521"/>
                    <a:pt x="35510" y="38260"/>
                    <a:pt x="35510" y="41739"/>
                  </a:cubicBezTo>
                  <a:cubicBezTo>
                    <a:pt x="35510" y="111304"/>
                    <a:pt x="35510" y="111304"/>
                    <a:pt x="35510" y="111304"/>
                  </a:cubicBezTo>
                  <a:cubicBezTo>
                    <a:pt x="25714" y="111304"/>
                    <a:pt x="25714" y="111304"/>
                    <a:pt x="25714" y="111304"/>
                  </a:cubicBezTo>
                  <a:cubicBezTo>
                    <a:pt x="25714" y="78260"/>
                    <a:pt x="25714" y="78260"/>
                    <a:pt x="25714" y="78260"/>
                  </a:cubicBezTo>
                  <a:cubicBezTo>
                    <a:pt x="25714" y="76521"/>
                    <a:pt x="24489" y="74782"/>
                    <a:pt x="23265" y="74782"/>
                  </a:cubicBezTo>
                  <a:cubicBezTo>
                    <a:pt x="7346" y="74782"/>
                    <a:pt x="7346" y="74782"/>
                    <a:pt x="7346" y="74782"/>
                  </a:cubicBezTo>
                  <a:cubicBezTo>
                    <a:pt x="6122" y="74782"/>
                    <a:pt x="4897" y="76521"/>
                    <a:pt x="4897" y="78260"/>
                  </a:cubicBezTo>
                  <a:cubicBezTo>
                    <a:pt x="4897" y="111304"/>
                    <a:pt x="4897" y="111304"/>
                    <a:pt x="4897" y="111304"/>
                  </a:cubicBezTo>
                  <a:cubicBezTo>
                    <a:pt x="2448" y="111304"/>
                    <a:pt x="2448" y="111304"/>
                    <a:pt x="2448" y="111304"/>
                  </a:cubicBezTo>
                  <a:cubicBezTo>
                    <a:pt x="1224" y="111304"/>
                    <a:pt x="0" y="113043"/>
                    <a:pt x="0" y="114782"/>
                  </a:cubicBezTo>
                  <a:cubicBezTo>
                    <a:pt x="0" y="118260"/>
                    <a:pt x="1224" y="120000"/>
                    <a:pt x="2448" y="120000"/>
                  </a:cubicBezTo>
                  <a:close/>
                  <a:moveTo>
                    <a:pt x="73469" y="60869"/>
                  </a:moveTo>
                  <a:cubicBezTo>
                    <a:pt x="83265" y="60869"/>
                    <a:pt x="83265" y="60869"/>
                    <a:pt x="83265" y="60869"/>
                  </a:cubicBezTo>
                  <a:cubicBezTo>
                    <a:pt x="83265" y="111304"/>
                    <a:pt x="83265" y="111304"/>
                    <a:pt x="83265" y="111304"/>
                  </a:cubicBezTo>
                  <a:cubicBezTo>
                    <a:pt x="73469" y="111304"/>
                    <a:pt x="73469" y="111304"/>
                    <a:pt x="73469" y="111304"/>
                  </a:cubicBezTo>
                  <a:lnTo>
                    <a:pt x="73469" y="60869"/>
                  </a:lnTo>
                  <a:close/>
                  <a:moveTo>
                    <a:pt x="41632" y="45217"/>
                  </a:moveTo>
                  <a:cubicBezTo>
                    <a:pt x="51428" y="45217"/>
                    <a:pt x="51428" y="45217"/>
                    <a:pt x="51428" y="45217"/>
                  </a:cubicBezTo>
                  <a:cubicBezTo>
                    <a:pt x="51428" y="111304"/>
                    <a:pt x="51428" y="111304"/>
                    <a:pt x="51428" y="111304"/>
                  </a:cubicBezTo>
                  <a:cubicBezTo>
                    <a:pt x="41632" y="111304"/>
                    <a:pt x="41632" y="111304"/>
                    <a:pt x="41632" y="111304"/>
                  </a:cubicBezTo>
                  <a:lnTo>
                    <a:pt x="41632" y="45217"/>
                  </a:lnTo>
                  <a:close/>
                  <a:moveTo>
                    <a:pt x="11020" y="83478"/>
                  </a:moveTo>
                  <a:cubicBezTo>
                    <a:pt x="20816" y="83478"/>
                    <a:pt x="20816" y="83478"/>
                    <a:pt x="20816" y="83478"/>
                  </a:cubicBezTo>
                  <a:cubicBezTo>
                    <a:pt x="20816" y="111304"/>
                    <a:pt x="20816" y="111304"/>
                    <a:pt x="20816" y="111304"/>
                  </a:cubicBezTo>
                  <a:cubicBezTo>
                    <a:pt x="11020" y="111304"/>
                    <a:pt x="11020" y="111304"/>
                    <a:pt x="11020" y="111304"/>
                  </a:cubicBezTo>
                  <a:lnTo>
                    <a:pt x="11020" y="8347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" name="Shape 213"/>
            <p:cNvSpPr/>
            <p:nvPr/>
          </p:nvSpPr>
          <p:spPr>
            <a:xfrm>
              <a:off x="1106488" y="3538538"/>
              <a:ext cx="936600" cy="12558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2971" y="117948"/>
                  </a:moveTo>
                  <a:cubicBezTo>
                    <a:pt x="3428" y="117948"/>
                    <a:pt x="3428" y="117948"/>
                    <a:pt x="3428" y="117948"/>
                  </a:cubicBezTo>
                  <a:cubicBezTo>
                    <a:pt x="3428" y="2564"/>
                    <a:pt x="3428" y="2564"/>
                    <a:pt x="3428" y="2564"/>
                  </a:cubicBezTo>
                  <a:cubicBezTo>
                    <a:pt x="75428" y="2564"/>
                    <a:pt x="75428" y="2564"/>
                    <a:pt x="75428" y="2564"/>
                  </a:cubicBezTo>
                  <a:cubicBezTo>
                    <a:pt x="75428" y="31794"/>
                    <a:pt x="75428" y="31794"/>
                    <a:pt x="75428" y="31794"/>
                  </a:cubicBezTo>
                  <a:cubicBezTo>
                    <a:pt x="75428" y="32820"/>
                    <a:pt x="76114" y="33333"/>
                    <a:pt x="76800" y="33333"/>
                  </a:cubicBezTo>
                  <a:cubicBezTo>
                    <a:pt x="116571" y="33333"/>
                    <a:pt x="116571" y="33333"/>
                    <a:pt x="116571" y="33333"/>
                  </a:cubicBezTo>
                  <a:cubicBezTo>
                    <a:pt x="116571" y="92307"/>
                    <a:pt x="116571" y="92307"/>
                    <a:pt x="116571" y="92307"/>
                  </a:cubicBezTo>
                  <a:cubicBezTo>
                    <a:pt x="117257" y="92820"/>
                    <a:pt x="117257" y="94358"/>
                    <a:pt x="117257" y="95384"/>
                  </a:cubicBezTo>
                  <a:cubicBezTo>
                    <a:pt x="117257" y="97435"/>
                    <a:pt x="117257" y="97435"/>
                    <a:pt x="117257" y="97435"/>
                  </a:cubicBezTo>
                  <a:cubicBezTo>
                    <a:pt x="117942" y="97435"/>
                    <a:pt x="118628" y="96923"/>
                    <a:pt x="119999" y="96410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314" y="31794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78171" y="512"/>
                    <a:pt x="78171" y="512"/>
                    <a:pt x="78171" y="512"/>
                  </a:cubicBezTo>
                  <a:cubicBezTo>
                    <a:pt x="78171" y="512"/>
                    <a:pt x="78171" y="512"/>
                    <a:pt x="78171" y="0"/>
                  </a:cubicBezTo>
                  <a:cubicBezTo>
                    <a:pt x="78171" y="0"/>
                    <a:pt x="78171" y="0"/>
                    <a:pt x="78171" y="0"/>
                  </a:cubicBezTo>
                  <a:cubicBezTo>
                    <a:pt x="78171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6800" y="0"/>
                  </a:cubicBezTo>
                  <a:cubicBezTo>
                    <a:pt x="2057" y="0"/>
                    <a:pt x="2057" y="0"/>
                    <a:pt x="2057" y="0"/>
                  </a:cubicBezTo>
                  <a:cubicBezTo>
                    <a:pt x="685" y="0"/>
                    <a:pt x="0" y="512"/>
                    <a:pt x="0" y="1538"/>
                  </a:cubicBezTo>
                  <a:cubicBezTo>
                    <a:pt x="0" y="118974"/>
                    <a:pt x="0" y="118974"/>
                    <a:pt x="0" y="118974"/>
                  </a:cubicBezTo>
                  <a:cubicBezTo>
                    <a:pt x="0" y="119487"/>
                    <a:pt x="685" y="120000"/>
                    <a:pt x="2057" y="120000"/>
                  </a:cubicBezTo>
                  <a:cubicBezTo>
                    <a:pt x="82971" y="120000"/>
                    <a:pt x="82971" y="120000"/>
                    <a:pt x="82971" y="120000"/>
                  </a:cubicBezTo>
                  <a:lnTo>
                    <a:pt x="82971" y="117948"/>
                  </a:lnTo>
                  <a:close/>
                  <a:moveTo>
                    <a:pt x="78857" y="4102"/>
                  </a:moveTo>
                  <a:cubicBezTo>
                    <a:pt x="113828" y="30769"/>
                    <a:pt x="113828" y="30769"/>
                    <a:pt x="113828" y="30769"/>
                  </a:cubicBezTo>
                  <a:cubicBezTo>
                    <a:pt x="78857" y="30769"/>
                    <a:pt x="78857" y="30769"/>
                    <a:pt x="78857" y="30769"/>
                  </a:cubicBezTo>
                  <a:lnTo>
                    <a:pt x="78857" y="410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" name="Shape 214"/>
            <p:cNvSpPr/>
            <p:nvPr/>
          </p:nvSpPr>
          <p:spPr>
            <a:xfrm>
              <a:off x="1293813" y="3748088"/>
              <a:ext cx="250800" cy="22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0000"/>
                    <a:pt x="120000" y="60000"/>
                  </a:cubicBezTo>
                  <a:cubicBezTo>
                    <a:pt x="120000" y="30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30000"/>
                    <a:pt x="0" y="60000"/>
                  </a:cubicBezTo>
                  <a:cubicBezTo>
                    <a:pt x="0" y="90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" name="Shape 215"/>
            <p:cNvSpPr/>
            <p:nvPr/>
          </p:nvSpPr>
          <p:spPr>
            <a:xfrm>
              <a:off x="1293813" y="3919538"/>
              <a:ext cx="250800" cy="27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6000"/>
                    <a:pt x="120000" y="48000"/>
                  </a:cubicBezTo>
                  <a:cubicBezTo>
                    <a:pt x="120000" y="24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24000"/>
                    <a:pt x="0" y="48000"/>
                  </a:cubicBezTo>
                  <a:cubicBezTo>
                    <a:pt x="0" y="96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" name="Shape 216"/>
            <p:cNvSpPr/>
            <p:nvPr/>
          </p:nvSpPr>
          <p:spPr>
            <a:xfrm>
              <a:off x="1325563" y="4048125"/>
              <a:ext cx="480900" cy="301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77333" y="64285"/>
                  </a:moveTo>
                  <a:cubicBezTo>
                    <a:pt x="74666" y="64285"/>
                    <a:pt x="72000" y="66428"/>
                    <a:pt x="70666" y="68571"/>
                  </a:cubicBezTo>
                  <a:cubicBezTo>
                    <a:pt x="52000" y="59999"/>
                    <a:pt x="52000" y="59999"/>
                    <a:pt x="52000" y="59999"/>
                  </a:cubicBezTo>
                  <a:cubicBezTo>
                    <a:pt x="52000" y="51428"/>
                    <a:pt x="48000" y="44999"/>
                    <a:pt x="42666" y="44999"/>
                  </a:cubicBezTo>
                  <a:cubicBezTo>
                    <a:pt x="38666" y="44999"/>
                    <a:pt x="34666" y="51428"/>
                    <a:pt x="34666" y="59999"/>
                  </a:cubicBezTo>
                  <a:cubicBezTo>
                    <a:pt x="34666" y="62142"/>
                    <a:pt x="34666" y="62142"/>
                    <a:pt x="34666" y="64285"/>
                  </a:cubicBezTo>
                  <a:cubicBezTo>
                    <a:pt x="13333" y="92142"/>
                    <a:pt x="13333" y="92142"/>
                    <a:pt x="13333" y="92142"/>
                  </a:cubicBezTo>
                  <a:cubicBezTo>
                    <a:pt x="12000" y="92142"/>
                    <a:pt x="10666" y="92142"/>
                    <a:pt x="9333" y="92142"/>
                  </a:cubicBezTo>
                  <a:cubicBezTo>
                    <a:pt x="4000" y="92142"/>
                    <a:pt x="0" y="98571"/>
                    <a:pt x="0" y="104999"/>
                  </a:cubicBezTo>
                  <a:cubicBezTo>
                    <a:pt x="0" y="113571"/>
                    <a:pt x="4000" y="119999"/>
                    <a:pt x="9333" y="119999"/>
                  </a:cubicBezTo>
                  <a:cubicBezTo>
                    <a:pt x="13333" y="119999"/>
                    <a:pt x="17333" y="113571"/>
                    <a:pt x="17333" y="104999"/>
                  </a:cubicBezTo>
                  <a:cubicBezTo>
                    <a:pt x="17333" y="102857"/>
                    <a:pt x="17333" y="102857"/>
                    <a:pt x="17333" y="100714"/>
                  </a:cubicBezTo>
                  <a:cubicBezTo>
                    <a:pt x="38666" y="72857"/>
                    <a:pt x="38666" y="72857"/>
                    <a:pt x="38666" y="72857"/>
                  </a:cubicBezTo>
                  <a:cubicBezTo>
                    <a:pt x="40000" y="72857"/>
                    <a:pt x="41333" y="75000"/>
                    <a:pt x="42666" y="75000"/>
                  </a:cubicBezTo>
                  <a:cubicBezTo>
                    <a:pt x="45333" y="75000"/>
                    <a:pt x="48000" y="72857"/>
                    <a:pt x="49333" y="68571"/>
                  </a:cubicBezTo>
                  <a:cubicBezTo>
                    <a:pt x="68000" y="79285"/>
                    <a:pt x="68000" y="79285"/>
                    <a:pt x="68000" y="79285"/>
                  </a:cubicBezTo>
                  <a:cubicBezTo>
                    <a:pt x="68000" y="85714"/>
                    <a:pt x="72000" y="92142"/>
                    <a:pt x="77333" y="92142"/>
                  </a:cubicBezTo>
                  <a:cubicBezTo>
                    <a:pt x="82666" y="92142"/>
                    <a:pt x="86666" y="85714"/>
                    <a:pt x="86666" y="77142"/>
                  </a:cubicBezTo>
                  <a:cubicBezTo>
                    <a:pt x="86666" y="75000"/>
                    <a:pt x="85333" y="72857"/>
                    <a:pt x="85333" y="70714"/>
                  </a:cubicBezTo>
                  <a:cubicBezTo>
                    <a:pt x="108000" y="27857"/>
                    <a:pt x="108000" y="27857"/>
                    <a:pt x="108000" y="27857"/>
                  </a:cubicBezTo>
                  <a:cubicBezTo>
                    <a:pt x="109333" y="27857"/>
                    <a:pt x="110666" y="27857"/>
                    <a:pt x="112000" y="27857"/>
                  </a:cubicBezTo>
                  <a:cubicBezTo>
                    <a:pt x="116000" y="27857"/>
                    <a:pt x="120000" y="21428"/>
                    <a:pt x="120000" y="12857"/>
                  </a:cubicBezTo>
                  <a:cubicBezTo>
                    <a:pt x="120000" y="6428"/>
                    <a:pt x="116000" y="0"/>
                    <a:pt x="112000" y="0"/>
                  </a:cubicBezTo>
                  <a:cubicBezTo>
                    <a:pt x="106666" y="0"/>
                    <a:pt x="102666" y="6428"/>
                    <a:pt x="102666" y="12857"/>
                  </a:cubicBezTo>
                  <a:cubicBezTo>
                    <a:pt x="102666" y="17142"/>
                    <a:pt x="102666" y="19285"/>
                    <a:pt x="104000" y="21428"/>
                  </a:cubicBezTo>
                  <a:cubicBezTo>
                    <a:pt x="80000" y="64285"/>
                    <a:pt x="80000" y="64285"/>
                    <a:pt x="80000" y="64285"/>
                  </a:cubicBezTo>
                  <a:cubicBezTo>
                    <a:pt x="78666" y="64285"/>
                    <a:pt x="78666" y="64285"/>
                    <a:pt x="77333" y="64285"/>
                  </a:cubicBezTo>
                  <a:close/>
                  <a:moveTo>
                    <a:pt x="9333" y="109285"/>
                  </a:moveTo>
                  <a:cubicBezTo>
                    <a:pt x="8000" y="109285"/>
                    <a:pt x="6666" y="107142"/>
                    <a:pt x="6666" y="104999"/>
                  </a:cubicBezTo>
                  <a:cubicBezTo>
                    <a:pt x="6666" y="102857"/>
                    <a:pt x="8000" y="100714"/>
                    <a:pt x="9333" y="100714"/>
                  </a:cubicBezTo>
                  <a:cubicBezTo>
                    <a:pt x="10666" y="100714"/>
                    <a:pt x="10666" y="102857"/>
                    <a:pt x="10666" y="104999"/>
                  </a:cubicBezTo>
                  <a:cubicBezTo>
                    <a:pt x="10666" y="107142"/>
                    <a:pt x="10666" y="109285"/>
                    <a:pt x="9333" y="109285"/>
                  </a:cubicBezTo>
                  <a:close/>
                  <a:moveTo>
                    <a:pt x="42666" y="64285"/>
                  </a:moveTo>
                  <a:cubicBezTo>
                    <a:pt x="41333" y="64285"/>
                    <a:pt x="40000" y="62142"/>
                    <a:pt x="40000" y="59999"/>
                  </a:cubicBezTo>
                  <a:cubicBezTo>
                    <a:pt x="40000" y="57857"/>
                    <a:pt x="41333" y="55714"/>
                    <a:pt x="42666" y="55714"/>
                  </a:cubicBezTo>
                  <a:cubicBezTo>
                    <a:pt x="44000" y="55714"/>
                    <a:pt x="45333" y="57857"/>
                    <a:pt x="45333" y="59999"/>
                  </a:cubicBezTo>
                  <a:cubicBezTo>
                    <a:pt x="45333" y="62142"/>
                    <a:pt x="44000" y="64285"/>
                    <a:pt x="42666" y="64285"/>
                  </a:cubicBezTo>
                  <a:close/>
                  <a:moveTo>
                    <a:pt x="77333" y="81428"/>
                  </a:moveTo>
                  <a:cubicBezTo>
                    <a:pt x="76000" y="81428"/>
                    <a:pt x="74666" y="79285"/>
                    <a:pt x="74666" y="77142"/>
                  </a:cubicBezTo>
                  <a:cubicBezTo>
                    <a:pt x="74666" y="77142"/>
                    <a:pt x="74666" y="77142"/>
                    <a:pt x="74666" y="77142"/>
                  </a:cubicBezTo>
                  <a:cubicBezTo>
                    <a:pt x="74666" y="77142"/>
                    <a:pt x="74666" y="77142"/>
                    <a:pt x="74666" y="77142"/>
                  </a:cubicBezTo>
                  <a:cubicBezTo>
                    <a:pt x="74666" y="77142"/>
                    <a:pt x="74666" y="77142"/>
                    <a:pt x="74666" y="75000"/>
                  </a:cubicBezTo>
                  <a:cubicBezTo>
                    <a:pt x="76000" y="75000"/>
                    <a:pt x="76000" y="75000"/>
                    <a:pt x="77333" y="75000"/>
                  </a:cubicBezTo>
                  <a:cubicBezTo>
                    <a:pt x="78666" y="75000"/>
                    <a:pt x="80000" y="75000"/>
                    <a:pt x="80000" y="77142"/>
                  </a:cubicBezTo>
                  <a:cubicBezTo>
                    <a:pt x="80000" y="79285"/>
                    <a:pt x="78666" y="81428"/>
                    <a:pt x="77333" y="81428"/>
                  </a:cubicBezTo>
                  <a:close/>
                  <a:moveTo>
                    <a:pt x="112000" y="10714"/>
                  </a:moveTo>
                  <a:cubicBezTo>
                    <a:pt x="113333" y="10714"/>
                    <a:pt x="113333" y="10714"/>
                    <a:pt x="113333" y="12857"/>
                  </a:cubicBezTo>
                  <a:cubicBezTo>
                    <a:pt x="113333" y="14999"/>
                    <a:pt x="113333" y="17142"/>
                    <a:pt x="112000" y="17142"/>
                  </a:cubicBezTo>
                  <a:cubicBezTo>
                    <a:pt x="109333" y="17142"/>
                    <a:pt x="109333" y="14999"/>
                    <a:pt x="109333" y="12857"/>
                  </a:cubicBezTo>
                  <a:cubicBezTo>
                    <a:pt x="109333" y="10714"/>
                    <a:pt x="109333" y="10714"/>
                    <a:pt x="112000" y="107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" name="Shape 217"/>
            <p:cNvSpPr/>
            <p:nvPr/>
          </p:nvSpPr>
          <p:spPr>
            <a:xfrm>
              <a:off x="1293813" y="3833813"/>
              <a:ext cx="250800" cy="22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0000"/>
                    <a:pt x="120000" y="60000"/>
                  </a:cubicBezTo>
                  <a:cubicBezTo>
                    <a:pt x="120000" y="30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30000"/>
                    <a:pt x="0" y="60000"/>
                  </a:cubicBezTo>
                  <a:cubicBezTo>
                    <a:pt x="0" y="90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" name="Shape 218"/>
            <p:cNvSpPr/>
            <p:nvPr/>
          </p:nvSpPr>
          <p:spPr>
            <a:xfrm>
              <a:off x="1555750" y="4462463"/>
              <a:ext cx="711300" cy="1544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9774" y="62500"/>
                  </a:moveTo>
                  <a:cubicBezTo>
                    <a:pt x="32481" y="64583"/>
                    <a:pt x="36090" y="66250"/>
                    <a:pt x="41503" y="67916"/>
                  </a:cubicBezTo>
                  <a:cubicBezTo>
                    <a:pt x="41503" y="76250"/>
                    <a:pt x="41503" y="76250"/>
                    <a:pt x="41503" y="76250"/>
                  </a:cubicBezTo>
                  <a:cubicBezTo>
                    <a:pt x="31578" y="76250"/>
                    <a:pt x="31578" y="76250"/>
                    <a:pt x="31578" y="76250"/>
                  </a:cubicBezTo>
                  <a:cubicBezTo>
                    <a:pt x="30676" y="76250"/>
                    <a:pt x="29774" y="77083"/>
                    <a:pt x="29774" y="77500"/>
                  </a:cubicBezTo>
                  <a:cubicBezTo>
                    <a:pt x="29774" y="89166"/>
                    <a:pt x="29774" y="89166"/>
                    <a:pt x="29774" y="89166"/>
                  </a:cubicBezTo>
                  <a:cubicBezTo>
                    <a:pt x="29774" y="120000"/>
                    <a:pt x="29774" y="120000"/>
                    <a:pt x="29774" y="120000"/>
                  </a:cubicBezTo>
                  <a:cubicBezTo>
                    <a:pt x="34285" y="120000"/>
                    <a:pt x="34285" y="120000"/>
                    <a:pt x="34285" y="120000"/>
                  </a:cubicBezTo>
                  <a:cubicBezTo>
                    <a:pt x="34285" y="90000"/>
                    <a:pt x="34285" y="90000"/>
                    <a:pt x="34285" y="90000"/>
                  </a:cubicBezTo>
                  <a:cubicBezTo>
                    <a:pt x="110977" y="90000"/>
                    <a:pt x="110977" y="90000"/>
                    <a:pt x="110977" y="90000"/>
                  </a:cubicBezTo>
                  <a:cubicBezTo>
                    <a:pt x="110977" y="120000"/>
                    <a:pt x="110977" y="120000"/>
                    <a:pt x="110977" y="120000"/>
                  </a:cubicBezTo>
                  <a:cubicBezTo>
                    <a:pt x="115488" y="120000"/>
                    <a:pt x="115488" y="120000"/>
                    <a:pt x="115488" y="120000"/>
                  </a:cubicBezTo>
                  <a:cubicBezTo>
                    <a:pt x="115488" y="89166"/>
                    <a:pt x="115488" y="89166"/>
                    <a:pt x="115488" y="89166"/>
                  </a:cubicBezTo>
                  <a:cubicBezTo>
                    <a:pt x="115488" y="77500"/>
                    <a:pt x="115488" y="77500"/>
                    <a:pt x="115488" y="77500"/>
                  </a:cubicBezTo>
                  <a:cubicBezTo>
                    <a:pt x="115488" y="77083"/>
                    <a:pt x="114586" y="76250"/>
                    <a:pt x="112781" y="76250"/>
                  </a:cubicBezTo>
                  <a:cubicBezTo>
                    <a:pt x="103759" y="76250"/>
                    <a:pt x="103759" y="76250"/>
                    <a:pt x="103759" y="76250"/>
                  </a:cubicBezTo>
                  <a:cubicBezTo>
                    <a:pt x="103759" y="67500"/>
                    <a:pt x="103759" y="67500"/>
                    <a:pt x="103759" y="67500"/>
                  </a:cubicBezTo>
                  <a:cubicBezTo>
                    <a:pt x="113684" y="64166"/>
                    <a:pt x="120000" y="59166"/>
                    <a:pt x="120000" y="53333"/>
                  </a:cubicBezTo>
                  <a:cubicBezTo>
                    <a:pt x="120000" y="21666"/>
                    <a:pt x="120000" y="21666"/>
                    <a:pt x="120000" y="21666"/>
                  </a:cubicBezTo>
                  <a:cubicBezTo>
                    <a:pt x="120000" y="18333"/>
                    <a:pt x="114586" y="15833"/>
                    <a:pt x="107368" y="15833"/>
                  </a:cubicBezTo>
                  <a:cubicBezTo>
                    <a:pt x="104661" y="15833"/>
                    <a:pt x="101954" y="16250"/>
                    <a:pt x="99248" y="17083"/>
                  </a:cubicBezTo>
                  <a:cubicBezTo>
                    <a:pt x="99248" y="12083"/>
                    <a:pt x="99248" y="12083"/>
                    <a:pt x="99248" y="12083"/>
                  </a:cubicBezTo>
                  <a:cubicBezTo>
                    <a:pt x="99248" y="8750"/>
                    <a:pt x="93834" y="6250"/>
                    <a:pt x="86616" y="6250"/>
                  </a:cubicBezTo>
                  <a:cubicBezTo>
                    <a:pt x="83909" y="6250"/>
                    <a:pt x="81203" y="6666"/>
                    <a:pt x="78496" y="7500"/>
                  </a:cubicBezTo>
                  <a:cubicBezTo>
                    <a:pt x="78496" y="5833"/>
                    <a:pt x="78496" y="5833"/>
                    <a:pt x="78496" y="5833"/>
                  </a:cubicBezTo>
                  <a:cubicBezTo>
                    <a:pt x="78496" y="2500"/>
                    <a:pt x="73082" y="0"/>
                    <a:pt x="65864" y="0"/>
                  </a:cubicBezTo>
                  <a:cubicBezTo>
                    <a:pt x="59548" y="0"/>
                    <a:pt x="54135" y="2500"/>
                    <a:pt x="54135" y="5833"/>
                  </a:cubicBezTo>
                  <a:cubicBezTo>
                    <a:pt x="54135" y="7500"/>
                    <a:pt x="54135" y="7500"/>
                    <a:pt x="54135" y="7500"/>
                  </a:cubicBezTo>
                  <a:cubicBezTo>
                    <a:pt x="51428" y="6666"/>
                    <a:pt x="48721" y="6250"/>
                    <a:pt x="45112" y="6250"/>
                  </a:cubicBezTo>
                  <a:cubicBezTo>
                    <a:pt x="38796" y="6250"/>
                    <a:pt x="33383" y="8750"/>
                    <a:pt x="33383" y="12083"/>
                  </a:cubicBezTo>
                  <a:cubicBezTo>
                    <a:pt x="33383" y="41250"/>
                    <a:pt x="33383" y="41250"/>
                    <a:pt x="33383" y="41250"/>
                  </a:cubicBezTo>
                  <a:cubicBezTo>
                    <a:pt x="18947" y="33333"/>
                    <a:pt x="18947" y="33333"/>
                    <a:pt x="18947" y="33333"/>
                  </a:cubicBezTo>
                  <a:cubicBezTo>
                    <a:pt x="18947" y="33333"/>
                    <a:pt x="18045" y="33333"/>
                    <a:pt x="18045" y="33333"/>
                  </a:cubicBezTo>
                  <a:cubicBezTo>
                    <a:pt x="14436" y="31666"/>
                    <a:pt x="8120" y="31666"/>
                    <a:pt x="4511" y="33333"/>
                  </a:cubicBezTo>
                  <a:cubicBezTo>
                    <a:pt x="902" y="35000"/>
                    <a:pt x="0" y="37500"/>
                    <a:pt x="2706" y="39583"/>
                  </a:cubicBezTo>
                  <a:cubicBezTo>
                    <a:pt x="4511" y="40833"/>
                    <a:pt x="18045" y="54166"/>
                    <a:pt x="29774" y="62500"/>
                  </a:cubicBezTo>
                  <a:close/>
                  <a:moveTo>
                    <a:pt x="110977" y="78333"/>
                  </a:moveTo>
                  <a:cubicBezTo>
                    <a:pt x="110977" y="88333"/>
                    <a:pt x="110977" y="88333"/>
                    <a:pt x="110977" y="88333"/>
                  </a:cubicBezTo>
                  <a:cubicBezTo>
                    <a:pt x="34285" y="88333"/>
                    <a:pt x="34285" y="88333"/>
                    <a:pt x="34285" y="88333"/>
                  </a:cubicBezTo>
                  <a:cubicBezTo>
                    <a:pt x="34285" y="78333"/>
                    <a:pt x="34285" y="78333"/>
                    <a:pt x="34285" y="78333"/>
                  </a:cubicBezTo>
                  <a:lnTo>
                    <a:pt x="110977" y="78333"/>
                  </a:lnTo>
                  <a:close/>
                  <a:moveTo>
                    <a:pt x="7218" y="35000"/>
                  </a:moveTo>
                  <a:cubicBezTo>
                    <a:pt x="9022" y="33750"/>
                    <a:pt x="12631" y="33750"/>
                    <a:pt x="15338" y="34583"/>
                  </a:cubicBezTo>
                  <a:cubicBezTo>
                    <a:pt x="33383" y="44583"/>
                    <a:pt x="33383" y="44583"/>
                    <a:pt x="33383" y="44583"/>
                  </a:cubicBezTo>
                  <a:cubicBezTo>
                    <a:pt x="34285" y="45000"/>
                    <a:pt x="35187" y="45000"/>
                    <a:pt x="36090" y="45000"/>
                  </a:cubicBezTo>
                  <a:cubicBezTo>
                    <a:pt x="36992" y="44583"/>
                    <a:pt x="36992" y="44166"/>
                    <a:pt x="36992" y="43750"/>
                  </a:cubicBezTo>
                  <a:cubicBezTo>
                    <a:pt x="36992" y="12083"/>
                    <a:pt x="36992" y="12083"/>
                    <a:pt x="36992" y="12083"/>
                  </a:cubicBezTo>
                  <a:cubicBezTo>
                    <a:pt x="36992" y="10416"/>
                    <a:pt x="40601" y="8750"/>
                    <a:pt x="44210" y="8333"/>
                  </a:cubicBezTo>
                  <a:cubicBezTo>
                    <a:pt x="49624" y="7916"/>
                    <a:pt x="54135" y="10000"/>
                    <a:pt x="54135" y="12083"/>
                  </a:cubicBezTo>
                  <a:cubicBezTo>
                    <a:pt x="54135" y="29583"/>
                    <a:pt x="54135" y="29583"/>
                    <a:pt x="54135" y="29583"/>
                  </a:cubicBezTo>
                  <a:cubicBezTo>
                    <a:pt x="54135" y="30000"/>
                    <a:pt x="55037" y="30416"/>
                    <a:pt x="55939" y="30416"/>
                  </a:cubicBezTo>
                  <a:cubicBezTo>
                    <a:pt x="55939" y="30416"/>
                    <a:pt x="55939" y="30416"/>
                    <a:pt x="55939" y="30416"/>
                  </a:cubicBezTo>
                  <a:cubicBezTo>
                    <a:pt x="56842" y="30416"/>
                    <a:pt x="57744" y="30000"/>
                    <a:pt x="57744" y="29583"/>
                  </a:cubicBezTo>
                  <a:cubicBezTo>
                    <a:pt x="57744" y="12083"/>
                    <a:pt x="57744" y="12083"/>
                    <a:pt x="57744" y="12083"/>
                  </a:cubicBezTo>
                  <a:cubicBezTo>
                    <a:pt x="57744" y="5833"/>
                    <a:pt x="57744" y="5833"/>
                    <a:pt x="57744" y="5833"/>
                  </a:cubicBezTo>
                  <a:cubicBezTo>
                    <a:pt x="57744" y="3750"/>
                    <a:pt x="61353" y="2083"/>
                    <a:pt x="64962" y="2083"/>
                  </a:cubicBezTo>
                  <a:cubicBezTo>
                    <a:pt x="70375" y="1666"/>
                    <a:pt x="73984" y="3333"/>
                    <a:pt x="73984" y="5833"/>
                  </a:cubicBezTo>
                  <a:cubicBezTo>
                    <a:pt x="73984" y="12083"/>
                    <a:pt x="73984" y="12083"/>
                    <a:pt x="73984" y="12083"/>
                  </a:cubicBezTo>
                  <a:cubicBezTo>
                    <a:pt x="73984" y="29583"/>
                    <a:pt x="73984" y="29583"/>
                    <a:pt x="73984" y="29583"/>
                  </a:cubicBezTo>
                  <a:cubicBezTo>
                    <a:pt x="73984" y="30000"/>
                    <a:pt x="75789" y="30416"/>
                    <a:pt x="76691" y="30416"/>
                  </a:cubicBezTo>
                  <a:cubicBezTo>
                    <a:pt x="76691" y="30416"/>
                    <a:pt x="76691" y="30416"/>
                    <a:pt x="76691" y="30416"/>
                  </a:cubicBezTo>
                  <a:cubicBezTo>
                    <a:pt x="77593" y="30416"/>
                    <a:pt x="78496" y="30000"/>
                    <a:pt x="78496" y="29583"/>
                  </a:cubicBezTo>
                  <a:cubicBezTo>
                    <a:pt x="78496" y="12083"/>
                    <a:pt x="78496" y="12083"/>
                    <a:pt x="78496" y="12083"/>
                  </a:cubicBezTo>
                  <a:cubicBezTo>
                    <a:pt x="78496" y="10416"/>
                    <a:pt x="82105" y="8750"/>
                    <a:pt x="85714" y="8333"/>
                  </a:cubicBezTo>
                  <a:cubicBezTo>
                    <a:pt x="91127" y="7916"/>
                    <a:pt x="94736" y="10000"/>
                    <a:pt x="94736" y="12083"/>
                  </a:cubicBezTo>
                  <a:cubicBezTo>
                    <a:pt x="94736" y="21666"/>
                    <a:pt x="94736" y="21666"/>
                    <a:pt x="94736" y="21666"/>
                  </a:cubicBezTo>
                  <a:cubicBezTo>
                    <a:pt x="94736" y="34166"/>
                    <a:pt x="94736" y="34166"/>
                    <a:pt x="94736" y="34166"/>
                  </a:cubicBezTo>
                  <a:cubicBezTo>
                    <a:pt x="94736" y="34583"/>
                    <a:pt x="95639" y="35416"/>
                    <a:pt x="97443" y="35416"/>
                  </a:cubicBezTo>
                  <a:cubicBezTo>
                    <a:pt x="97443" y="35416"/>
                    <a:pt x="97443" y="35416"/>
                    <a:pt x="97443" y="35416"/>
                  </a:cubicBezTo>
                  <a:cubicBezTo>
                    <a:pt x="98345" y="35416"/>
                    <a:pt x="99248" y="34583"/>
                    <a:pt x="99248" y="34166"/>
                  </a:cubicBezTo>
                  <a:cubicBezTo>
                    <a:pt x="99248" y="21666"/>
                    <a:pt x="99248" y="21666"/>
                    <a:pt x="99248" y="21666"/>
                  </a:cubicBezTo>
                  <a:cubicBezTo>
                    <a:pt x="99248" y="20000"/>
                    <a:pt x="101954" y="17916"/>
                    <a:pt x="106466" y="17916"/>
                  </a:cubicBezTo>
                  <a:cubicBezTo>
                    <a:pt x="110977" y="17500"/>
                    <a:pt x="115488" y="19166"/>
                    <a:pt x="115488" y="21666"/>
                  </a:cubicBezTo>
                  <a:cubicBezTo>
                    <a:pt x="115488" y="53333"/>
                    <a:pt x="115488" y="53333"/>
                    <a:pt x="115488" y="53333"/>
                  </a:cubicBezTo>
                  <a:cubicBezTo>
                    <a:pt x="115488" y="58750"/>
                    <a:pt x="110075" y="63333"/>
                    <a:pt x="100150" y="65833"/>
                  </a:cubicBezTo>
                  <a:cubicBezTo>
                    <a:pt x="100150" y="66250"/>
                    <a:pt x="99248" y="66666"/>
                    <a:pt x="99248" y="67083"/>
                  </a:cubicBezTo>
                  <a:cubicBezTo>
                    <a:pt x="99248" y="76250"/>
                    <a:pt x="99248" y="76250"/>
                    <a:pt x="99248" y="76250"/>
                  </a:cubicBezTo>
                  <a:cubicBezTo>
                    <a:pt x="46015" y="76250"/>
                    <a:pt x="46015" y="76250"/>
                    <a:pt x="46015" y="76250"/>
                  </a:cubicBezTo>
                  <a:cubicBezTo>
                    <a:pt x="46015" y="67083"/>
                    <a:pt x="46015" y="67083"/>
                    <a:pt x="46015" y="67083"/>
                  </a:cubicBezTo>
                  <a:cubicBezTo>
                    <a:pt x="46015" y="66666"/>
                    <a:pt x="45112" y="66666"/>
                    <a:pt x="44210" y="66250"/>
                  </a:cubicBezTo>
                  <a:cubicBezTo>
                    <a:pt x="39699" y="65000"/>
                    <a:pt x="36090" y="63333"/>
                    <a:pt x="33383" y="61250"/>
                  </a:cubicBezTo>
                  <a:cubicBezTo>
                    <a:pt x="21654" y="52916"/>
                    <a:pt x="7218" y="38750"/>
                    <a:pt x="7218" y="38750"/>
                  </a:cubicBezTo>
                  <a:cubicBezTo>
                    <a:pt x="6315" y="38750"/>
                    <a:pt x="6315" y="38750"/>
                    <a:pt x="6315" y="38333"/>
                  </a:cubicBezTo>
                  <a:cubicBezTo>
                    <a:pt x="4511" y="37500"/>
                    <a:pt x="5413" y="35833"/>
                    <a:pt x="7218" y="35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99506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/>
          <p:nvPr/>
        </p:nvSpPr>
        <p:spPr>
          <a:xfrm>
            <a:off x="11744000" y="2944372"/>
            <a:ext cx="448000" cy="969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21" name="Shape 221"/>
          <p:cNvSpPr/>
          <p:nvPr/>
        </p:nvSpPr>
        <p:spPr>
          <a:xfrm>
            <a:off x="0" y="0"/>
            <a:ext cx="8128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22" name="Shape 222"/>
          <p:cNvSpPr txBox="1">
            <a:spLocks noGrp="1"/>
          </p:cNvSpPr>
          <p:nvPr>
            <p:ph type="body" idx="1"/>
          </p:nvPr>
        </p:nvSpPr>
        <p:spPr>
          <a:xfrm>
            <a:off x="8521000" y="586000"/>
            <a:ext cx="2830000" cy="568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609585" lvl="0" indent="-304792"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1pPr>
          </a:lstStyle>
          <a:p>
            <a:endParaRPr/>
          </a:p>
        </p:txBody>
      </p:sp>
      <p:sp>
        <p:nvSpPr>
          <p:cNvPr id="223" name="Shape 223"/>
          <p:cNvSpPr txBox="1">
            <a:spLocks noGrp="1"/>
          </p:cNvSpPr>
          <p:nvPr>
            <p:ph type="sldNum" idx="12"/>
          </p:nvPr>
        </p:nvSpPr>
        <p:spPr>
          <a:xfrm>
            <a:off x="11744000" y="2944233"/>
            <a:ext cx="448000" cy="96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2410430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half" type="blank">
  <p:cSld name="Blank half"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/>
          <p:nvPr/>
        </p:nvSpPr>
        <p:spPr>
          <a:xfrm>
            <a:off x="11744000" y="2944372"/>
            <a:ext cx="448000" cy="969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26" name="Shape 226"/>
          <p:cNvSpPr/>
          <p:nvPr/>
        </p:nvSpPr>
        <p:spPr>
          <a:xfrm>
            <a:off x="0" y="0"/>
            <a:ext cx="60888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27" name="Shape 227"/>
          <p:cNvSpPr txBox="1">
            <a:spLocks noGrp="1"/>
          </p:cNvSpPr>
          <p:nvPr>
            <p:ph type="sldNum" idx="12"/>
          </p:nvPr>
        </p:nvSpPr>
        <p:spPr>
          <a:xfrm>
            <a:off x="11744000" y="2944233"/>
            <a:ext cx="448000" cy="96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4811455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5B0FE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609600" y="782633"/>
            <a:ext cx="6851600" cy="11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609600" y="2209800"/>
            <a:ext cx="6851600" cy="42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A5B0FE"/>
              </a:buClr>
              <a:buSzPts val="2400"/>
              <a:buFont typeface="Barlow Light"/>
              <a:buChar char="▹"/>
              <a:defRPr sz="2400"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2400"/>
              <a:buFont typeface="Barlow Light"/>
              <a:buChar char="￭"/>
              <a:defRPr sz="2400"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2400"/>
              <a:buFont typeface="Barlow Light"/>
              <a:buChar char="⬝"/>
              <a:defRPr sz="2400"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Char char="●"/>
              <a:defRPr sz="2400"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Char char="○"/>
              <a:defRPr sz="2400"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Char char="■"/>
              <a:defRPr sz="2400"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Char char="●"/>
              <a:defRPr sz="2400"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Char char="○"/>
              <a:defRPr sz="2400"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Char char="■"/>
              <a:defRPr sz="2400"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11744000" y="2944233"/>
            <a:ext cx="448000" cy="96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 sz="1333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ctr">
              <a:buNone/>
              <a:defRPr sz="1333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algn="ctr">
              <a:buNone/>
              <a:defRPr sz="1333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algn="ctr">
              <a:buNone/>
              <a:defRPr sz="1333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algn="ctr">
              <a:buNone/>
              <a:defRPr sz="1333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algn="ctr">
              <a:buNone/>
              <a:defRPr sz="1333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algn="ctr">
              <a:buNone/>
              <a:defRPr sz="1333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algn="ctr">
              <a:buNone/>
              <a:defRPr sz="1333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algn="ctr">
              <a:buNone/>
              <a:defRPr sz="1333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914909128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://scikit-learn.org/stable/modules/generated/sklearn.neighbors.KNeighborsClassifier.html#sklearn.neighbors.KNeighborsClassifier.score" TargetMode="External"/><Relationship Id="rId3" Type="http://schemas.openxmlformats.org/officeDocument/2006/relationships/hyperlink" Target="http://scikit-learn.org/stable/modules/generated/sklearn.neighbors.KNeighborsClassifier.html#sklearn.neighbors.KNeighborsClassifier.get_params" TargetMode="External"/><Relationship Id="rId7" Type="http://schemas.openxmlformats.org/officeDocument/2006/relationships/hyperlink" Target="http://scikit-learn.org/stable/modules/generated/sklearn.neighbors.KNeighborsClassifier.html#sklearn.neighbors.KNeighborsClassifier.predict_proba" TargetMode="External"/><Relationship Id="rId2" Type="http://schemas.openxmlformats.org/officeDocument/2006/relationships/hyperlink" Target="http://scikit-learn.org/stable/modules/generated/sklearn.neighbors.KNeighborsClassifier.html#sklearn.neighbors.KNeighborsClassifier.fit" TargetMode="External"/><Relationship Id="rId1" Type="http://schemas.openxmlformats.org/officeDocument/2006/relationships/slideLayout" Target="../slideLayouts/slideLayout9.xml"/><Relationship Id="rId6" Type="http://schemas.openxmlformats.org/officeDocument/2006/relationships/hyperlink" Target="http://scikit-learn.org/stable/modules/generated/sklearn.neighbors.KNeighborsClassifier.html#sklearn.neighbors.KNeighborsClassifier.predict" TargetMode="External"/><Relationship Id="rId5" Type="http://schemas.openxmlformats.org/officeDocument/2006/relationships/hyperlink" Target="http://scikit-learn.org/stable/modules/generated/sklearn.neighbors.KNeighborsClassifier.html#sklearn.neighbors.KNeighborsClassifier.kneighbors_graph" TargetMode="External"/><Relationship Id="rId4" Type="http://schemas.openxmlformats.org/officeDocument/2006/relationships/hyperlink" Target="http://scikit-learn.org/stable/modules/generated/sklearn.neighbors.KNeighborsClassifier.html#sklearn.neighbors.KNeighborsClassifier.kneighbors" TargetMode="External"/><Relationship Id="rId9" Type="http://schemas.openxmlformats.org/officeDocument/2006/relationships/hyperlink" Target="http://scikit-learn.org/stable/modules/generated/sklearn.neighbors.KNeighborsClassifier.html#sklearn.neighbors.KNeighborsClassifier.set_params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cikit-learn.org/stable/modules/generated/sklearn.neighbors.KNeighborsClassifier.html" TargetMode="External"/><Relationship Id="rId2" Type="http://schemas.openxmlformats.org/officeDocument/2006/relationships/hyperlink" Target="https://www.ibm.com/support/knowledgecenter/es/SSLVMB_23.0.0/spss/base/idh_idd_knn_variables.html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medium.com/data-science-group-iitr/k-nearest-neighbors-knn-500f0d17c8f1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3314F-B5DD-413A-B708-DAB3EE2338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30032" y="1810139"/>
            <a:ext cx="6649869" cy="2392028"/>
          </a:xfrm>
        </p:spPr>
        <p:txBody>
          <a:bodyPr/>
          <a:lstStyle/>
          <a:p>
            <a:r>
              <a:rPr lang="es-CO" dirty="0" err="1"/>
              <a:t>Quantopian</a:t>
            </a:r>
            <a:r>
              <a:rPr lang="es-CO" dirty="0"/>
              <a:t>- K vecinos mas cercanos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5D5D67F-1E9B-492A-AFBC-8E7F0264128F}"/>
              </a:ext>
            </a:extLst>
          </p:cNvPr>
          <p:cNvSpPr txBox="1"/>
          <p:nvPr/>
        </p:nvSpPr>
        <p:spPr>
          <a:xfrm>
            <a:off x="3937518" y="5542384"/>
            <a:ext cx="47671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b="1" dirty="0">
                <a:solidFill>
                  <a:schemeClr val="bg1"/>
                </a:solidFill>
              </a:rPr>
              <a:t>Presentado por: Kevin Alejandro Vanegas</a:t>
            </a:r>
          </a:p>
        </p:txBody>
      </p:sp>
    </p:spTree>
    <p:extLst>
      <p:ext uri="{BB962C8B-B14F-4D97-AF65-F5344CB8AC3E}">
        <p14:creationId xmlns:p14="http://schemas.microsoft.com/office/powerpoint/2010/main" val="16239135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 txBox="1">
            <a:spLocks noGrp="1"/>
          </p:cNvSpPr>
          <p:nvPr>
            <p:ph type="title"/>
          </p:nvPr>
        </p:nvSpPr>
        <p:spPr>
          <a:xfrm>
            <a:off x="609600" y="782633"/>
            <a:ext cx="6851600" cy="11432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es-CO" dirty="0"/>
              <a:t>K-vecinos más cercanos</a:t>
            </a:r>
            <a:endParaRPr dirty="0"/>
          </a:p>
        </p:txBody>
      </p:sp>
      <p:sp>
        <p:nvSpPr>
          <p:cNvPr id="246" name="Shape 246"/>
          <p:cNvSpPr txBox="1">
            <a:spLocks noGrp="1"/>
          </p:cNvSpPr>
          <p:nvPr>
            <p:ph type="body" idx="2"/>
          </p:nvPr>
        </p:nvSpPr>
        <p:spPr>
          <a:xfrm>
            <a:off x="4135535" y="2026533"/>
            <a:ext cx="3325600" cy="314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 algn="just">
              <a:buNone/>
            </a:pPr>
            <a:r>
              <a:rPr lang="es-CO" sz="1600" dirty="0"/>
              <a:t>Se desarrolla en el año 1951 en una escuela de la Fuerza Aérea de los EEUU   </a:t>
            </a:r>
          </a:p>
          <a:p>
            <a:pPr marL="0" indent="0" algn="just">
              <a:buNone/>
            </a:pPr>
            <a:r>
              <a:rPr lang="es-CO" sz="1600" dirty="0"/>
              <a:t>Estima el valor de la función de densidad y la probabilidad de que un elemento pertenezca a un grupo determinado de acuerdo a la muestra proporcionada</a:t>
            </a:r>
            <a:endParaRPr sz="1600" dirty="0"/>
          </a:p>
          <a:p>
            <a:pPr marL="0" indent="0">
              <a:buClr>
                <a:schemeClr val="dk1"/>
              </a:buClr>
              <a:buSzPts val="1100"/>
              <a:buNone/>
            </a:pPr>
            <a:endParaRPr sz="1600" b="1" dirty="0"/>
          </a:p>
        </p:txBody>
      </p:sp>
      <p:sp>
        <p:nvSpPr>
          <p:cNvPr id="247" name="Shape 247"/>
          <p:cNvSpPr txBox="1">
            <a:spLocks noGrp="1"/>
          </p:cNvSpPr>
          <p:nvPr>
            <p:ph type="body" idx="1"/>
          </p:nvPr>
        </p:nvSpPr>
        <p:spPr>
          <a:xfrm>
            <a:off x="609600" y="2026533"/>
            <a:ext cx="3325600" cy="314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 algn="just">
              <a:buClr>
                <a:schemeClr val="dk1"/>
              </a:buClr>
              <a:buSzPts val="1100"/>
              <a:buNone/>
            </a:pPr>
            <a:r>
              <a:rPr lang="es-CO" dirty="0">
                <a:solidFill>
                  <a:srgbClr val="000000"/>
                </a:solidFill>
              </a:rPr>
              <a:t>En ingles </a:t>
            </a:r>
            <a:r>
              <a:rPr lang="es-CO" b="1" i="1" dirty="0"/>
              <a:t>k-</a:t>
            </a:r>
            <a:r>
              <a:rPr lang="es-CO" b="1" i="1" dirty="0" err="1"/>
              <a:t>nearest</a:t>
            </a:r>
            <a:r>
              <a:rPr lang="es-CO" b="1" i="1" dirty="0"/>
              <a:t> </a:t>
            </a:r>
            <a:r>
              <a:rPr lang="es-CO" b="1" i="1" dirty="0" err="1"/>
              <a:t>neighbors</a:t>
            </a:r>
            <a:r>
              <a:rPr lang="es-CO" b="1" i="1" dirty="0"/>
              <a:t> </a:t>
            </a:r>
            <a:r>
              <a:rPr lang="es-CO" dirty="0"/>
              <a:t>es un método de clasificación-</a:t>
            </a:r>
            <a:r>
              <a:rPr lang="es-CO" dirty="0" err="1"/>
              <a:t>supervizado</a:t>
            </a:r>
            <a:r>
              <a:rPr lang="es-CO" dirty="0"/>
              <a:t>-no paramétrico </a:t>
            </a:r>
            <a:endParaRPr dirty="0">
              <a:solidFill>
                <a:srgbClr val="000000"/>
              </a:solidFill>
            </a:endParaRPr>
          </a:p>
        </p:txBody>
      </p:sp>
      <p:sp>
        <p:nvSpPr>
          <p:cNvPr id="248" name="Shape 248"/>
          <p:cNvSpPr txBox="1">
            <a:spLocks noGrp="1"/>
          </p:cNvSpPr>
          <p:nvPr>
            <p:ph type="body" idx="2"/>
          </p:nvPr>
        </p:nvSpPr>
        <p:spPr>
          <a:xfrm>
            <a:off x="609600" y="5207900"/>
            <a:ext cx="6851600" cy="1521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>
              <a:spcBef>
                <a:spcPts val="0"/>
              </a:spcBef>
              <a:buClr>
                <a:schemeClr val="dk1"/>
              </a:buClr>
              <a:buSzPts val="1100"/>
              <a:buNone/>
            </a:pPr>
            <a:endParaRPr sz="1600" dirty="0">
              <a:solidFill>
                <a:srgbClr val="4F4A9E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s-CO" sz="1600" dirty="0">
                <a:solidFill>
                  <a:srgbClr val="4F4A9E"/>
                </a:solidFill>
              </a:rPr>
              <a:t>Se parte de patrones conocidos, estimando la probabilidad de pertinencia, mas no necesariamente se conoce la distribución de los patrones. </a:t>
            </a:r>
            <a:endParaRPr sz="1600" dirty="0">
              <a:solidFill>
                <a:srgbClr val="4F4A9E"/>
              </a:solidFill>
            </a:endParaRPr>
          </a:p>
        </p:txBody>
      </p:sp>
      <p:sp>
        <p:nvSpPr>
          <p:cNvPr id="249" name="Shape 249"/>
          <p:cNvSpPr txBox="1">
            <a:spLocks noGrp="1"/>
          </p:cNvSpPr>
          <p:nvPr>
            <p:ph type="sldNum" idx="12"/>
          </p:nvPr>
        </p:nvSpPr>
        <p:spPr>
          <a:xfrm>
            <a:off x="11744000" y="2944233"/>
            <a:ext cx="448000" cy="969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fld id="{00000000-1234-1234-1234-123412341234}" type="slidenum">
              <a:rPr lang="en" kern="0"/>
              <a:pPr defTabSz="1219170">
                <a:buClr>
                  <a:srgbClr val="000000"/>
                </a:buClr>
              </a:pPr>
              <a:t>2</a:t>
            </a:fld>
            <a:endParaRPr kern="0"/>
          </a:p>
        </p:txBody>
      </p:sp>
    </p:spTree>
    <p:extLst>
      <p:ext uri="{BB962C8B-B14F-4D97-AF65-F5344CB8AC3E}">
        <p14:creationId xmlns:p14="http://schemas.microsoft.com/office/powerpoint/2010/main" val="29794403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AD36EF3-BDB4-4E0F-803F-AD47A91420C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3</a:t>
            </a:fld>
            <a:endParaRPr lang="e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07C1C68-57D0-472D-9A9E-3BD184DE0BE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20000"/>
                    </a14:imgEffect>
                  </a14:imgLayer>
                </a14:imgProps>
              </a:ext>
            </a:extLst>
          </a:blip>
          <a:srcRect l="34898" t="48707" r="36020" b="41225"/>
          <a:stretch/>
        </p:blipFill>
        <p:spPr>
          <a:xfrm>
            <a:off x="4422710" y="1100567"/>
            <a:ext cx="3545634" cy="69046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BD14A4A-ACE6-49A2-9642-25FA3FD3624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6760" t="7211" r="17117" b="6532"/>
          <a:stretch/>
        </p:blipFill>
        <p:spPr>
          <a:xfrm>
            <a:off x="3266754" y="2220816"/>
            <a:ext cx="5658358" cy="415199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CD92156-F8DB-425A-9E97-284466AD32CA}"/>
              </a:ext>
            </a:extLst>
          </p:cNvPr>
          <p:cNvSpPr txBox="1"/>
          <p:nvPr/>
        </p:nvSpPr>
        <p:spPr>
          <a:xfrm>
            <a:off x="7747771" y="1261134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[1]</a:t>
            </a:r>
            <a:endParaRPr lang="es-CO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F0D2630-4EF2-49B6-B006-683D1E9C012A}"/>
              </a:ext>
            </a:extLst>
          </p:cNvPr>
          <p:cNvSpPr txBox="1"/>
          <p:nvPr/>
        </p:nvSpPr>
        <p:spPr>
          <a:xfrm>
            <a:off x="8397550" y="5684224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[2]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5736999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7C90C8C-7AA2-46C2-A58F-044D21AD757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Ejemplo</a:t>
            </a:r>
            <a:r>
              <a:rPr lang="en-US" dirty="0"/>
              <a:t> </a:t>
            </a:r>
            <a:r>
              <a:rPr lang="en-US" dirty="0" err="1"/>
              <a:t>grafico</a:t>
            </a:r>
            <a:r>
              <a:rPr lang="en-US" dirty="0"/>
              <a:t> </a:t>
            </a:r>
            <a:endParaRPr lang="es-CO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D410729-2EEF-4632-ADC3-83E73F53A8C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4</a:t>
            </a:fld>
            <a:endParaRPr lang="en"/>
          </a:p>
        </p:txBody>
      </p:sp>
      <p:pic>
        <p:nvPicPr>
          <p:cNvPr id="12" name="Picture 11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2EE5321D-9980-4435-A844-EDCA5971DF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832" y="519129"/>
            <a:ext cx="7680000" cy="5752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19169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BFA22F6-4A2D-4652-A795-104D53021F3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5</a:t>
            </a:fld>
            <a:endParaRPr lang="e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3F8193D-0013-493F-8EF6-DB1A42A6529D}"/>
              </a:ext>
            </a:extLst>
          </p:cNvPr>
          <p:cNvSpPr/>
          <p:nvPr/>
        </p:nvSpPr>
        <p:spPr>
          <a:xfrm>
            <a:off x="645745" y="463812"/>
            <a:ext cx="14285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b="1" dirty="0" err="1">
                <a:solidFill>
                  <a:srgbClr val="A5B0FE"/>
                </a:solidFill>
              </a:rPr>
              <a:t>Scikit-learn</a:t>
            </a:r>
            <a:endParaRPr lang="es-CO" b="1" dirty="0">
              <a:solidFill>
                <a:srgbClr val="A5B0FE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CA69455-C7E4-4DC5-8FD7-47093BDE9AFD}"/>
              </a:ext>
            </a:extLst>
          </p:cNvPr>
          <p:cNvSpPr/>
          <p:nvPr/>
        </p:nvSpPr>
        <p:spPr>
          <a:xfrm>
            <a:off x="171964" y="1415534"/>
            <a:ext cx="5613016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dirty="0"/>
              <a:t>Librería orientada al aprendizaje de maquina en Python</a:t>
            </a:r>
            <a:r>
              <a:rPr lang="en-US" dirty="0"/>
              <a:t>, </a:t>
            </a:r>
            <a:r>
              <a:rPr lang="es-AR" dirty="0"/>
              <a:t>dicha</a:t>
            </a:r>
            <a:r>
              <a:rPr lang="en-US" dirty="0"/>
              <a:t> </a:t>
            </a:r>
            <a:r>
              <a:rPr lang="es-CO" dirty="0"/>
              <a:t>librería</a:t>
            </a:r>
            <a:r>
              <a:rPr lang="en-US" dirty="0"/>
              <a:t> </a:t>
            </a:r>
            <a:r>
              <a:rPr lang="es-CO" dirty="0"/>
              <a:t>tiene las siguientes herramientas:</a:t>
            </a:r>
          </a:p>
          <a:p>
            <a:pPr marL="342900" indent="-342900">
              <a:buFont typeface="+mj-lt"/>
              <a:buAutoNum type="alphaUcPeriod"/>
            </a:pPr>
            <a:r>
              <a:rPr lang="es-MX" dirty="0"/>
              <a:t>Clasificación: Identificar a qué categoría pertenece un objeto.</a:t>
            </a:r>
          </a:p>
          <a:p>
            <a:pPr marL="342900" indent="-342900">
              <a:buFont typeface="+mj-lt"/>
              <a:buAutoNum type="alphaUcPeriod"/>
            </a:pPr>
            <a:r>
              <a:rPr lang="es-MX" dirty="0"/>
              <a:t>Regresión: Predecir un atributo de valor continuo asociado con un objeto.</a:t>
            </a:r>
          </a:p>
          <a:p>
            <a:pPr marL="342900" indent="-342900">
              <a:buFont typeface="+mj-lt"/>
              <a:buAutoNum type="alphaUcPeriod"/>
            </a:pPr>
            <a:r>
              <a:rPr lang="es-MX" dirty="0"/>
              <a:t>Agrupación: Agrupación automática de objetos similares en conjuntos.</a:t>
            </a:r>
          </a:p>
          <a:p>
            <a:pPr marL="342900" indent="-342900">
              <a:buFont typeface="+mj-lt"/>
              <a:buAutoNum type="alphaUcPeriod"/>
            </a:pPr>
            <a:r>
              <a:rPr lang="es-MX" dirty="0"/>
              <a:t>Reducción de dimensionalidad: Reducir el número de variables aleatorias a considerar.</a:t>
            </a:r>
          </a:p>
          <a:p>
            <a:pPr marL="342900" indent="-342900">
              <a:buFont typeface="+mj-lt"/>
              <a:buAutoNum type="alphaUcPeriod"/>
            </a:pPr>
            <a:r>
              <a:rPr lang="es-MX" dirty="0"/>
              <a:t>Selección de modelo: Comparando, validando y eligiendo parámetros y modelos.</a:t>
            </a:r>
          </a:p>
          <a:p>
            <a:pPr marL="342900" indent="-342900">
              <a:buFont typeface="+mj-lt"/>
              <a:buAutoNum type="alphaUcPeriod"/>
            </a:pPr>
            <a:r>
              <a:rPr lang="es-MX" dirty="0"/>
              <a:t>Preprocesamiento: Extracción de funciones y normalización.</a:t>
            </a:r>
          </a:p>
          <a:p>
            <a:endParaRPr lang="es-CO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EEB604F-0863-4D1F-ADEA-623C14A3B05E}"/>
              </a:ext>
            </a:extLst>
          </p:cNvPr>
          <p:cNvSpPr txBox="1"/>
          <p:nvPr/>
        </p:nvSpPr>
        <p:spPr>
          <a:xfrm>
            <a:off x="6960637" y="435821"/>
            <a:ext cx="4674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 err="1"/>
              <a:t>sklearn.neighbors.KNeighborsClassifier</a:t>
            </a:r>
            <a:endParaRPr lang="es-CO" b="1" dirty="0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662D8DAA-E9F7-4D8B-B2C5-2FA94375DB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4817562"/>
              </p:ext>
            </p:extLst>
          </p:nvPr>
        </p:nvGraphicFramePr>
        <p:xfrm>
          <a:off x="6820764" y="1094626"/>
          <a:ext cx="4814509" cy="5638413"/>
        </p:xfrm>
        <a:graphic>
          <a:graphicData uri="http://schemas.openxmlformats.org/drawingml/2006/table">
            <a:tbl>
              <a:tblPr/>
              <a:tblGrid>
                <a:gridCol w="1306199">
                  <a:extLst>
                    <a:ext uri="{9D8B030D-6E8A-4147-A177-3AD203B41FA5}">
                      <a16:colId xmlns:a16="http://schemas.microsoft.com/office/drawing/2014/main" val="3636125290"/>
                    </a:ext>
                  </a:extLst>
                </a:gridCol>
                <a:gridCol w="3508310">
                  <a:extLst>
                    <a:ext uri="{9D8B030D-6E8A-4147-A177-3AD203B41FA5}">
                      <a16:colId xmlns:a16="http://schemas.microsoft.com/office/drawing/2014/main" val="4244333347"/>
                    </a:ext>
                  </a:extLst>
                </a:gridCol>
              </a:tblGrid>
              <a:tr h="246391">
                <a:tc>
                  <a:txBody>
                    <a:bodyPr/>
                    <a:lstStyle/>
                    <a:p>
                      <a:pPr algn="l"/>
                      <a:r>
                        <a:rPr lang="es-CO" sz="1100" u="none" strike="noStrike">
                          <a:solidFill>
                            <a:srgbClr val="2878A2"/>
                          </a:solidFill>
                          <a:effectLst/>
                          <a:hlinkClick r:id="rId2" tooltip="sklearn.neighbors.KNeighborsClassifier.fit"/>
                        </a:rPr>
                        <a:t>fit</a:t>
                      </a:r>
                      <a:r>
                        <a:rPr lang="es-CO" sz="1100">
                          <a:effectLst/>
                        </a:rPr>
                        <a:t>(X, y)</a:t>
                      </a:r>
                    </a:p>
                  </a:txBody>
                  <a:tcPr marL="12503" marR="20004" marT="2501" marB="2501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7F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100">
                          <a:effectLst/>
                        </a:rPr>
                        <a:t>Ajustar el modelo usando X como datos de entrenamiento e y como valores objetivo</a:t>
                      </a:r>
                    </a:p>
                  </a:txBody>
                  <a:tcPr marL="12503" marR="20004" marT="2501" marB="2501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7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4147695"/>
                  </a:ext>
                </a:extLst>
              </a:tr>
              <a:tr h="606340">
                <a:tc>
                  <a:txBody>
                    <a:bodyPr/>
                    <a:lstStyle/>
                    <a:p>
                      <a:pPr algn="l"/>
                      <a:r>
                        <a:rPr lang="es-CO" sz="1100" u="none" strike="noStrike">
                          <a:solidFill>
                            <a:srgbClr val="2878A2"/>
                          </a:solidFill>
                          <a:effectLst/>
                          <a:hlinkClick r:id="rId3" tooltip="sklearn.neighbors.KNeighborsClassifier.get_params"/>
                        </a:rPr>
                        <a:t>get_params</a:t>
                      </a:r>
                      <a:r>
                        <a:rPr lang="es-CO" sz="1100">
                          <a:effectLst/>
                        </a:rPr>
                        <a:t>([profundo])</a:t>
                      </a:r>
                    </a:p>
                  </a:txBody>
                  <a:tcPr marL="12503" marR="20004" marT="2501" marB="2501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100" dirty="0">
                          <a:effectLst/>
                        </a:rPr>
                        <a:t>Obtenga los parámetros para este estimador.</a:t>
                      </a:r>
                    </a:p>
                  </a:txBody>
                  <a:tcPr marL="12503" marR="20004" marT="2501" marB="2501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1304424"/>
                  </a:ext>
                </a:extLst>
              </a:tr>
              <a:tr h="1206253">
                <a:tc>
                  <a:txBody>
                    <a:bodyPr/>
                    <a:lstStyle/>
                    <a:p>
                      <a:pPr algn="l"/>
                      <a:r>
                        <a:rPr lang="en-US" sz="1100" u="none" strike="noStrike">
                          <a:solidFill>
                            <a:srgbClr val="2878A2"/>
                          </a:solidFill>
                          <a:effectLst/>
                          <a:hlinkClick r:id="rId4" tooltip="sklearn.neighbors.KNeighborsClassifier.kneighbors"/>
                        </a:rPr>
                        <a:t>kneighbors</a:t>
                      </a:r>
                      <a:r>
                        <a:rPr lang="en-US" sz="1100">
                          <a:effectLst/>
                        </a:rPr>
                        <a:t>([X, n_neighbors, return_distance])</a:t>
                      </a:r>
                    </a:p>
                  </a:txBody>
                  <a:tcPr marL="12503" marR="20004" marT="2501" marB="2501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7F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100">
                          <a:effectLst/>
                        </a:rPr>
                        <a:t>Encuentra los K-vecinos de un punto.</a:t>
                      </a:r>
                    </a:p>
                  </a:txBody>
                  <a:tcPr marL="12503" marR="20004" marT="2501" marB="2501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7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1859807"/>
                  </a:ext>
                </a:extLst>
              </a:tr>
              <a:tr h="1206253">
                <a:tc>
                  <a:txBody>
                    <a:bodyPr/>
                    <a:lstStyle/>
                    <a:p>
                      <a:pPr algn="l"/>
                      <a:r>
                        <a:rPr lang="en-US" sz="1100" u="none" strike="noStrike">
                          <a:solidFill>
                            <a:srgbClr val="2878A2"/>
                          </a:solidFill>
                          <a:effectLst/>
                          <a:hlinkClick r:id="rId5" tooltip="sklearn.neighbors.KNeighborsClassifier.kneighbors_graph"/>
                        </a:rPr>
                        <a:t>kneighbors_graph</a:t>
                      </a:r>
                      <a:r>
                        <a:rPr lang="en-US" sz="1100">
                          <a:effectLst/>
                        </a:rPr>
                        <a:t>([X, n_neighbors, modo])</a:t>
                      </a:r>
                    </a:p>
                  </a:txBody>
                  <a:tcPr marL="12503" marR="20004" marT="2501" marB="2501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100">
                          <a:effectLst/>
                        </a:rPr>
                        <a:t>Calcula el gráfico (ponderado) de k-Vecinos para los puntos en X</a:t>
                      </a:r>
                    </a:p>
                  </a:txBody>
                  <a:tcPr marL="12503" marR="20004" marT="2501" marB="2501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357359"/>
                  </a:ext>
                </a:extLst>
              </a:tr>
              <a:tr h="246391">
                <a:tc>
                  <a:txBody>
                    <a:bodyPr/>
                    <a:lstStyle/>
                    <a:p>
                      <a:pPr algn="l"/>
                      <a:r>
                        <a:rPr lang="es-CO" sz="1100" u="none" strike="noStrike">
                          <a:solidFill>
                            <a:srgbClr val="2878A2"/>
                          </a:solidFill>
                          <a:effectLst/>
                          <a:hlinkClick r:id="rId6" tooltip="sklearn.neighbors.KNeighborsClassifier.predict"/>
                        </a:rPr>
                        <a:t>predict</a:t>
                      </a:r>
                      <a:r>
                        <a:rPr lang="es-CO" sz="1100">
                          <a:effectLst/>
                        </a:rPr>
                        <a:t>(X)</a:t>
                      </a:r>
                    </a:p>
                  </a:txBody>
                  <a:tcPr marL="12503" marR="20004" marT="2501" marB="2501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7F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100">
                          <a:effectLst/>
                        </a:rPr>
                        <a:t>Predecir las etiquetas de clase para los datos proporcionados</a:t>
                      </a:r>
                    </a:p>
                  </a:txBody>
                  <a:tcPr marL="12503" marR="20004" marT="2501" marB="2501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7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5732570"/>
                  </a:ext>
                </a:extLst>
              </a:tr>
              <a:tr h="486358">
                <a:tc>
                  <a:txBody>
                    <a:bodyPr/>
                    <a:lstStyle/>
                    <a:p>
                      <a:pPr algn="l"/>
                      <a:r>
                        <a:rPr lang="es-CO" sz="1100" u="none" strike="noStrike">
                          <a:solidFill>
                            <a:srgbClr val="2878A2"/>
                          </a:solidFill>
                          <a:effectLst/>
                          <a:hlinkClick r:id="rId7" tooltip="sklearn.neighbors.KNeighborsClassifier.predict_proba"/>
                        </a:rPr>
                        <a:t>predict_proba</a:t>
                      </a:r>
                      <a:r>
                        <a:rPr lang="es-CO" sz="1100">
                          <a:effectLst/>
                        </a:rPr>
                        <a:t>(X)</a:t>
                      </a:r>
                    </a:p>
                  </a:txBody>
                  <a:tcPr marL="12503" marR="20004" marT="2501" marB="2501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100">
                          <a:effectLst/>
                        </a:rPr>
                        <a:t>Estimaciones de probabilidad de retorno para los datos de prueba X.</a:t>
                      </a:r>
                    </a:p>
                  </a:txBody>
                  <a:tcPr marL="12503" marR="20004" marT="2501" marB="2501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5112135"/>
                  </a:ext>
                </a:extLst>
              </a:tr>
              <a:tr h="846305">
                <a:tc>
                  <a:txBody>
                    <a:bodyPr/>
                    <a:lstStyle/>
                    <a:p>
                      <a:pPr algn="l"/>
                      <a:r>
                        <a:rPr lang="en-US" sz="1100" u="none" strike="noStrike">
                          <a:solidFill>
                            <a:srgbClr val="2878A2"/>
                          </a:solidFill>
                          <a:effectLst/>
                          <a:hlinkClick r:id="rId8" tooltip="sklearn.neighbors.KNeighborsClassifier.score"/>
                        </a:rPr>
                        <a:t>score</a:t>
                      </a:r>
                      <a:r>
                        <a:rPr lang="en-US" sz="1100">
                          <a:effectLst/>
                        </a:rPr>
                        <a:t>(X, y [, sample_weight])</a:t>
                      </a:r>
                    </a:p>
                  </a:txBody>
                  <a:tcPr marL="12503" marR="20004" marT="2501" marB="2501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7F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100" dirty="0">
                          <a:effectLst/>
                        </a:rPr>
                        <a:t>Devuelve la precisión media en los datos y etiquetas de prueba dados.</a:t>
                      </a:r>
                    </a:p>
                  </a:txBody>
                  <a:tcPr marL="12503" marR="20004" marT="2501" marB="2501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7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8069884"/>
                  </a:ext>
                </a:extLst>
              </a:tr>
              <a:tr h="606340">
                <a:tc>
                  <a:txBody>
                    <a:bodyPr/>
                    <a:lstStyle/>
                    <a:p>
                      <a:pPr algn="l"/>
                      <a:r>
                        <a:rPr lang="es-CO" sz="1100" u="none" strike="noStrike">
                          <a:solidFill>
                            <a:srgbClr val="2878A2"/>
                          </a:solidFill>
                          <a:effectLst/>
                          <a:hlinkClick r:id="rId9" tooltip="sklearn.neighbors.KNeighborsClassifier.set_params"/>
                        </a:rPr>
                        <a:t>set_params</a:t>
                      </a:r>
                      <a:r>
                        <a:rPr lang="es-CO" sz="1100">
                          <a:effectLst/>
                        </a:rPr>
                        <a:t>(** params)</a:t>
                      </a:r>
                    </a:p>
                  </a:txBody>
                  <a:tcPr marL="12503" marR="20004" marT="2501" marB="2501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100" dirty="0">
                          <a:effectLst/>
                        </a:rPr>
                        <a:t>Establezca los parámetros de este estimador.</a:t>
                      </a:r>
                    </a:p>
                  </a:txBody>
                  <a:tcPr marL="12503" marR="20004" marT="2501" marB="2501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4746548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C7BF89E7-9927-4AF6-BC6B-844748A429ED}"/>
              </a:ext>
            </a:extLst>
          </p:cNvPr>
          <p:cNvSpPr txBox="1"/>
          <p:nvPr/>
        </p:nvSpPr>
        <p:spPr>
          <a:xfrm>
            <a:off x="2444620" y="5663683"/>
            <a:ext cx="607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[3]</a:t>
            </a:r>
            <a:endParaRPr lang="es-CO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59A6EAD-EEB2-489F-91DB-0C97F442B587}"/>
              </a:ext>
            </a:extLst>
          </p:cNvPr>
          <p:cNvSpPr txBox="1"/>
          <p:nvPr/>
        </p:nvSpPr>
        <p:spPr>
          <a:xfrm>
            <a:off x="11574494" y="5663683"/>
            <a:ext cx="787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/>
              <a:t>[3]</a:t>
            </a:r>
            <a:endParaRPr lang="es-CO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F3D7CA2-6957-414C-93B7-D6B81DF6564D}"/>
              </a:ext>
            </a:extLst>
          </p:cNvPr>
          <p:cNvSpPr txBox="1"/>
          <p:nvPr/>
        </p:nvSpPr>
        <p:spPr>
          <a:xfrm>
            <a:off x="6712037" y="756072"/>
            <a:ext cx="16421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s-CO" sz="1600" dirty="0" err="1">
                <a:solidFill>
                  <a:schemeClr val="bg1"/>
                </a:solidFill>
              </a:rPr>
              <a:t>Metodos</a:t>
            </a:r>
            <a:endParaRPr lang="es-CO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42603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AC64722-2595-4FD7-93AA-0155C68FDBB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6</a:t>
            </a:fld>
            <a:endParaRPr lang="e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C0695A-0CBC-4EEA-A2BB-D2BF9C792546}"/>
              </a:ext>
            </a:extLst>
          </p:cNvPr>
          <p:cNvSpPr txBox="1"/>
          <p:nvPr/>
        </p:nvSpPr>
        <p:spPr>
          <a:xfrm>
            <a:off x="102637" y="0"/>
            <a:ext cx="7865706" cy="6986528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r>
              <a:rPr lang="en-US" sz="700" dirty="0"/>
              <a:t>from </a:t>
            </a:r>
            <a:r>
              <a:rPr lang="en-US" sz="700" dirty="0" err="1"/>
              <a:t>quantopian.algorithm</a:t>
            </a:r>
            <a:r>
              <a:rPr lang="en-US" sz="700" dirty="0"/>
              <a:t> import (</a:t>
            </a:r>
            <a:endParaRPr lang="es-CO" sz="700" dirty="0"/>
          </a:p>
          <a:p>
            <a:r>
              <a:rPr lang="en-US" sz="700" dirty="0"/>
              <a:t>    </a:t>
            </a:r>
            <a:r>
              <a:rPr lang="en-US" sz="700" dirty="0" err="1"/>
              <a:t>attach_pipeline</a:t>
            </a:r>
            <a:r>
              <a:rPr lang="en-US" sz="700" dirty="0"/>
              <a:t>,</a:t>
            </a:r>
            <a:endParaRPr lang="es-CO" sz="700" dirty="0"/>
          </a:p>
          <a:p>
            <a:r>
              <a:rPr lang="en-US" sz="700" dirty="0"/>
              <a:t>    </a:t>
            </a:r>
            <a:r>
              <a:rPr lang="en-US" sz="700" dirty="0" err="1"/>
              <a:t>pipeline_output</a:t>
            </a:r>
            <a:r>
              <a:rPr lang="en-US" sz="700" dirty="0"/>
              <a:t>,</a:t>
            </a:r>
            <a:endParaRPr lang="es-CO" sz="700" dirty="0"/>
          </a:p>
          <a:p>
            <a:r>
              <a:rPr lang="en-US" sz="700" dirty="0"/>
              <a:t>    </a:t>
            </a:r>
            <a:r>
              <a:rPr lang="en-US" sz="700" dirty="0" err="1"/>
              <a:t>order_optimal_portfolio</a:t>
            </a:r>
            <a:r>
              <a:rPr lang="en-US" sz="700" dirty="0"/>
              <a:t>,</a:t>
            </a:r>
            <a:endParaRPr lang="es-CO" sz="700" dirty="0"/>
          </a:p>
          <a:p>
            <a:r>
              <a:rPr lang="en-US" sz="700" dirty="0"/>
              <a:t>)</a:t>
            </a:r>
            <a:endParaRPr lang="es-CO" sz="700" dirty="0"/>
          </a:p>
          <a:p>
            <a:r>
              <a:rPr lang="en-US" sz="700" dirty="0"/>
              <a:t>import </a:t>
            </a:r>
            <a:r>
              <a:rPr lang="en-US" sz="700" dirty="0" err="1"/>
              <a:t>quantopian.algorithm</a:t>
            </a:r>
            <a:r>
              <a:rPr lang="en-US" sz="700" dirty="0"/>
              <a:t> as </a:t>
            </a:r>
            <a:r>
              <a:rPr lang="en-US" sz="700" dirty="0" err="1"/>
              <a:t>algo</a:t>
            </a:r>
            <a:endParaRPr lang="es-CO" sz="700" dirty="0"/>
          </a:p>
          <a:p>
            <a:r>
              <a:rPr lang="en-US" sz="700" dirty="0"/>
              <a:t>from </a:t>
            </a:r>
            <a:r>
              <a:rPr lang="en-US" sz="700" dirty="0" err="1"/>
              <a:t>quantopian.pipeline</a:t>
            </a:r>
            <a:r>
              <a:rPr lang="en-US" sz="700" dirty="0"/>
              <a:t> import Pipeline</a:t>
            </a:r>
            <a:endParaRPr lang="es-CO" sz="700" dirty="0"/>
          </a:p>
          <a:p>
            <a:r>
              <a:rPr lang="en-US" sz="700" dirty="0"/>
              <a:t>from </a:t>
            </a:r>
            <a:r>
              <a:rPr lang="en-US" sz="700" dirty="0" err="1"/>
              <a:t>quantopian.pipeline.data.builtin</a:t>
            </a:r>
            <a:r>
              <a:rPr lang="en-US" sz="700" dirty="0"/>
              <a:t> import </a:t>
            </a:r>
            <a:r>
              <a:rPr lang="en-US" sz="700" dirty="0" err="1"/>
              <a:t>USEquityPricing</a:t>
            </a:r>
            <a:endParaRPr lang="es-CO" sz="700" dirty="0"/>
          </a:p>
          <a:p>
            <a:r>
              <a:rPr lang="en-US" sz="700" dirty="0"/>
              <a:t>from </a:t>
            </a:r>
            <a:r>
              <a:rPr lang="en-US" sz="700" dirty="0" err="1"/>
              <a:t>quantopian.pipeline.factors</a:t>
            </a:r>
            <a:r>
              <a:rPr lang="en-US" sz="700" dirty="0"/>
              <a:t> import </a:t>
            </a:r>
            <a:r>
              <a:rPr lang="en-US" sz="700" dirty="0" err="1"/>
              <a:t>SimpleMovingAverage</a:t>
            </a:r>
            <a:endParaRPr lang="es-CO" sz="700" dirty="0"/>
          </a:p>
          <a:p>
            <a:r>
              <a:rPr lang="en-US" sz="700" dirty="0"/>
              <a:t>from </a:t>
            </a:r>
            <a:r>
              <a:rPr lang="en-US" sz="700" dirty="0" err="1"/>
              <a:t>quantopian.pipeline.filters</a:t>
            </a:r>
            <a:r>
              <a:rPr lang="en-US" sz="700" dirty="0"/>
              <a:t> import Q1500US</a:t>
            </a:r>
            <a:endParaRPr lang="es-CO" sz="700" dirty="0"/>
          </a:p>
          <a:p>
            <a:r>
              <a:rPr lang="en-US" sz="700" dirty="0"/>
              <a:t>from </a:t>
            </a:r>
            <a:r>
              <a:rPr lang="en-US" sz="700" dirty="0" err="1"/>
              <a:t>quantopian.pipeline.filters</a:t>
            </a:r>
            <a:r>
              <a:rPr lang="en-US" sz="700" dirty="0"/>
              <a:t> import  </a:t>
            </a:r>
            <a:r>
              <a:rPr lang="en-US" sz="700" dirty="0" err="1"/>
              <a:t>StaticAssets</a:t>
            </a:r>
            <a:endParaRPr lang="es-CO" sz="700" dirty="0"/>
          </a:p>
          <a:p>
            <a:r>
              <a:rPr lang="en-US" sz="700" dirty="0"/>
              <a:t>import </a:t>
            </a:r>
            <a:r>
              <a:rPr lang="en-US" sz="700" dirty="0" err="1"/>
              <a:t>quantopian.optimize</a:t>
            </a:r>
            <a:r>
              <a:rPr lang="en-US" sz="700" dirty="0"/>
              <a:t> as opt</a:t>
            </a:r>
            <a:endParaRPr lang="es-CO" sz="700" dirty="0"/>
          </a:p>
          <a:p>
            <a:r>
              <a:rPr lang="en-US" sz="700" dirty="0"/>
              <a:t>from </a:t>
            </a:r>
            <a:r>
              <a:rPr lang="en-US" sz="700" dirty="0" err="1"/>
              <a:t>quantopian.pipeline.experimental</a:t>
            </a:r>
            <a:r>
              <a:rPr lang="en-US" sz="700" dirty="0"/>
              <a:t> import </a:t>
            </a:r>
            <a:r>
              <a:rPr lang="en-US" sz="700" dirty="0" err="1"/>
              <a:t>risk_loading_pipeline</a:t>
            </a:r>
            <a:endParaRPr lang="es-CO" sz="700" dirty="0"/>
          </a:p>
          <a:p>
            <a:r>
              <a:rPr lang="en-US" sz="700" dirty="0"/>
              <a:t>from </a:t>
            </a:r>
            <a:r>
              <a:rPr lang="en-US" sz="700" dirty="0" err="1"/>
              <a:t>quantopian.optimize</a:t>
            </a:r>
            <a:r>
              <a:rPr lang="en-US" sz="700" dirty="0"/>
              <a:t> import </a:t>
            </a:r>
            <a:r>
              <a:rPr lang="en-US" sz="700" dirty="0" err="1"/>
              <a:t>TargetWeights</a:t>
            </a:r>
            <a:endParaRPr lang="es-CO" sz="700" dirty="0"/>
          </a:p>
          <a:p>
            <a:r>
              <a:rPr lang="en-US" sz="700" dirty="0"/>
              <a:t>import pandas as pd</a:t>
            </a:r>
            <a:endParaRPr lang="es-CO" sz="700" dirty="0"/>
          </a:p>
          <a:p>
            <a:r>
              <a:rPr lang="en-US" sz="700" dirty="0"/>
              <a:t>from </a:t>
            </a:r>
            <a:r>
              <a:rPr lang="en-US" sz="700" dirty="0" err="1"/>
              <a:t>sklearn.neighbors</a:t>
            </a:r>
            <a:r>
              <a:rPr lang="en-US" sz="700" dirty="0"/>
              <a:t> import </a:t>
            </a:r>
            <a:r>
              <a:rPr lang="en-US" sz="700" dirty="0" err="1"/>
              <a:t>KNeighborsClassifier</a:t>
            </a:r>
            <a:endParaRPr lang="es-CO" sz="700" dirty="0"/>
          </a:p>
          <a:p>
            <a:r>
              <a:rPr lang="en-US" sz="700" dirty="0"/>
              <a:t>from collections import deque</a:t>
            </a:r>
            <a:endParaRPr lang="es-CO" sz="700" dirty="0"/>
          </a:p>
          <a:p>
            <a:r>
              <a:rPr lang="en-US" sz="700" dirty="0"/>
              <a:t>def initialize(context):</a:t>
            </a:r>
            <a:endParaRPr lang="es-CO" sz="700" dirty="0"/>
          </a:p>
          <a:p>
            <a:r>
              <a:rPr lang="en-US" sz="700" dirty="0"/>
              <a:t>    # SPY capital, EFA </a:t>
            </a:r>
            <a:r>
              <a:rPr lang="en-US" sz="700" dirty="0" err="1"/>
              <a:t>fondos</a:t>
            </a:r>
            <a:r>
              <a:rPr lang="en-US" sz="700" dirty="0"/>
              <a:t>, TIP </a:t>
            </a:r>
            <a:r>
              <a:rPr lang="en-US" sz="700" dirty="0" err="1"/>
              <a:t>bonos</a:t>
            </a:r>
            <a:r>
              <a:rPr lang="en-US" sz="700" dirty="0"/>
              <a:t>, GSG </a:t>
            </a:r>
            <a:r>
              <a:rPr lang="en-US" sz="700" dirty="0" err="1"/>
              <a:t>indince</a:t>
            </a:r>
            <a:r>
              <a:rPr lang="en-US" sz="700" dirty="0"/>
              <a:t>. </a:t>
            </a:r>
            <a:endParaRPr lang="es-CO" sz="700" dirty="0"/>
          </a:p>
          <a:p>
            <a:r>
              <a:rPr lang="en-US" sz="700" dirty="0"/>
              <a:t>    </a:t>
            </a:r>
            <a:r>
              <a:rPr lang="en-US" sz="700" dirty="0" err="1"/>
              <a:t>context.security_list</a:t>
            </a:r>
            <a:r>
              <a:rPr lang="en-US" sz="700" dirty="0"/>
              <a:t> = symbols('SPY', 'EFA','TIP','GSG')</a:t>
            </a:r>
            <a:endParaRPr lang="es-CO" sz="700" dirty="0"/>
          </a:p>
          <a:p>
            <a:r>
              <a:rPr lang="en-US" sz="700" dirty="0"/>
              <a:t>    </a:t>
            </a:r>
            <a:r>
              <a:rPr lang="en-US" sz="700" dirty="0" err="1"/>
              <a:t>context.classifier</a:t>
            </a:r>
            <a:r>
              <a:rPr lang="en-US" sz="700" dirty="0"/>
              <a:t> = </a:t>
            </a:r>
            <a:r>
              <a:rPr lang="en-US" sz="700" dirty="0" err="1"/>
              <a:t>KNeighborsClassifier</a:t>
            </a:r>
            <a:r>
              <a:rPr lang="en-US" sz="700" dirty="0"/>
              <a:t>(</a:t>
            </a:r>
            <a:r>
              <a:rPr lang="en-US" sz="700" dirty="0" err="1"/>
              <a:t>n_neighbors</a:t>
            </a:r>
            <a:r>
              <a:rPr lang="en-US" sz="700" dirty="0"/>
              <a:t>=7, weights='uniform', algorithm='</a:t>
            </a:r>
            <a:r>
              <a:rPr lang="en-US" sz="700" dirty="0" err="1"/>
              <a:t>kd_tree</a:t>
            </a:r>
            <a:r>
              <a:rPr lang="en-US" sz="700" dirty="0"/>
              <a:t>') # </a:t>
            </a:r>
            <a:r>
              <a:rPr lang="en-US" sz="700" dirty="0" err="1"/>
              <a:t>Usar</a:t>
            </a:r>
            <a:r>
              <a:rPr lang="en-US" sz="700" dirty="0"/>
              <a:t> un </a:t>
            </a:r>
            <a:r>
              <a:rPr lang="en-US" sz="700" dirty="0" err="1"/>
              <a:t>clasificador</a:t>
            </a:r>
            <a:r>
              <a:rPr lang="en-US" sz="700" dirty="0"/>
              <a:t> KNN</a:t>
            </a:r>
            <a:endParaRPr lang="es-CO" sz="700" dirty="0"/>
          </a:p>
          <a:p>
            <a:r>
              <a:rPr lang="en-US" sz="700" dirty="0"/>
              <a:t>    </a:t>
            </a:r>
            <a:endParaRPr lang="es-CO" sz="700" dirty="0"/>
          </a:p>
          <a:p>
            <a:r>
              <a:rPr lang="en-US" sz="700" dirty="0"/>
              <a:t>   </a:t>
            </a:r>
            <a:r>
              <a:rPr lang="es-CO" sz="700" dirty="0"/>
              <a:t>#</a:t>
            </a:r>
            <a:r>
              <a:rPr lang="es-CO" sz="700" dirty="0" err="1"/>
              <a:t>Parametros</a:t>
            </a:r>
            <a:r>
              <a:rPr lang="es-CO" sz="700" dirty="0"/>
              <a:t> de </a:t>
            </a:r>
            <a:r>
              <a:rPr lang="es-CO" sz="700" dirty="0" err="1"/>
              <a:t>restriccion</a:t>
            </a:r>
            <a:r>
              <a:rPr lang="es-CO" sz="700" dirty="0"/>
              <a:t>   </a:t>
            </a:r>
          </a:p>
          <a:p>
            <a:r>
              <a:rPr lang="es-CO" sz="700" dirty="0"/>
              <a:t>    # </a:t>
            </a:r>
            <a:r>
              <a:rPr lang="es-CO" sz="700" dirty="0" err="1"/>
              <a:t>Attach</a:t>
            </a:r>
            <a:r>
              <a:rPr lang="es-CO" sz="700" dirty="0"/>
              <a:t> de </a:t>
            </a:r>
            <a:r>
              <a:rPr lang="es-CO" sz="700" dirty="0" err="1"/>
              <a:t>pileine</a:t>
            </a:r>
            <a:r>
              <a:rPr lang="es-CO" sz="700" dirty="0"/>
              <a:t> datos</a:t>
            </a:r>
          </a:p>
          <a:p>
            <a:r>
              <a:rPr lang="es-CO" sz="700" dirty="0"/>
              <a:t>    </a:t>
            </a:r>
            <a:r>
              <a:rPr lang="en-US" sz="700" dirty="0" err="1"/>
              <a:t>attach_pipeline</a:t>
            </a:r>
            <a:r>
              <a:rPr lang="en-US" sz="700" dirty="0"/>
              <a:t>(</a:t>
            </a:r>
            <a:endParaRPr lang="es-CO" sz="700" dirty="0"/>
          </a:p>
          <a:p>
            <a:r>
              <a:rPr lang="en-US" sz="700" dirty="0"/>
              <a:t>        </a:t>
            </a:r>
            <a:r>
              <a:rPr lang="en-US" sz="700" dirty="0" err="1"/>
              <a:t>make_pipeline</a:t>
            </a:r>
            <a:r>
              <a:rPr lang="en-US" sz="700" dirty="0"/>
              <a:t>(),</a:t>
            </a:r>
            <a:endParaRPr lang="es-CO" sz="700" dirty="0"/>
          </a:p>
          <a:p>
            <a:r>
              <a:rPr lang="en-US" sz="700" dirty="0"/>
              <a:t>        '</a:t>
            </a:r>
            <a:r>
              <a:rPr lang="en-US" sz="700" dirty="0" err="1"/>
              <a:t>data_pipe</a:t>
            </a:r>
            <a:r>
              <a:rPr lang="en-US" sz="700" dirty="0"/>
              <a:t>'</a:t>
            </a:r>
            <a:endParaRPr lang="es-CO" sz="700" dirty="0"/>
          </a:p>
          <a:p>
            <a:r>
              <a:rPr lang="en-US" sz="700" dirty="0"/>
              <a:t>    )</a:t>
            </a:r>
            <a:endParaRPr lang="es-CO" sz="700" dirty="0"/>
          </a:p>
          <a:p>
            <a:r>
              <a:rPr lang="en-US" sz="700" dirty="0"/>
              <a:t>    </a:t>
            </a:r>
            <a:endParaRPr lang="es-CO" sz="700" dirty="0"/>
          </a:p>
          <a:p>
            <a:r>
              <a:rPr lang="en-US" sz="700" dirty="0"/>
              <a:t>    </a:t>
            </a:r>
            <a:r>
              <a:rPr lang="en-US" sz="700" dirty="0" err="1"/>
              <a:t>attach_pipeline</a:t>
            </a:r>
            <a:r>
              <a:rPr lang="en-US" sz="700" dirty="0"/>
              <a:t>(</a:t>
            </a:r>
            <a:endParaRPr lang="es-CO" sz="700" dirty="0"/>
          </a:p>
          <a:p>
            <a:r>
              <a:rPr lang="en-US" sz="700" dirty="0"/>
              <a:t>        </a:t>
            </a:r>
            <a:r>
              <a:rPr lang="en-US" sz="700" dirty="0" err="1"/>
              <a:t>risk_loading_pipeline</a:t>
            </a:r>
            <a:r>
              <a:rPr lang="en-US" sz="700" dirty="0"/>
              <a:t>(),</a:t>
            </a:r>
            <a:endParaRPr lang="es-CO" sz="700" dirty="0"/>
          </a:p>
          <a:p>
            <a:r>
              <a:rPr lang="en-US" sz="700" dirty="0"/>
              <a:t>        </a:t>
            </a:r>
            <a:r>
              <a:rPr lang="es-CO" sz="700" dirty="0"/>
              <a:t>'</a:t>
            </a:r>
            <a:r>
              <a:rPr lang="es-CO" sz="700" dirty="0" err="1"/>
              <a:t>risk_pipe</a:t>
            </a:r>
            <a:r>
              <a:rPr lang="es-CO" sz="700" dirty="0"/>
              <a:t>'</a:t>
            </a:r>
          </a:p>
          <a:p>
            <a:r>
              <a:rPr lang="es-CO" sz="700" dirty="0"/>
              <a:t>    )</a:t>
            </a:r>
          </a:p>
          <a:p>
            <a:r>
              <a:rPr lang="es-CO" sz="700" dirty="0"/>
              <a:t> </a:t>
            </a:r>
          </a:p>
          <a:p>
            <a:r>
              <a:rPr lang="es-CO" sz="700" dirty="0"/>
              <a:t>    # </a:t>
            </a:r>
            <a:r>
              <a:rPr lang="es-CO" sz="700" dirty="0" err="1"/>
              <a:t>Rebalance</a:t>
            </a:r>
            <a:r>
              <a:rPr lang="es-CO" sz="700" dirty="0"/>
              <a:t> 2 horas de abrir el mercado</a:t>
            </a:r>
          </a:p>
          <a:p>
            <a:r>
              <a:rPr lang="es-CO" sz="700" dirty="0"/>
              <a:t>    </a:t>
            </a:r>
            <a:r>
              <a:rPr lang="en-US" sz="700" dirty="0" err="1"/>
              <a:t>algo.schedule_function</a:t>
            </a:r>
            <a:r>
              <a:rPr lang="en-US" sz="700" dirty="0"/>
              <a:t>(</a:t>
            </a:r>
            <a:endParaRPr lang="es-CO" sz="700" dirty="0"/>
          </a:p>
          <a:p>
            <a:r>
              <a:rPr lang="en-US" sz="700" dirty="0"/>
              <a:t>        rebalance,</a:t>
            </a:r>
            <a:endParaRPr lang="es-CO" sz="700" dirty="0"/>
          </a:p>
          <a:p>
            <a:r>
              <a:rPr lang="en-US" sz="700" dirty="0"/>
              <a:t>        </a:t>
            </a:r>
            <a:r>
              <a:rPr lang="en-US" sz="700" dirty="0" err="1"/>
              <a:t>algo.date_rules.month_end</a:t>
            </a:r>
            <a:r>
              <a:rPr lang="en-US" sz="700" dirty="0"/>
              <a:t>(),</a:t>
            </a:r>
            <a:endParaRPr lang="es-CO" sz="700" dirty="0"/>
          </a:p>
          <a:p>
            <a:r>
              <a:rPr lang="en-US" sz="700" dirty="0"/>
              <a:t>        </a:t>
            </a:r>
            <a:r>
              <a:rPr lang="en-US" sz="700" dirty="0" err="1"/>
              <a:t>algo.time_rules.market_open</a:t>
            </a:r>
            <a:r>
              <a:rPr lang="en-US" sz="700" dirty="0"/>
              <a:t>(hours=2),</a:t>
            </a:r>
            <a:endParaRPr lang="es-CO" sz="700" dirty="0"/>
          </a:p>
          <a:p>
            <a:r>
              <a:rPr lang="en-US" sz="700" dirty="0"/>
              <a:t>    </a:t>
            </a:r>
            <a:r>
              <a:rPr lang="es-CO" sz="700" dirty="0"/>
              <a:t>)</a:t>
            </a:r>
          </a:p>
          <a:p>
            <a:r>
              <a:rPr lang="es-CO" sz="700" dirty="0"/>
              <a:t> </a:t>
            </a:r>
          </a:p>
          <a:p>
            <a:r>
              <a:rPr lang="es-CO" sz="700" dirty="0"/>
              <a:t>    # guardar al cierre todos los </a:t>
            </a:r>
            <a:r>
              <a:rPr lang="es-CO" sz="700" dirty="0" err="1"/>
              <a:t>dias</a:t>
            </a:r>
            <a:endParaRPr lang="es-CO" sz="700" dirty="0"/>
          </a:p>
          <a:p>
            <a:r>
              <a:rPr lang="es-CO" sz="700" dirty="0"/>
              <a:t>    </a:t>
            </a:r>
            <a:r>
              <a:rPr lang="en-US" sz="700" dirty="0" err="1"/>
              <a:t>algo.schedule_function</a:t>
            </a:r>
            <a:r>
              <a:rPr lang="en-US" sz="700" dirty="0"/>
              <a:t>(</a:t>
            </a:r>
            <a:endParaRPr lang="es-CO" sz="700" dirty="0"/>
          </a:p>
          <a:p>
            <a:r>
              <a:rPr lang="en-US" sz="700" dirty="0"/>
              <a:t>        </a:t>
            </a:r>
            <a:r>
              <a:rPr lang="en-US" sz="700" dirty="0" err="1"/>
              <a:t>record_vars</a:t>
            </a:r>
            <a:r>
              <a:rPr lang="en-US" sz="700" dirty="0"/>
              <a:t>,</a:t>
            </a:r>
            <a:endParaRPr lang="es-CO" sz="700" dirty="0"/>
          </a:p>
          <a:p>
            <a:r>
              <a:rPr lang="en-US" sz="700" dirty="0"/>
              <a:t>        </a:t>
            </a:r>
            <a:r>
              <a:rPr lang="en-US" sz="700" dirty="0" err="1"/>
              <a:t>algo.date_rules.every_day</a:t>
            </a:r>
            <a:r>
              <a:rPr lang="en-US" sz="700" dirty="0"/>
              <a:t>(),</a:t>
            </a:r>
            <a:endParaRPr lang="es-CO" sz="700" dirty="0"/>
          </a:p>
          <a:p>
            <a:r>
              <a:rPr lang="en-US" sz="700" dirty="0"/>
              <a:t>        </a:t>
            </a:r>
            <a:r>
              <a:rPr lang="en-US" sz="700" dirty="0" err="1"/>
              <a:t>algo.time_rules.market_close</a:t>
            </a:r>
            <a:r>
              <a:rPr lang="en-US" sz="700" dirty="0"/>
              <a:t>()</a:t>
            </a:r>
            <a:endParaRPr lang="es-CO" sz="700" dirty="0"/>
          </a:p>
          <a:p>
            <a:r>
              <a:rPr lang="en-US" sz="700" dirty="0"/>
              <a:t>    </a:t>
            </a:r>
            <a:r>
              <a:rPr lang="es-CO" sz="700" dirty="0"/>
              <a:t>)</a:t>
            </a:r>
          </a:p>
          <a:p>
            <a:r>
              <a:rPr lang="es-CO" sz="700" dirty="0"/>
              <a:t> </a:t>
            </a:r>
          </a:p>
          <a:p>
            <a:r>
              <a:rPr lang="es-CO" sz="700" dirty="0"/>
              <a:t>    # crea el conjunto seleccionado</a:t>
            </a:r>
          </a:p>
          <a:p>
            <a:r>
              <a:rPr lang="es-CO" sz="700" dirty="0"/>
              <a:t>    </a:t>
            </a:r>
            <a:r>
              <a:rPr lang="en-US" sz="700" dirty="0" err="1"/>
              <a:t>algo.attach_pipeline</a:t>
            </a:r>
            <a:r>
              <a:rPr lang="en-US" sz="700" dirty="0"/>
              <a:t>(</a:t>
            </a:r>
            <a:r>
              <a:rPr lang="en-US" sz="700" dirty="0" err="1"/>
              <a:t>make_pipeline</a:t>
            </a:r>
            <a:r>
              <a:rPr lang="en-US" sz="700" dirty="0"/>
              <a:t>(), 'pipeline')</a:t>
            </a:r>
            <a:endParaRPr lang="es-CO" sz="700" dirty="0"/>
          </a:p>
          <a:p>
            <a:r>
              <a:rPr lang="en-US" sz="700" dirty="0"/>
              <a:t> </a:t>
            </a:r>
            <a:endParaRPr lang="es-CO" sz="700" dirty="0"/>
          </a:p>
          <a:p>
            <a:r>
              <a:rPr lang="es-CO" sz="700" dirty="0" err="1"/>
              <a:t>def</a:t>
            </a:r>
            <a:r>
              <a:rPr lang="es-CO" sz="700" dirty="0"/>
              <a:t> </a:t>
            </a:r>
            <a:r>
              <a:rPr lang="es-CO" sz="700" dirty="0" err="1"/>
              <a:t>make_pipeline</a:t>
            </a:r>
            <a:r>
              <a:rPr lang="es-CO" sz="700" dirty="0"/>
              <a:t>():</a:t>
            </a:r>
          </a:p>
          <a:p>
            <a:r>
              <a:rPr lang="es-CO" sz="700" dirty="0"/>
              <a:t>  #mencionados anteriormente</a:t>
            </a:r>
          </a:p>
          <a:p>
            <a:r>
              <a:rPr lang="es-CO" sz="700" dirty="0"/>
              <a:t>    </a:t>
            </a:r>
            <a:r>
              <a:rPr lang="en-US" sz="700" dirty="0" err="1"/>
              <a:t>base_universe</a:t>
            </a:r>
            <a:r>
              <a:rPr lang="en-US" sz="700" dirty="0"/>
              <a:t> =  </a:t>
            </a:r>
            <a:r>
              <a:rPr lang="en-US" sz="700" dirty="0" err="1"/>
              <a:t>StaticAssets</a:t>
            </a:r>
            <a:r>
              <a:rPr lang="en-US" sz="700" dirty="0"/>
              <a:t>(symbols('SPY', 'EFA','TIP','GSG'))</a:t>
            </a:r>
            <a:endParaRPr lang="es-CO" sz="700" dirty="0"/>
          </a:p>
          <a:p>
            <a:r>
              <a:rPr lang="en-US" sz="700" dirty="0"/>
              <a:t>    </a:t>
            </a:r>
            <a:endParaRPr lang="es-CO" sz="700" dirty="0"/>
          </a:p>
          <a:p>
            <a:r>
              <a:rPr lang="en-US" sz="700" dirty="0"/>
              <a:t>    </a:t>
            </a:r>
            <a:r>
              <a:rPr lang="es-CO" sz="700" dirty="0"/>
              <a:t># precio de cierre del </a:t>
            </a:r>
            <a:r>
              <a:rPr lang="es-CO" sz="700" dirty="0" err="1"/>
              <a:t>dia</a:t>
            </a:r>
            <a:r>
              <a:rPr lang="es-CO" sz="700" dirty="0"/>
              <a:t> anterior</a:t>
            </a:r>
          </a:p>
          <a:p>
            <a:r>
              <a:rPr lang="es-CO" sz="700" dirty="0"/>
              <a:t>    </a:t>
            </a:r>
            <a:r>
              <a:rPr lang="en-US" sz="700" dirty="0" err="1"/>
              <a:t>yesterday_close</a:t>
            </a:r>
            <a:r>
              <a:rPr lang="en-US" sz="700" dirty="0"/>
              <a:t> = </a:t>
            </a:r>
            <a:r>
              <a:rPr lang="en-US" sz="700" dirty="0" err="1"/>
              <a:t>USEquityPricing.close.latest</a:t>
            </a:r>
            <a:endParaRPr lang="es-CO" sz="700" dirty="0"/>
          </a:p>
          <a:p>
            <a:r>
              <a:rPr lang="en-US" sz="700" dirty="0"/>
              <a:t>    sma_25 = </a:t>
            </a:r>
            <a:r>
              <a:rPr lang="en-US" sz="700" dirty="0" err="1"/>
              <a:t>SimpleMovingAverage</a:t>
            </a:r>
            <a:r>
              <a:rPr lang="en-US" sz="700" dirty="0"/>
              <a:t>(inputs=[</a:t>
            </a:r>
            <a:r>
              <a:rPr lang="en-US" sz="700" dirty="0" err="1"/>
              <a:t>USEquityPricing.close</a:t>
            </a:r>
            <a:r>
              <a:rPr lang="en-US" sz="700" dirty="0"/>
              <a:t>], </a:t>
            </a:r>
            <a:r>
              <a:rPr lang="en-US" sz="700" dirty="0" err="1"/>
              <a:t>window_length</a:t>
            </a:r>
            <a:r>
              <a:rPr lang="en-US" sz="700" dirty="0"/>
              <a:t>=25)   # Variables </a:t>
            </a:r>
            <a:r>
              <a:rPr lang="en-US" sz="700" dirty="0" err="1"/>
              <a:t>independientes</a:t>
            </a:r>
            <a:endParaRPr lang="es-CO" sz="700" dirty="0"/>
          </a:p>
          <a:p>
            <a:r>
              <a:rPr lang="en-US" sz="700" dirty="0"/>
              <a:t>    sma_200 = </a:t>
            </a:r>
            <a:r>
              <a:rPr lang="en-US" sz="700" dirty="0" err="1"/>
              <a:t>SimpleMovingAverage</a:t>
            </a:r>
            <a:r>
              <a:rPr lang="en-US" sz="700" dirty="0"/>
              <a:t>(inputs=[</a:t>
            </a:r>
            <a:r>
              <a:rPr lang="en-US" sz="700" dirty="0" err="1"/>
              <a:t>USEquityPricing.close</a:t>
            </a:r>
            <a:r>
              <a:rPr lang="en-US" sz="700" dirty="0"/>
              <a:t>], </a:t>
            </a:r>
            <a:r>
              <a:rPr lang="en-US" sz="700" dirty="0" err="1"/>
              <a:t>window_length</a:t>
            </a:r>
            <a:r>
              <a:rPr lang="en-US" sz="700" dirty="0"/>
              <a:t>=200) # Variables </a:t>
            </a:r>
            <a:r>
              <a:rPr lang="en-US" sz="700" dirty="0" err="1"/>
              <a:t>dependientes</a:t>
            </a:r>
            <a:r>
              <a:rPr lang="en-US" sz="700" dirty="0"/>
              <a:t> </a:t>
            </a:r>
            <a:endParaRPr lang="es-CO" sz="700" dirty="0"/>
          </a:p>
          <a:p>
            <a:r>
              <a:rPr lang="en-US" sz="700" dirty="0"/>
              <a:t>    </a:t>
            </a:r>
            <a:r>
              <a:rPr lang="es-CO" sz="700" dirty="0"/>
              <a:t>pipe = Pipeline(</a:t>
            </a:r>
          </a:p>
          <a:p>
            <a:r>
              <a:rPr lang="es-CO" sz="700" dirty="0"/>
              <a:t>        </a:t>
            </a:r>
            <a:r>
              <a:rPr lang="es-CO" sz="700" dirty="0" err="1"/>
              <a:t>screen</a:t>
            </a:r>
            <a:r>
              <a:rPr lang="es-CO" sz="700" dirty="0"/>
              <a:t>=</a:t>
            </a:r>
            <a:r>
              <a:rPr lang="es-CO" sz="700" dirty="0" err="1"/>
              <a:t>base_universe</a:t>
            </a:r>
            <a:r>
              <a:rPr lang="es-CO" sz="700" dirty="0"/>
              <a:t> &amp; (sma_25 &gt; sma_200),</a:t>
            </a:r>
          </a:p>
          <a:p>
            <a:r>
              <a:rPr lang="es-CO" sz="700" dirty="0"/>
              <a:t>        </a:t>
            </a:r>
            <a:r>
              <a:rPr lang="es-CO" sz="700" dirty="0" err="1"/>
              <a:t>columns</a:t>
            </a:r>
            <a:r>
              <a:rPr lang="es-CO" sz="700" dirty="0"/>
              <a:t>={</a:t>
            </a:r>
          </a:p>
          <a:p>
            <a:r>
              <a:rPr lang="es-CO" sz="700" dirty="0"/>
              <a:t>            </a:t>
            </a:r>
            <a:r>
              <a:rPr lang="en-US" sz="700" dirty="0"/>
              <a:t>'price': </a:t>
            </a:r>
            <a:r>
              <a:rPr lang="en-US" sz="700" dirty="0" err="1"/>
              <a:t>yesterday_close</a:t>
            </a:r>
            <a:r>
              <a:rPr lang="en-US" sz="700" dirty="0"/>
              <a:t>,</a:t>
            </a:r>
            <a:endParaRPr lang="es-CO" sz="700" dirty="0"/>
          </a:p>
          <a:p>
            <a:r>
              <a:rPr lang="en-US" sz="700" dirty="0"/>
              <a:t>            'sma_200': sma_200,</a:t>
            </a:r>
            <a:endParaRPr lang="es-CO" sz="700" dirty="0"/>
          </a:p>
          <a:p>
            <a:r>
              <a:rPr lang="en-US" sz="700" dirty="0"/>
              <a:t>        </a:t>
            </a:r>
            <a:r>
              <a:rPr lang="es-CO" sz="700" dirty="0"/>
              <a:t>}</a:t>
            </a:r>
          </a:p>
          <a:p>
            <a:r>
              <a:rPr lang="es-CO" sz="700" dirty="0"/>
              <a:t>    )</a:t>
            </a:r>
          </a:p>
          <a:p>
            <a:r>
              <a:rPr lang="es-CO" sz="700" dirty="0"/>
              <a:t>     </a:t>
            </a:r>
          </a:p>
          <a:p>
            <a:r>
              <a:rPr lang="en-US" sz="700" dirty="0"/>
              <a:t>    return pipe</a:t>
            </a:r>
            <a:endParaRPr lang="es-CO" sz="700" dirty="0"/>
          </a:p>
          <a:p>
            <a:r>
              <a:rPr lang="en-US" sz="700" dirty="0"/>
              <a:t>def </a:t>
            </a:r>
            <a:r>
              <a:rPr lang="en-US" sz="700" dirty="0" err="1"/>
              <a:t>before_trading_start</a:t>
            </a:r>
            <a:r>
              <a:rPr lang="en-US" sz="700" dirty="0"/>
              <a:t>(context, data):</a:t>
            </a:r>
            <a:endParaRPr lang="es-CO" sz="700" dirty="0"/>
          </a:p>
          <a:p>
            <a:r>
              <a:rPr lang="en-US" sz="700" dirty="0"/>
              <a:t> </a:t>
            </a:r>
            <a:endParaRPr lang="es-CO" sz="700" dirty="0"/>
          </a:p>
          <a:p>
            <a:r>
              <a:rPr lang="en-US" sz="700" dirty="0"/>
              <a:t>    </a:t>
            </a:r>
            <a:r>
              <a:rPr lang="en-US" sz="700" dirty="0" err="1"/>
              <a:t>context.output</a:t>
            </a:r>
            <a:r>
              <a:rPr lang="en-US" sz="700" dirty="0"/>
              <a:t> = </a:t>
            </a:r>
            <a:r>
              <a:rPr lang="en-US" sz="700" dirty="0" err="1"/>
              <a:t>algo.pipeline_output</a:t>
            </a:r>
            <a:r>
              <a:rPr lang="en-US" sz="700" dirty="0"/>
              <a:t>('pipeline')</a:t>
            </a:r>
            <a:endParaRPr lang="es-CO" sz="700" dirty="0"/>
          </a:p>
          <a:p>
            <a:r>
              <a:rPr lang="en-US" sz="700" dirty="0"/>
              <a:t>    </a:t>
            </a:r>
            <a:r>
              <a:rPr lang="es-CO" sz="700" dirty="0"/>
              <a:t>#Lo que se va a negociar</a:t>
            </a:r>
          </a:p>
          <a:p>
            <a:r>
              <a:rPr lang="es-CO" sz="700" dirty="0"/>
              <a:t>    </a:t>
            </a:r>
            <a:r>
              <a:rPr lang="en-US" sz="700" dirty="0"/>
              <a:t>#</a:t>
            </a:r>
            <a:r>
              <a:rPr lang="en-US" sz="700" dirty="0" err="1"/>
              <a:t>context.security_list</a:t>
            </a:r>
            <a:r>
              <a:rPr lang="en-US" sz="700" dirty="0"/>
              <a:t> = </a:t>
            </a:r>
            <a:r>
              <a:rPr lang="en-US" sz="700" dirty="0" err="1"/>
              <a:t>context.output.index</a:t>
            </a:r>
            <a:endParaRPr lang="es-CO" sz="700" dirty="0"/>
          </a:p>
          <a:p>
            <a:r>
              <a:rPr lang="en-US" sz="700" dirty="0"/>
              <a:t>    log.info(</a:t>
            </a:r>
            <a:r>
              <a:rPr lang="en-US" sz="700" dirty="0" err="1"/>
              <a:t>context.security_list</a:t>
            </a:r>
            <a:r>
              <a:rPr lang="en-US" sz="700" dirty="0"/>
              <a:t>)</a:t>
            </a:r>
            <a:endParaRPr lang="es-CO" sz="700" dirty="0"/>
          </a:p>
          <a:p>
            <a:r>
              <a:rPr lang="en-US" sz="700" dirty="0"/>
              <a:t>    </a:t>
            </a:r>
            <a:r>
              <a:rPr lang="en-US" sz="700" dirty="0" err="1"/>
              <a:t>context.risk_factor_betas</a:t>
            </a:r>
            <a:r>
              <a:rPr lang="en-US" sz="700" dirty="0"/>
              <a:t> = </a:t>
            </a:r>
            <a:r>
              <a:rPr lang="en-US" sz="700" dirty="0" err="1"/>
              <a:t>pipeline_output</a:t>
            </a:r>
            <a:r>
              <a:rPr lang="en-US" sz="700" dirty="0"/>
              <a:t>('</a:t>
            </a:r>
            <a:r>
              <a:rPr lang="en-US" sz="700" dirty="0" err="1"/>
              <a:t>risk_pipe</a:t>
            </a:r>
            <a:r>
              <a:rPr lang="en-US" sz="700" dirty="0"/>
              <a:t>')</a:t>
            </a:r>
            <a:endParaRPr lang="es-CO" sz="700" dirty="0"/>
          </a:p>
          <a:p>
            <a:r>
              <a:rPr lang="en-US" sz="700" dirty="0"/>
              <a:t>    #securities a </a:t>
            </a:r>
            <a:r>
              <a:rPr lang="en-US" sz="700" dirty="0" err="1"/>
              <a:t>comerciar</a:t>
            </a:r>
            <a:endParaRPr lang="es-CO" sz="700" dirty="0"/>
          </a:p>
          <a:p>
            <a:r>
              <a:rPr lang="en-US" sz="700" dirty="0"/>
              <a:t>    </a:t>
            </a:r>
            <a:r>
              <a:rPr lang="en-US" sz="700" dirty="0" err="1"/>
              <a:t>context.securities_for_month</a:t>
            </a:r>
            <a:r>
              <a:rPr lang="en-US" sz="700" dirty="0"/>
              <a:t> = </a:t>
            </a:r>
            <a:r>
              <a:rPr lang="en-US" sz="700" dirty="0" err="1"/>
              <a:t>context.output.index</a:t>
            </a:r>
            <a:endParaRPr lang="es-CO" sz="700" dirty="0"/>
          </a:p>
          <a:p>
            <a:r>
              <a:rPr lang="en-US" sz="700" dirty="0"/>
              <a:t>    </a:t>
            </a:r>
            <a:r>
              <a:rPr lang="en-US" sz="700" dirty="0" err="1"/>
              <a:t>context.weights</a:t>
            </a:r>
            <a:r>
              <a:rPr lang="en-US" sz="700" dirty="0"/>
              <a:t> =  </a:t>
            </a:r>
            <a:r>
              <a:rPr lang="en-US" sz="700" dirty="0" err="1"/>
              <a:t>pd.Series</a:t>
            </a:r>
            <a:r>
              <a:rPr lang="en-US" sz="700" dirty="0"/>
              <a:t>([.25, .25, .25, .25],</a:t>
            </a:r>
            <a:endParaRPr lang="es-CO" sz="700" dirty="0"/>
          </a:p>
          <a:p>
            <a:r>
              <a:rPr lang="en-US" sz="700" dirty="0"/>
              <a:t>                         index = </a:t>
            </a:r>
            <a:r>
              <a:rPr lang="en-US" sz="700" dirty="0" err="1"/>
              <a:t>context.security_list</a:t>
            </a:r>
            <a:r>
              <a:rPr lang="en-US" sz="700" dirty="0"/>
              <a:t>)</a:t>
            </a:r>
            <a:endParaRPr lang="es-CO" sz="700" dirty="0"/>
          </a:p>
          <a:p>
            <a:r>
              <a:rPr lang="en-US" sz="700" dirty="0"/>
              <a:t>    </a:t>
            </a:r>
            <a:r>
              <a:rPr lang="es-CO" sz="700" dirty="0" err="1"/>
              <a:t>context.prediction</a:t>
            </a:r>
            <a:r>
              <a:rPr lang="es-CO" sz="700" dirty="0"/>
              <a:t> = 0 # Se guarda la predicción más reciente</a:t>
            </a:r>
          </a:p>
          <a:p>
            <a:r>
              <a:rPr lang="es-CO" sz="700" dirty="0"/>
              <a:t> </a:t>
            </a:r>
          </a:p>
          <a:p>
            <a:r>
              <a:rPr lang="es-CO" sz="700" dirty="0" err="1"/>
              <a:t>def</a:t>
            </a:r>
            <a:r>
              <a:rPr lang="es-CO" sz="700" dirty="0"/>
              <a:t> </a:t>
            </a:r>
            <a:r>
              <a:rPr lang="es-CO" sz="700" dirty="0" err="1"/>
              <a:t>rebalance</a:t>
            </a:r>
            <a:r>
              <a:rPr lang="es-CO" sz="700" dirty="0"/>
              <a:t>(</a:t>
            </a:r>
            <a:r>
              <a:rPr lang="es-CO" sz="700" dirty="0" err="1"/>
              <a:t>context</a:t>
            </a:r>
            <a:r>
              <a:rPr lang="es-CO" sz="700" dirty="0"/>
              <a:t>, data):</a:t>
            </a:r>
          </a:p>
          <a:p>
            <a:r>
              <a:rPr lang="es-CO" sz="700" dirty="0"/>
              <a:t>#se ejecuta de acuerdo a </a:t>
            </a:r>
            <a:r>
              <a:rPr lang="es-CO" sz="700" dirty="0" err="1"/>
              <a:t>schedule_fuction</a:t>
            </a:r>
            <a:endParaRPr lang="es-CO" sz="700" dirty="0"/>
          </a:p>
          <a:p>
            <a:r>
              <a:rPr lang="es-CO" sz="700" dirty="0"/>
              <a:t>    log.info(</a:t>
            </a:r>
            <a:r>
              <a:rPr lang="es-CO" sz="700" dirty="0" err="1"/>
              <a:t>context.output.head</a:t>
            </a:r>
            <a:r>
              <a:rPr lang="es-CO" sz="700" dirty="0"/>
              <a:t>(10))</a:t>
            </a:r>
          </a:p>
          <a:p>
            <a:r>
              <a:rPr lang="en-US" sz="700" dirty="0"/>
              <a:t>        </a:t>
            </a:r>
            <a:r>
              <a:rPr lang="en-US" sz="700" dirty="0" err="1"/>
              <a:t>context.recent_prices.append</a:t>
            </a:r>
            <a:r>
              <a:rPr lang="en-US" sz="700" dirty="0"/>
              <a:t>(</a:t>
            </a:r>
            <a:r>
              <a:rPr lang="en-US" sz="700" dirty="0" err="1"/>
              <a:t>data.current</a:t>
            </a:r>
            <a:r>
              <a:rPr lang="en-US" sz="700" dirty="0"/>
              <a:t>(</a:t>
            </a:r>
            <a:r>
              <a:rPr lang="en-US" sz="700" dirty="0" err="1"/>
              <a:t>context.security</a:t>
            </a:r>
            <a:r>
              <a:rPr lang="en-US" sz="700" dirty="0"/>
              <a:t>, 'price')) # </a:t>
            </a:r>
            <a:r>
              <a:rPr lang="en-US" sz="700" dirty="0" err="1"/>
              <a:t>Agrega</a:t>
            </a:r>
            <a:r>
              <a:rPr lang="en-US" sz="700" dirty="0"/>
              <a:t> el </a:t>
            </a:r>
            <a:r>
              <a:rPr lang="en-US" sz="700" dirty="0" err="1"/>
              <a:t>precio</a:t>
            </a:r>
            <a:r>
              <a:rPr lang="en-US" sz="700" dirty="0"/>
              <a:t> actual a la cola</a:t>
            </a:r>
            <a:endParaRPr lang="es-CO" sz="700" dirty="0"/>
          </a:p>
          <a:p>
            <a:r>
              <a:rPr lang="en-US" sz="700" dirty="0"/>
              <a:t>    weights = {}</a:t>
            </a:r>
            <a:endParaRPr lang="es-CO" sz="700" dirty="0"/>
          </a:p>
          <a:p>
            <a:r>
              <a:rPr lang="en-US" sz="700" dirty="0"/>
              <a:t>    #</a:t>
            </a:r>
            <a:r>
              <a:rPr lang="en-US" sz="700" dirty="0" err="1"/>
              <a:t>context.security_list</a:t>
            </a:r>
            <a:r>
              <a:rPr lang="en-US" sz="700" dirty="0"/>
              <a:t> = symbols('SPY', 'EFA','TIP','GSG')</a:t>
            </a:r>
            <a:endParaRPr lang="es-CO" sz="700" dirty="0"/>
          </a:p>
          <a:p>
            <a:r>
              <a:rPr lang="en-US" sz="700" dirty="0"/>
              <a:t>    for equity in </a:t>
            </a:r>
            <a:r>
              <a:rPr lang="en-US" sz="700" dirty="0" err="1"/>
              <a:t>context.security_list</a:t>
            </a:r>
            <a:r>
              <a:rPr lang="en-US" sz="700" dirty="0"/>
              <a:t>:</a:t>
            </a:r>
            <a:endParaRPr lang="es-CO" sz="700" dirty="0"/>
          </a:p>
          <a:p>
            <a:r>
              <a:rPr lang="en-US" sz="700" dirty="0"/>
              <a:t>        </a:t>
            </a:r>
            <a:r>
              <a:rPr lang="es-CO" sz="700" dirty="0"/>
              <a:t>#comprueba si el capital del pipeline para el mes y asignar peso</a:t>
            </a:r>
          </a:p>
          <a:p>
            <a:r>
              <a:rPr lang="es-CO" sz="700" dirty="0"/>
              <a:t>        </a:t>
            </a:r>
            <a:r>
              <a:rPr lang="en-US" sz="700" dirty="0"/>
              <a:t>if(</a:t>
            </a:r>
            <a:r>
              <a:rPr lang="en-US" sz="700" dirty="0" err="1"/>
              <a:t>context.securities_for_month.any</a:t>
            </a:r>
            <a:r>
              <a:rPr lang="en-US" sz="700" dirty="0"/>
              <a:t>(equity)):</a:t>
            </a:r>
            <a:endParaRPr lang="es-CO" sz="700" dirty="0"/>
          </a:p>
          <a:p>
            <a:r>
              <a:rPr lang="en-US" sz="700" dirty="0"/>
              <a:t>            #weights[equity] =  float(</a:t>
            </a:r>
            <a:r>
              <a:rPr lang="en-US" sz="700" dirty="0" err="1"/>
              <a:t>context.weights</a:t>
            </a:r>
            <a:r>
              <a:rPr lang="en-US" sz="700" dirty="0"/>
              <a:t>[equity])</a:t>
            </a:r>
            <a:endParaRPr lang="es-CO" sz="700" dirty="0"/>
          </a:p>
          <a:p>
            <a:r>
              <a:rPr lang="en-US" sz="700" dirty="0"/>
              <a:t>            weights[equity] =  .20</a:t>
            </a:r>
            <a:endParaRPr lang="es-CO" sz="700" dirty="0"/>
          </a:p>
          <a:p>
            <a:r>
              <a:rPr lang="en-US" sz="700" dirty="0"/>
              <a:t>        else:</a:t>
            </a:r>
            <a:endParaRPr lang="es-CO" sz="700" dirty="0"/>
          </a:p>
          <a:p>
            <a:r>
              <a:rPr lang="en-US" sz="700" dirty="0"/>
              <a:t>            # Trade if there is more than a 1% decrease (SHORT)</a:t>
            </a:r>
            <a:endParaRPr lang="es-CO" sz="700" dirty="0"/>
          </a:p>
          <a:p>
            <a:r>
              <a:rPr lang="en-US" sz="700" dirty="0"/>
              <a:t>            weights[equity] = -1 * </a:t>
            </a:r>
            <a:r>
              <a:rPr lang="en-US" sz="700" dirty="0" err="1"/>
              <a:t>context.weights</a:t>
            </a:r>
            <a:r>
              <a:rPr lang="en-US" sz="700" dirty="0"/>
              <a:t>[equity]</a:t>
            </a:r>
            <a:endParaRPr lang="es-CO" sz="700" dirty="0"/>
          </a:p>
          <a:p>
            <a:r>
              <a:rPr lang="en-US" sz="700" dirty="0"/>
              <a:t> </a:t>
            </a:r>
            <a:endParaRPr lang="es-CO" sz="700" dirty="0"/>
          </a:p>
          <a:p>
            <a:r>
              <a:rPr lang="en-US" sz="700" dirty="0"/>
              <a:t>    log.info("context weights %s" %</a:t>
            </a:r>
            <a:r>
              <a:rPr lang="en-US" sz="700" dirty="0" err="1"/>
              <a:t>context.weights</a:t>
            </a:r>
            <a:r>
              <a:rPr lang="en-US" sz="700" dirty="0"/>
              <a:t>)</a:t>
            </a:r>
            <a:endParaRPr lang="es-CO" sz="700" dirty="0"/>
          </a:p>
          <a:p>
            <a:r>
              <a:rPr lang="en-US" sz="700" dirty="0"/>
              <a:t>    # </a:t>
            </a:r>
            <a:r>
              <a:rPr lang="en-US" sz="700" dirty="0" err="1"/>
              <a:t>optimizate</a:t>
            </a:r>
            <a:r>
              <a:rPr lang="en-US" sz="700" dirty="0"/>
              <a:t> </a:t>
            </a:r>
            <a:r>
              <a:rPr lang="en-US" sz="700" dirty="0" err="1"/>
              <a:t>api</a:t>
            </a:r>
            <a:r>
              <a:rPr lang="en-US" sz="700" dirty="0"/>
              <a:t> contest</a:t>
            </a:r>
            <a:endParaRPr lang="es-CO" sz="700" dirty="0"/>
          </a:p>
          <a:p>
            <a:r>
              <a:rPr lang="en-US" sz="700" dirty="0"/>
              <a:t>    objective = </a:t>
            </a:r>
            <a:r>
              <a:rPr lang="en-US" sz="700" dirty="0" err="1"/>
              <a:t>opt.TargetWeights</a:t>
            </a:r>
            <a:r>
              <a:rPr lang="en-US" sz="700" dirty="0"/>
              <a:t>(weights)</a:t>
            </a:r>
            <a:endParaRPr lang="es-CO" sz="700" dirty="0"/>
          </a:p>
          <a:p>
            <a:r>
              <a:rPr lang="en-US" sz="700" dirty="0"/>
              <a:t>    </a:t>
            </a:r>
            <a:r>
              <a:rPr lang="en-US" sz="700" dirty="0" err="1"/>
              <a:t>order_optimal_portfolio</a:t>
            </a:r>
            <a:r>
              <a:rPr lang="en-US" sz="700" dirty="0"/>
              <a:t>(objective, [</a:t>
            </a:r>
            <a:r>
              <a:rPr lang="en-US" sz="700" dirty="0" err="1"/>
              <a:t>opt.MaxGrossExposure</a:t>
            </a:r>
            <a:r>
              <a:rPr lang="en-US" sz="700" dirty="0"/>
              <a:t>(1)])</a:t>
            </a:r>
            <a:endParaRPr lang="es-CO" sz="700" dirty="0"/>
          </a:p>
          <a:p>
            <a:r>
              <a:rPr lang="en-US" sz="700" dirty="0"/>
              <a:t>    </a:t>
            </a:r>
            <a:r>
              <a:rPr lang="es-CO" sz="700" dirty="0" err="1"/>
              <a:t>if</a:t>
            </a:r>
            <a:r>
              <a:rPr lang="es-CO" sz="700" dirty="0"/>
              <a:t> </a:t>
            </a:r>
            <a:r>
              <a:rPr lang="es-CO" sz="700" dirty="0" err="1"/>
              <a:t>len</a:t>
            </a:r>
            <a:r>
              <a:rPr lang="es-CO" sz="700" dirty="0"/>
              <a:t>(</a:t>
            </a:r>
            <a:r>
              <a:rPr lang="es-CO" sz="700" dirty="0" err="1"/>
              <a:t>context.recent_prices</a:t>
            </a:r>
            <a:r>
              <a:rPr lang="es-CO" sz="700" dirty="0"/>
              <a:t>) == context.window_length+2: # Garantiza que hayan datos suficientes para generar un buen modelo</a:t>
            </a:r>
          </a:p>
          <a:p>
            <a:r>
              <a:rPr lang="es-CO" sz="700" dirty="0"/>
              <a:t>   </a:t>
            </a:r>
            <a:r>
              <a:rPr lang="en-US" sz="700" dirty="0"/>
              <a:t># </a:t>
            </a:r>
            <a:r>
              <a:rPr lang="en-US" sz="700" dirty="0" err="1"/>
              <a:t>opt.order_optimal_portfolio</a:t>
            </a:r>
            <a:r>
              <a:rPr lang="en-US" sz="700" dirty="0"/>
              <a:t>(objective=</a:t>
            </a:r>
            <a:r>
              <a:rPr lang="en-US" sz="700" dirty="0" err="1"/>
              <a:t>TargetWeights</a:t>
            </a:r>
            <a:r>
              <a:rPr lang="en-US" sz="700" dirty="0"/>
              <a:t>(</a:t>
            </a:r>
            <a:r>
              <a:rPr lang="en-US" sz="700" dirty="0" err="1"/>
              <a:t>context.weights</a:t>
            </a:r>
            <a:r>
              <a:rPr lang="en-US" sz="700" dirty="0"/>
              <a:t>),constraints=[])</a:t>
            </a:r>
            <a:endParaRPr lang="es-CO" sz="700" dirty="0"/>
          </a:p>
          <a:p>
            <a:r>
              <a:rPr lang="en-US" sz="700" dirty="0"/>
              <a:t>    </a:t>
            </a:r>
            <a:r>
              <a:rPr lang="es-CO" sz="700" dirty="0"/>
              <a:t># Hace una lista de booleanos para saber si los precios han cambiado respecto a los anteriores</a:t>
            </a:r>
          </a:p>
          <a:p>
            <a:r>
              <a:rPr lang="es-CO" sz="700" dirty="0"/>
              <a:t>        </a:t>
            </a:r>
            <a:r>
              <a:rPr lang="en-US" sz="700" dirty="0"/>
              <a:t>changes = </a:t>
            </a:r>
            <a:r>
              <a:rPr lang="en-US" sz="700" dirty="0" err="1"/>
              <a:t>np.diff</a:t>
            </a:r>
            <a:r>
              <a:rPr lang="en-US" sz="700" dirty="0"/>
              <a:t>(</a:t>
            </a:r>
            <a:r>
              <a:rPr lang="en-US" sz="700" dirty="0" err="1"/>
              <a:t>context.recent_prices</a:t>
            </a:r>
            <a:r>
              <a:rPr lang="en-US" sz="700" dirty="0"/>
              <a:t>) &gt; 0</a:t>
            </a:r>
            <a:endParaRPr lang="es-CO" sz="700" dirty="0"/>
          </a:p>
          <a:p>
            <a:r>
              <a:rPr lang="en-US" sz="700" dirty="0"/>
              <a:t>        sma_25.append(changes[:-1]) # Variables </a:t>
            </a:r>
            <a:r>
              <a:rPr lang="en-US" sz="700" dirty="0" err="1"/>
              <a:t>independientes</a:t>
            </a:r>
            <a:endParaRPr lang="es-CO" sz="700" dirty="0"/>
          </a:p>
          <a:p>
            <a:r>
              <a:rPr lang="en-US" sz="700" dirty="0"/>
              <a:t>        sma_200.append(changes[-1]) # Variables </a:t>
            </a:r>
            <a:r>
              <a:rPr lang="en-US" sz="700" dirty="0" err="1"/>
              <a:t>dependientes</a:t>
            </a:r>
            <a:endParaRPr lang="es-CO" sz="700" dirty="0"/>
          </a:p>
          <a:p>
            <a:r>
              <a:rPr lang="en-US" sz="700" dirty="0"/>
              <a:t> </a:t>
            </a:r>
            <a:endParaRPr lang="es-CO" sz="700" dirty="0"/>
          </a:p>
          <a:p>
            <a:r>
              <a:rPr lang="en-US" sz="700" dirty="0"/>
              <a:t>        </a:t>
            </a:r>
            <a:r>
              <a:rPr lang="es-CO" sz="700" dirty="0" err="1"/>
              <a:t>if</a:t>
            </a:r>
            <a:r>
              <a:rPr lang="es-CO" sz="700" dirty="0"/>
              <a:t> </a:t>
            </a:r>
            <a:r>
              <a:rPr lang="es-CO" sz="700" dirty="0" err="1"/>
              <a:t>len</a:t>
            </a:r>
            <a:r>
              <a:rPr lang="es-CO" sz="700" dirty="0"/>
              <a:t>(sma_200) &gt;= 100: # Garantiza que hayan datos suficientes para generar un buen modelo</a:t>
            </a:r>
          </a:p>
          <a:p>
            <a:r>
              <a:rPr lang="es-CO" sz="700" dirty="0"/>
              <a:t>                </a:t>
            </a:r>
          </a:p>
          <a:p>
            <a:r>
              <a:rPr lang="es-CO" sz="700" dirty="0"/>
              <a:t>            </a:t>
            </a:r>
            <a:r>
              <a:rPr lang="es-CO" sz="700" dirty="0" err="1"/>
              <a:t>context.classifier.fit</a:t>
            </a:r>
            <a:r>
              <a:rPr lang="es-CO" sz="700" dirty="0"/>
              <a:t>(</a:t>
            </a:r>
            <a:r>
              <a:rPr lang="es-CO" sz="700" dirty="0" err="1"/>
              <a:t>context.X</a:t>
            </a:r>
            <a:r>
              <a:rPr lang="es-CO" sz="700" dirty="0"/>
              <a:t>, </a:t>
            </a:r>
            <a:r>
              <a:rPr lang="es-CO" sz="700" dirty="0" err="1"/>
              <a:t>context.Y</a:t>
            </a:r>
            <a:r>
              <a:rPr lang="es-CO" sz="700" dirty="0"/>
              <a:t>) # Generar el modelo</a:t>
            </a:r>
          </a:p>
          <a:p>
            <a:r>
              <a:rPr lang="es-CO" sz="700" dirty="0"/>
              <a:t>            </a:t>
            </a:r>
          </a:p>
          <a:p>
            <a:r>
              <a:rPr lang="es-CO" sz="700" dirty="0"/>
              <a:t>            </a:t>
            </a:r>
            <a:r>
              <a:rPr lang="en-US" sz="700" dirty="0" err="1"/>
              <a:t>context.prediction</a:t>
            </a:r>
            <a:r>
              <a:rPr lang="en-US" sz="700" dirty="0"/>
              <a:t> = </a:t>
            </a:r>
            <a:r>
              <a:rPr lang="en-US" sz="700" dirty="0" err="1"/>
              <a:t>context.classifier.predict</a:t>
            </a:r>
            <a:r>
              <a:rPr lang="en-US" sz="700" dirty="0"/>
              <a:t>(changes[1:]) # </a:t>
            </a:r>
            <a:r>
              <a:rPr lang="en-US" sz="700" dirty="0" err="1"/>
              <a:t>Predicción</a:t>
            </a:r>
            <a:endParaRPr lang="es-CO" sz="700" dirty="0"/>
          </a:p>
          <a:p>
            <a:r>
              <a:rPr lang="en-US" sz="700" dirty="0"/>
              <a:t>            </a:t>
            </a:r>
            <a:endParaRPr lang="es-CO" sz="700" dirty="0"/>
          </a:p>
          <a:p>
            <a:r>
              <a:rPr lang="en-US" sz="700" dirty="0"/>
              <a:t>            </a:t>
            </a:r>
            <a:r>
              <a:rPr lang="es-CO" sz="700" dirty="0"/>
              <a:t># Si la predicción es True, se compran todas las acciones posibles, si es False, se venden todas las acciones posibles del portafolio</a:t>
            </a:r>
          </a:p>
          <a:p>
            <a:r>
              <a:rPr lang="es-CO" sz="700" dirty="0"/>
              <a:t>            </a:t>
            </a:r>
            <a:r>
              <a:rPr lang="en-US" sz="700" dirty="0" err="1"/>
              <a:t>order_target_percent</a:t>
            </a:r>
            <a:r>
              <a:rPr lang="en-US" sz="700" dirty="0"/>
              <a:t>(</a:t>
            </a:r>
            <a:r>
              <a:rPr lang="en-US" sz="700" dirty="0" err="1"/>
              <a:t>context.security</a:t>
            </a:r>
            <a:r>
              <a:rPr lang="en-US" sz="700" dirty="0"/>
              <a:t>, </a:t>
            </a:r>
            <a:r>
              <a:rPr lang="en-US" sz="700" dirty="0" err="1"/>
              <a:t>context.prediction</a:t>
            </a:r>
            <a:r>
              <a:rPr lang="en-US" sz="700" dirty="0"/>
              <a:t>)        </a:t>
            </a:r>
            <a:endParaRPr lang="es-CO" sz="700" dirty="0"/>
          </a:p>
          <a:p>
            <a:r>
              <a:rPr lang="en-US" sz="700" dirty="0"/>
              <a:t>    </a:t>
            </a:r>
            <a:r>
              <a:rPr lang="es-CO" sz="700" dirty="0"/>
              <a:t># tiene el tiempo de cambio actual </a:t>
            </a:r>
          </a:p>
          <a:p>
            <a:r>
              <a:rPr lang="es-CO" sz="700" dirty="0"/>
              <a:t>    </a:t>
            </a:r>
            <a:r>
              <a:rPr lang="en-US" sz="700" dirty="0" err="1"/>
              <a:t>exchange_time</a:t>
            </a:r>
            <a:r>
              <a:rPr lang="en-US" sz="700" dirty="0"/>
              <a:t> = </a:t>
            </a:r>
            <a:r>
              <a:rPr lang="en-US" sz="700" dirty="0" err="1"/>
              <a:t>get_datetime</a:t>
            </a:r>
            <a:r>
              <a:rPr lang="en-US" sz="700" dirty="0"/>
              <a:t>('US/Eastern')</a:t>
            </a:r>
            <a:endParaRPr lang="es-CO" sz="700" dirty="0"/>
          </a:p>
          <a:p>
            <a:r>
              <a:rPr lang="en-US" sz="700" dirty="0"/>
              <a:t>def </a:t>
            </a:r>
            <a:r>
              <a:rPr lang="en-US" sz="700" dirty="0" err="1"/>
              <a:t>record_vars</a:t>
            </a:r>
            <a:r>
              <a:rPr lang="en-US" sz="700" dirty="0"/>
              <a:t>(context, data):</a:t>
            </a:r>
            <a:endParaRPr lang="es-CO" sz="700" dirty="0"/>
          </a:p>
          <a:p>
            <a:r>
              <a:rPr lang="en-US" sz="700" dirty="0"/>
              <a:t>    record(prediction=int(</a:t>
            </a:r>
            <a:r>
              <a:rPr lang="en-US" sz="700" dirty="0" err="1"/>
              <a:t>context.prediction</a:t>
            </a:r>
            <a:r>
              <a:rPr lang="en-US" sz="700" dirty="0"/>
              <a:t>))</a:t>
            </a:r>
            <a:endParaRPr lang="es-CO" sz="700" dirty="0"/>
          </a:p>
          <a:p>
            <a:r>
              <a:rPr lang="en-US" sz="700" dirty="0"/>
              <a:t> </a:t>
            </a:r>
            <a:endParaRPr lang="es-CO" sz="700" dirty="0"/>
          </a:p>
        </p:txBody>
      </p:sp>
    </p:spTree>
    <p:extLst>
      <p:ext uri="{BB962C8B-B14F-4D97-AF65-F5344CB8AC3E}">
        <p14:creationId xmlns:p14="http://schemas.microsoft.com/office/powerpoint/2010/main" val="35055073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313500E-01DB-485F-95AB-C7D8F0C7D2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37722" y="1100566"/>
            <a:ext cx="5645022" cy="5309434"/>
          </a:xfrm>
        </p:spPr>
        <p:txBody>
          <a:bodyPr/>
          <a:lstStyle/>
          <a:p>
            <a:r>
              <a:rPr lang="en-US" sz="1400" dirty="0"/>
              <a:t>[1] </a:t>
            </a:r>
            <a:r>
              <a:rPr lang="en-US" sz="1400" dirty="0" err="1"/>
              <a:t>Análisis</a:t>
            </a:r>
            <a:r>
              <a:rPr lang="en-US" sz="1400" dirty="0"/>
              <a:t> </a:t>
            </a:r>
            <a:r>
              <a:rPr lang="en-US" sz="1400" dirty="0" err="1"/>
              <a:t>vecino</a:t>
            </a:r>
            <a:r>
              <a:rPr lang="en-US" sz="1400" dirty="0"/>
              <a:t> </a:t>
            </a:r>
            <a:r>
              <a:rPr lang="en-US" sz="1400" dirty="0" err="1"/>
              <a:t>más</a:t>
            </a:r>
            <a:r>
              <a:rPr lang="en-US" sz="1400" dirty="0"/>
              <a:t> </a:t>
            </a:r>
            <a:r>
              <a:rPr lang="en-US" sz="1400" dirty="0" err="1"/>
              <a:t>cercano</a:t>
            </a:r>
            <a:r>
              <a:rPr lang="en-US" sz="1400" dirty="0"/>
              <a:t>, [online]: </a:t>
            </a:r>
            <a:r>
              <a:rPr lang="en-US" sz="1400" dirty="0">
                <a:hlinkClick r:id="rId2"/>
              </a:rPr>
              <a:t>https://www.ibm.com/support/knowledgecenter/es/SSLVMB_23.0.0/spss/base/idh_idd_knn_variables.html</a:t>
            </a:r>
            <a:r>
              <a:rPr lang="en-US" sz="1400" dirty="0"/>
              <a:t> </a:t>
            </a:r>
          </a:p>
          <a:p>
            <a:r>
              <a:rPr lang="en-US" sz="1400" dirty="0"/>
              <a:t>[2] </a:t>
            </a:r>
            <a:r>
              <a:rPr lang="es-MX" sz="1400" dirty="0"/>
              <a:t>Micó-Andrés, M. L. (1996) Algoritmos de búsqueda de vecinos más próximos en espacios métricos. Universidad Politécnica de Valencia.</a:t>
            </a:r>
          </a:p>
          <a:p>
            <a:r>
              <a:rPr lang="es-MX" sz="1400" dirty="0"/>
              <a:t>[3] </a:t>
            </a:r>
            <a:r>
              <a:rPr lang="es-MX" sz="1400" dirty="0" err="1"/>
              <a:t>sklearn.neighbors.KNeighborsClassifier</a:t>
            </a:r>
            <a:r>
              <a:rPr lang="es-MX" sz="1400" dirty="0"/>
              <a:t> [online]: </a:t>
            </a:r>
            <a:r>
              <a:rPr lang="es-MX" sz="1400" dirty="0">
                <a:hlinkClick r:id="rId3"/>
              </a:rPr>
              <a:t>http://scikit-learn.org/stable/modules/generated/sklearn.neighbors.KNeighborsClassifier.html</a:t>
            </a:r>
            <a:r>
              <a:rPr lang="es-MX" sz="1400" dirty="0"/>
              <a:t> </a:t>
            </a:r>
          </a:p>
          <a:p>
            <a:r>
              <a:rPr lang="es-MX" sz="1400" dirty="0"/>
              <a:t>[4] k </a:t>
            </a:r>
            <a:r>
              <a:rPr lang="es-MX" sz="1400" dirty="0" err="1"/>
              <a:t>Nearest</a:t>
            </a:r>
            <a:r>
              <a:rPr lang="es-MX" sz="1400" dirty="0"/>
              <a:t> </a:t>
            </a:r>
            <a:r>
              <a:rPr lang="es-MX" sz="1400" dirty="0" err="1"/>
              <a:t>Neighbors</a:t>
            </a:r>
            <a:r>
              <a:rPr lang="es-MX" sz="1400" dirty="0"/>
              <a:t>. </a:t>
            </a:r>
            <a:r>
              <a:rPr lang="es-MX" sz="1400" dirty="0" err="1"/>
              <a:t>Explained</a:t>
            </a:r>
            <a:r>
              <a:rPr lang="es-MX" sz="1400" dirty="0"/>
              <a:t>. [online]: </a:t>
            </a:r>
            <a:r>
              <a:rPr lang="es-MX" sz="1400" dirty="0">
                <a:hlinkClick r:id="rId4"/>
              </a:rPr>
              <a:t>https://medium.com/data-science-group-iitr/k-nearest-neighbors-knn-500f0d17c8f1</a:t>
            </a:r>
            <a:r>
              <a:rPr lang="es-MX" sz="1400" dirty="0"/>
              <a:t> </a:t>
            </a:r>
            <a:endParaRPr lang="es-CO" sz="14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635D4C4-DA87-4C21-8358-0755A681146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7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09050144"/>
      </p:ext>
    </p:extLst>
  </p:cSld>
  <p:clrMapOvr>
    <a:masterClrMapping/>
  </p:clrMapOvr>
</p:sld>
</file>

<file path=ppt/theme/theme1.xml><?xml version="1.0" encoding="utf-8"?>
<a:theme xmlns:a="http://schemas.openxmlformats.org/drawingml/2006/main" name="Roderig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685</Words>
  <Application>Microsoft Office PowerPoint</Application>
  <PresentationFormat>Widescreen</PresentationFormat>
  <Paragraphs>169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Barlow</vt:lpstr>
      <vt:lpstr>Barlow Light</vt:lpstr>
      <vt:lpstr>Calibri</vt:lpstr>
      <vt:lpstr>Miriam Libre</vt:lpstr>
      <vt:lpstr>Work Sans</vt:lpstr>
      <vt:lpstr>Roderigo template</vt:lpstr>
      <vt:lpstr>Quantopian- K vecinos mas cercanos</vt:lpstr>
      <vt:lpstr>K-vecinos más cercanos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Algoritmos- K vecinos mas cercanos</dc:title>
  <dc:creator>kevin alejandro vanegas</dc:creator>
  <cp:lastModifiedBy>kevin alejandro vanegas</cp:lastModifiedBy>
  <cp:revision>11</cp:revision>
  <dcterms:created xsi:type="dcterms:W3CDTF">2018-05-26T14:54:22Z</dcterms:created>
  <dcterms:modified xsi:type="dcterms:W3CDTF">2018-05-26T17:09:30Z</dcterms:modified>
</cp:coreProperties>
</file>