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2"/>
  </p:notesMasterIdLst>
  <p:sldIdLst>
    <p:sldId id="256" r:id="rId5"/>
    <p:sldId id="257" r:id="rId6"/>
    <p:sldId id="258" r:id="rId7"/>
    <p:sldId id="262"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115" y="2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66"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67"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68"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69" name="PlaceHolder 5"/>
          <p:cNvSpPr>
            <a:spLocks noGrp="1"/>
          </p:cNvSpPr>
          <p:nvPr>
            <p:ph type="sldNum"/>
          </p:nvPr>
        </p:nvSpPr>
        <p:spPr>
          <a:xfrm>
            <a:off x="4399200" y="9555480"/>
            <a:ext cx="3372840" cy="502560"/>
          </a:xfrm>
          <a:prstGeom prst="rect">
            <a:avLst/>
          </a:prstGeom>
        </p:spPr>
        <p:txBody>
          <a:bodyPr lIns="0" tIns="0" rIns="0" bIns="0" anchor="b"/>
          <a:lstStyle/>
          <a:p>
            <a:pPr algn="r"/>
            <a:fld id="{F593A837-89C4-49AC-A67B-FBEE07E27181}"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400640"/>
            <a:ext cx="5486040" cy="308592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208" name="TextShape 2"/>
          <p:cNvSpPr txBox="1"/>
          <p:nvPr/>
        </p:nvSpPr>
        <p:spPr>
          <a:xfrm>
            <a:off x="3884760" y="8685360"/>
            <a:ext cx="2971440" cy="458280"/>
          </a:xfrm>
          <a:prstGeom prst="rect">
            <a:avLst/>
          </a:prstGeom>
          <a:noFill/>
          <a:ln>
            <a:noFill/>
          </a:ln>
        </p:spPr>
        <p:txBody>
          <a:bodyPr anchor="b"/>
          <a:lstStyle/>
          <a:p>
            <a:pPr algn="r">
              <a:lnSpc>
                <a:spcPct val="100000"/>
              </a:lnSpc>
            </a:pPr>
            <a:fld id="{89998E24-3749-4D6C-9844-2F6CF0FFF06E}" type="slidenum">
              <a:rPr lang="en-US" sz="1200" b="0" strike="noStrike" spc="-1">
                <a:solidFill>
                  <a:srgbClr val="000000"/>
                </a:solidFill>
                <a:uFill>
                  <a:solidFill>
                    <a:srgbClr val="FFFFFF"/>
                  </a:solidFill>
                </a:uFill>
                <a:latin typeface="+mn-lt"/>
                <a:ea typeface="+mn-ea"/>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8521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400640"/>
            <a:ext cx="5486040" cy="308592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208" name="TextShape 2"/>
          <p:cNvSpPr txBox="1"/>
          <p:nvPr/>
        </p:nvSpPr>
        <p:spPr>
          <a:xfrm>
            <a:off x="3884760" y="8685360"/>
            <a:ext cx="2971440" cy="458280"/>
          </a:xfrm>
          <a:prstGeom prst="rect">
            <a:avLst/>
          </a:prstGeom>
          <a:noFill/>
          <a:ln>
            <a:noFill/>
          </a:ln>
        </p:spPr>
        <p:txBody>
          <a:bodyPr anchor="b"/>
          <a:lstStyle/>
          <a:p>
            <a:pPr algn="r">
              <a:lnSpc>
                <a:spcPct val="100000"/>
              </a:lnSpc>
            </a:pPr>
            <a:fld id="{89998E24-3749-4D6C-9844-2F6CF0FFF06E}" type="slidenum">
              <a:rPr lang="en-US" sz="1200" b="0" strike="noStrike" spc="-1">
                <a:solidFill>
                  <a:srgbClr val="000000"/>
                </a:solidFill>
                <a:uFill>
                  <a:solidFill>
                    <a:srgbClr val="FFFFFF"/>
                  </a:solidFill>
                </a:uFill>
                <a:latin typeface="+mn-lt"/>
                <a:ea typeface="+mn-ea"/>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400640"/>
            <a:ext cx="5486040" cy="3085920"/>
          </a:xfrm>
          <a:prstGeom prst="rect">
            <a:avLst/>
          </a:prstGeom>
        </p:spPr>
        <p:txBody>
          <a:bodyPr/>
          <a:lstStyle/>
          <a:p>
            <a:endParaRPr lang="en-US" sz="2000" b="0" strike="noStrike" spc="-1">
              <a:solidFill>
                <a:srgbClr val="000000"/>
              </a:solidFill>
              <a:uFill>
                <a:solidFill>
                  <a:srgbClr val="FFFFFF"/>
                </a:solidFill>
              </a:uFill>
              <a:latin typeface="Arial"/>
            </a:endParaRPr>
          </a:p>
        </p:txBody>
      </p:sp>
      <p:sp>
        <p:nvSpPr>
          <p:cNvPr id="210" name="TextShape 2"/>
          <p:cNvSpPr txBox="1"/>
          <p:nvPr/>
        </p:nvSpPr>
        <p:spPr>
          <a:xfrm>
            <a:off x="3884760" y="8685360"/>
            <a:ext cx="2971440" cy="458280"/>
          </a:xfrm>
          <a:prstGeom prst="rect">
            <a:avLst/>
          </a:prstGeom>
          <a:noFill/>
          <a:ln>
            <a:noFill/>
          </a:ln>
        </p:spPr>
        <p:txBody>
          <a:bodyPr anchor="b"/>
          <a:lstStyle/>
          <a:p>
            <a:pPr algn="r">
              <a:lnSpc>
                <a:spcPct val="100000"/>
              </a:lnSpc>
            </a:pPr>
            <a:fld id="{9CCE7807-433D-48DE-95AE-70E2F16FAA90}" type="slidenum">
              <a:rPr lang="en-US" sz="1200" b="0" strike="noStrike" spc="-1">
                <a:solidFill>
                  <a:srgbClr val="000000"/>
                </a:solidFill>
                <a:uFill>
                  <a:solidFill>
                    <a:srgbClr val="FFFFFF"/>
                  </a:solidFill>
                </a:uFill>
                <a:latin typeface="+mn-lt"/>
                <a:ea typeface="+mn-ea"/>
              </a:rPr>
              <a:t>6</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29" name="PlaceHolder 2"/>
          <p:cNvSpPr>
            <a:spLocks noGrp="1"/>
          </p:cNvSpPr>
          <p:nvPr>
            <p:ph type="body"/>
          </p:nvPr>
        </p:nvSpPr>
        <p:spPr>
          <a:xfrm>
            <a:off x="1295280" y="457200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30" name="PlaceHolder 3"/>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32"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33"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34"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35" name="PlaceHolder 5"/>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37"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38" name="PlaceHolder 3"/>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pic>
        <p:nvPicPr>
          <p:cNvPr id="39" name="Picture 38"/>
          <p:cNvPicPr/>
          <p:nvPr/>
        </p:nvPicPr>
        <p:blipFill>
          <a:blip r:embed="rId2"/>
          <a:stretch/>
        </p:blipFill>
        <p:spPr>
          <a:xfrm>
            <a:off x="5568480" y="4572000"/>
            <a:ext cx="1054080" cy="840960"/>
          </a:xfrm>
          <a:prstGeom prst="rect">
            <a:avLst/>
          </a:prstGeom>
          <a:ln>
            <a:noFill/>
          </a:ln>
        </p:spPr>
      </p:pic>
      <p:pic>
        <p:nvPicPr>
          <p:cNvPr id="40" name="Picture 39"/>
          <p:cNvPicPr/>
          <p:nvPr/>
        </p:nvPicPr>
        <p:blipFill>
          <a:blip r:embed="rId2"/>
          <a:stretch/>
        </p:blipFill>
        <p:spPr>
          <a:xfrm>
            <a:off x="5568480" y="4572000"/>
            <a:ext cx="1054080" cy="840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49" name="PlaceHolder 2"/>
          <p:cNvSpPr>
            <a:spLocks noGrp="1"/>
          </p:cNvSpPr>
          <p:nvPr>
            <p:ph type="subTitle"/>
          </p:nvPr>
        </p:nvSpPr>
        <p:spPr>
          <a:xfrm>
            <a:off x="1295280" y="4572000"/>
            <a:ext cx="9600840" cy="84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51"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53"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54" name="PlaceHolder 3"/>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295280" y="2130480"/>
            <a:ext cx="9600840" cy="109350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58"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59" name="PlaceHolder 3"/>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60" name="PlaceHolder 4"/>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8" name="PlaceHolder 2"/>
          <p:cNvSpPr>
            <a:spLocks noGrp="1"/>
          </p:cNvSpPr>
          <p:nvPr>
            <p:ph type="subTitle"/>
          </p:nvPr>
        </p:nvSpPr>
        <p:spPr>
          <a:xfrm>
            <a:off x="1295280" y="4572000"/>
            <a:ext cx="9600840" cy="84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62"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63"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64"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66"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67"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68" name="PlaceHolder 4"/>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70" name="PlaceHolder 2"/>
          <p:cNvSpPr>
            <a:spLocks noGrp="1"/>
          </p:cNvSpPr>
          <p:nvPr>
            <p:ph type="body"/>
          </p:nvPr>
        </p:nvSpPr>
        <p:spPr>
          <a:xfrm>
            <a:off x="1295280" y="457200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71" name="PlaceHolder 3"/>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73"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74"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75"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76" name="PlaceHolder 5"/>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78"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79" name="PlaceHolder 3"/>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pic>
        <p:nvPicPr>
          <p:cNvPr id="80" name="Picture 79"/>
          <p:cNvPicPr/>
          <p:nvPr/>
        </p:nvPicPr>
        <p:blipFill>
          <a:blip r:embed="rId2"/>
          <a:stretch/>
        </p:blipFill>
        <p:spPr>
          <a:xfrm>
            <a:off x="5568480" y="4572000"/>
            <a:ext cx="1054080" cy="840960"/>
          </a:xfrm>
          <a:prstGeom prst="rect">
            <a:avLst/>
          </a:prstGeom>
          <a:ln>
            <a:noFill/>
          </a:ln>
        </p:spPr>
      </p:pic>
      <p:pic>
        <p:nvPicPr>
          <p:cNvPr id="81" name="Picture 80"/>
          <p:cNvPicPr/>
          <p:nvPr/>
        </p:nvPicPr>
        <p:blipFill>
          <a:blip r:embed="rId2"/>
          <a:stretch/>
        </p:blipFill>
        <p:spPr>
          <a:xfrm>
            <a:off x="5568480" y="4572000"/>
            <a:ext cx="1054080" cy="8409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91" name="PlaceHolder 2"/>
          <p:cNvSpPr>
            <a:spLocks noGrp="1"/>
          </p:cNvSpPr>
          <p:nvPr>
            <p:ph type="subTitle"/>
          </p:nvPr>
        </p:nvSpPr>
        <p:spPr>
          <a:xfrm>
            <a:off x="1295280" y="4572000"/>
            <a:ext cx="9600840" cy="84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93"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95"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96" name="PlaceHolder 3"/>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0"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295280" y="2130480"/>
            <a:ext cx="9600840" cy="109350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00"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01" name="PlaceHolder 3"/>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02" name="PlaceHolder 4"/>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04"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05"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06"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08"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09"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10" name="PlaceHolder 4"/>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12" name="PlaceHolder 2"/>
          <p:cNvSpPr>
            <a:spLocks noGrp="1"/>
          </p:cNvSpPr>
          <p:nvPr>
            <p:ph type="body"/>
          </p:nvPr>
        </p:nvSpPr>
        <p:spPr>
          <a:xfrm>
            <a:off x="1295280" y="457200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13" name="PlaceHolder 3"/>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15"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16"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17"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18" name="PlaceHolder 5"/>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20"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21" name="PlaceHolder 3"/>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pic>
        <p:nvPicPr>
          <p:cNvPr id="122" name="Picture 121"/>
          <p:cNvPicPr/>
          <p:nvPr/>
        </p:nvPicPr>
        <p:blipFill>
          <a:blip r:embed="rId2"/>
          <a:stretch/>
        </p:blipFill>
        <p:spPr>
          <a:xfrm>
            <a:off x="5568480" y="4572000"/>
            <a:ext cx="1054080" cy="840960"/>
          </a:xfrm>
          <a:prstGeom prst="rect">
            <a:avLst/>
          </a:prstGeom>
          <a:ln>
            <a:noFill/>
          </a:ln>
        </p:spPr>
      </p:pic>
      <p:pic>
        <p:nvPicPr>
          <p:cNvPr id="123" name="Picture 122"/>
          <p:cNvPicPr/>
          <p:nvPr/>
        </p:nvPicPr>
        <p:blipFill>
          <a:blip r:embed="rId2"/>
          <a:stretch/>
        </p:blipFill>
        <p:spPr>
          <a:xfrm>
            <a:off x="5568480" y="4572000"/>
            <a:ext cx="1054080" cy="84096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32" name="PlaceHolder 2"/>
          <p:cNvSpPr>
            <a:spLocks noGrp="1"/>
          </p:cNvSpPr>
          <p:nvPr>
            <p:ph type="subTitle"/>
          </p:nvPr>
        </p:nvSpPr>
        <p:spPr>
          <a:xfrm>
            <a:off x="1295280" y="4572000"/>
            <a:ext cx="9600840" cy="8409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34"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2"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3" name="PlaceHolder 3"/>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36"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37" name="PlaceHolder 3"/>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1295280" y="2130480"/>
            <a:ext cx="9600840" cy="109350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41"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42" name="PlaceHolder 3"/>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43" name="PlaceHolder 4"/>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45"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46"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47"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49"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50"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51" name="PlaceHolder 4"/>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53" name="PlaceHolder 2"/>
          <p:cNvSpPr>
            <a:spLocks noGrp="1"/>
          </p:cNvSpPr>
          <p:nvPr>
            <p:ph type="body"/>
          </p:nvPr>
        </p:nvSpPr>
        <p:spPr>
          <a:xfrm>
            <a:off x="1295280" y="457200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54" name="PlaceHolder 3"/>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56"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57"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58"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59" name="PlaceHolder 5"/>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61" name="PlaceHolder 2"/>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62" name="PlaceHolder 3"/>
          <p:cNvSpPr>
            <a:spLocks noGrp="1"/>
          </p:cNvSpPr>
          <p:nvPr>
            <p:ph type="body"/>
          </p:nvPr>
        </p:nvSpPr>
        <p:spPr>
          <a:xfrm>
            <a:off x="1295280" y="4572000"/>
            <a:ext cx="96008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pic>
        <p:nvPicPr>
          <p:cNvPr id="163" name="Picture 162"/>
          <p:cNvPicPr/>
          <p:nvPr/>
        </p:nvPicPr>
        <p:blipFill>
          <a:blip r:embed="rId2"/>
          <a:stretch/>
        </p:blipFill>
        <p:spPr>
          <a:xfrm>
            <a:off x="5568480" y="4572000"/>
            <a:ext cx="1054080" cy="840960"/>
          </a:xfrm>
          <a:prstGeom prst="rect">
            <a:avLst/>
          </a:prstGeom>
          <a:ln>
            <a:noFill/>
          </a:ln>
        </p:spPr>
      </p:pic>
      <p:pic>
        <p:nvPicPr>
          <p:cNvPr id="164" name="Picture 163"/>
          <p:cNvPicPr/>
          <p:nvPr/>
        </p:nvPicPr>
        <p:blipFill>
          <a:blip r:embed="rId2"/>
          <a:stretch/>
        </p:blipFill>
        <p:spPr>
          <a:xfrm>
            <a:off x="5568480" y="4572000"/>
            <a:ext cx="1054080" cy="84096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295280" y="2130480"/>
            <a:ext cx="9600840" cy="1093500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17"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8" name="PlaceHolder 3"/>
          <p:cNvSpPr>
            <a:spLocks noGrp="1"/>
          </p:cNvSpPr>
          <p:nvPr>
            <p:ph type="body"/>
          </p:nvPr>
        </p:nvSpPr>
        <p:spPr>
          <a:xfrm>
            <a:off x="129528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19" name="PlaceHolder 4"/>
          <p:cNvSpPr>
            <a:spLocks noGrp="1"/>
          </p:cNvSpPr>
          <p:nvPr>
            <p:ph type="body"/>
          </p:nvPr>
        </p:nvSpPr>
        <p:spPr>
          <a:xfrm>
            <a:off x="621504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21" name="PlaceHolder 2"/>
          <p:cNvSpPr>
            <a:spLocks noGrp="1"/>
          </p:cNvSpPr>
          <p:nvPr>
            <p:ph type="body"/>
          </p:nvPr>
        </p:nvSpPr>
        <p:spPr>
          <a:xfrm>
            <a:off x="1295280" y="4572000"/>
            <a:ext cx="4685040" cy="84096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22"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23" name="PlaceHolder 4"/>
          <p:cNvSpPr>
            <a:spLocks noGrp="1"/>
          </p:cNvSpPr>
          <p:nvPr>
            <p:ph type="body"/>
          </p:nvPr>
        </p:nvSpPr>
        <p:spPr>
          <a:xfrm>
            <a:off x="6215040" y="501156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95280" y="2130480"/>
            <a:ext cx="9600840" cy="2358720"/>
          </a:xfrm>
          <a:prstGeom prst="rect">
            <a:avLst/>
          </a:prstGeom>
        </p:spPr>
        <p:txBody>
          <a:bodyPr lIns="0" tIns="0" rIns="0" bIns="0" anchor="ctr"/>
          <a:lstStyle/>
          <a:p>
            <a:endParaRPr lang="en-US" sz="1800" b="0" strike="noStrike" spc="-1">
              <a:solidFill>
                <a:srgbClr val="323232"/>
              </a:solidFill>
              <a:uFill>
                <a:solidFill>
                  <a:srgbClr val="FFFFFF"/>
                </a:solidFill>
              </a:uFill>
              <a:latin typeface="Book Antiqua"/>
            </a:endParaRPr>
          </a:p>
        </p:txBody>
      </p:sp>
      <p:sp>
        <p:nvSpPr>
          <p:cNvPr id="25" name="PlaceHolder 2"/>
          <p:cNvSpPr>
            <a:spLocks noGrp="1"/>
          </p:cNvSpPr>
          <p:nvPr>
            <p:ph type="body"/>
          </p:nvPr>
        </p:nvSpPr>
        <p:spPr>
          <a:xfrm>
            <a:off x="129528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26" name="PlaceHolder 3"/>
          <p:cNvSpPr>
            <a:spLocks noGrp="1"/>
          </p:cNvSpPr>
          <p:nvPr>
            <p:ph type="body"/>
          </p:nvPr>
        </p:nvSpPr>
        <p:spPr>
          <a:xfrm>
            <a:off x="6215040" y="4572000"/>
            <a:ext cx="46850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
        <p:nvSpPr>
          <p:cNvPr id="27" name="PlaceHolder 4"/>
          <p:cNvSpPr>
            <a:spLocks noGrp="1"/>
          </p:cNvSpPr>
          <p:nvPr>
            <p:ph type="body"/>
          </p:nvPr>
        </p:nvSpPr>
        <p:spPr>
          <a:xfrm>
            <a:off x="1295280" y="5011560"/>
            <a:ext cx="9600840" cy="401040"/>
          </a:xfrm>
          <a:prstGeom prst="rect">
            <a:avLst/>
          </a:prstGeom>
        </p:spPr>
        <p:txBody>
          <a:bodyPr lIns="0" tIns="0" rIns="0" bIns="0"/>
          <a:lstStyle/>
          <a:p>
            <a:endParaRPr lang="en-US" sz="2000" b="0" strike="noStrike" spc="-1">
              <a:solidFill>
                <a:srgbClr val="464646"/>
              </a:solidFill>
              <a:uFill>
                <a:solidFill>
                  <a:srgbClr val="FFFFFF"/>
                </a:solidFill>
              </a:uFill>
              <a:latin typeface="Book Antiqu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8"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2" name="CustomShape 3"/>
          <p:cNvSpPr/>
          <p:nvPr/>
        </p:nvSpPr>
        <p:spPr>
          <a:xfrm>
            <a:off x="0" y="1905120"/>
            <a:ext cx="12188520" cy="320004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3" name="CustomShape 4"/>
          <p:cNvSpPr/>
          <p:nvPr/>
        </p:nvSpPr>
        <p:spPr>
          <a:xfrm>
            <a:off x="0" y="179496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4" name="CustomShape 5"/>
          <p:cNvSpPr/>
          <p:nvPr/>
        </p:nvSpPr>
        <p:spPr>
          <a:xfrm>
            <a:off x="0" y="514224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5" name="PlaceHolder 6"/>
          <p:cNvSpPr>
            <a:spLocks noGrp="1"/>
          </p:cNvSpPr>
          <p:nvPr>
            <p:ph type="title"/>
          </p:nvPr>
        </p:nvSpPr>
        <p:spPr>
          <a:xfrm>
            <a:off x="1295280" y="2079720"/>
            <a:ext cx="9600840" cy="1723680"/>
          </a:xfrm>
          <a:prstGeom prst="rect">
            <a:avLst/>
          </a:prstGeom>
        </p:spPr>
        <p:txBody>
          <a:bodyPr anchor="b"/>
          <a:lstStyle/>
          <a:p>
            <a:pPr algn="ctr">
              <a:lnSpc>
                <a:spcPct val="100000"/>
              </a:lnSpc>
            </a:pPr>
            <a:r>
              <a:rPr lang="en-US" sz="5400" b="1" strike="noStrike" spc="-1">
                <a:solidFill>
                  <a:srgbClr val="323232"/>
                </a:solidFill>
                <a:uFill>
                  <a:solidFill>
                    <a:srgbClr val="FFFFFF"/>
                  </a:solidFill>
                </a:uFill>
                <a:latin typeface="Book Antiqua"/>
              </a:rPr>
              <a:t>Click to edit Master title style</a:t>
            </a:r>
            <a:endParaRPr lang="en-US" sz="5400" b="0" strike="noStrike" spc="-1">
              <a:solidFill>
                <a:srgbClr val="323232"/>
              </a:solidFill>
              <a:uFill>
                <a:solidFill>
                  <a:srgbClr val="FFFFFF"/>
                </a:solidFill>
              </a:uFill>
              <a:latin typeface="Book Antiqua"/>
            </a:endParaRPr>
          </a:p>
        </p:txBody>
      </p:sp>
      <p:sp>
        <p:nvSpPr>
          <p:cNvPr id="6" name="PlaceHolder 7"/>
          <p:cNvSpPr>
            <a:spLocks noGrp="1"/>
          </p:cNvSpPr>
          <p:nvPr>
            <p:ph type="body"/>
          </p:nvPr>
        </p:nvSpPr>
        <p:spPr>
          <a:xfrm>
            <a:off x="609480" y="1604520"/>
            <a:ext cx="10972440" cy="3977280"/>
          </a:xfrm>
          <a:prstGeom prst="rect">
            <a:avLst/>
          </a:prstGeom>
        </p:spPr>
        <p:txBody>
          <a:bodyPr lIns="0" tIns="0" rIns="0" bIns="0"/>
          <a:lstStyle/>
          <a:p>
            <a:pPr marL="432000" indent="-324000">
              <a:spcBef>
                <a:spcPts val="1417"/>
              </a:spcBef>
              <a:buClr>
                <a:srgbClr val="000000"/>
              </a:buClr>
              <a:buSzPct val="45000"/>
              <a:buFont typeface="Wingdings" charset="2"/>
              <a:buChar char=""/>
            </a:pPr>
            <a:r>
              <a:rPr lang="en-US" sz="2000" b="0" strike="noStrike" spc="-1">
                <a:solidFill>
                  <a:srgbClr val="464646"/>
                </a:solidFill>
                <a:uFill>
                  <a:solidFill>
                    <a:srgbClr val="FFFFFF"/>
                  </a:solidFill>
                </a:uFill>
                <a:latin typeface="Book Antiqua"/>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464646"/>
                </a:solidFill>
                <a:uFill>
                  <a:solidFill>
                    <a:srgbClr val="FFFFFF"/>
                  </a:solidFill>
                </a:uFill>
                <a:latin typeface="Book Antiqua"/>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64646"/>
                </a:solidFill>
                <a:uFill>
                  <a:solidFill>
                    <a:srgbClr val="FFFFFF"/>
                  </a:solidFill>
                </a:uFill>
                <a:latin typeface="Book Antiqua"/>
              </a:rPr>
              <a:t>Third Outline Level</a:t>
            </a:r>
          </a:p>
          <a:p>
            <a:pPr marL="1728000" lvl="3" indent="-216000">
              <a:spcBef>
                <a:spcPts val="567"/>
              </a:spcBef>
              <a:buClr>
                <a:srgbClr val="000000"/>
              </a:buClr>
              <a:buSzPct val="75000"/>
              <a:buFont typeface="Symbol" charset="2"/>
              <a:buChar char=""/>
            </a:pPr>
            <a:r>
              <a:rPr lang="en-US" sz="1400" b="0" strike="noStrike" spc="-1">
                <a:solidFill>
                  <a:srgbClr val="464646"/>
                </a:solidFill>
                <a:uFill>
                  <a:solidFill>
                    <a:srgbClr val="FFFFFF"/>
                  </a:solidFill>
                </a:uFill>
                <a:latin typeface="Book Antiqua"/>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64646"/>
                </a:solidFill>
                <a:uFill>
                  <a:solidFill>
                    <a:srgbClr val="FFFFFF"/>
                  </a:solidFill>
                </a:uFill>
                <a:latin typeface="Book Antiqua"/>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64646"/>
                </a:solidFill>
                <a:uFill>
                  <a:solidFill>
                    <a:srgbClr val="FFFFFF"/>
                  </a:solidFill>
                </a:uFill>
                <a:latin typeface="Book Antiqua"/>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64646"/>
                </a:solidFill>
                <a:uFill>
                  <a:solidFill>
                    <a:srgbClr val="FFFFFF"/>
                  </a:solidFill>
                </a:uFill>
                <a:latin typeface="Book Antiqu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42"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43" name="PlaceHolder 3"/>
          <p:cNvSpPr>
            <a:spLocks noGrp="1"/>
          </p:cNvSpPr>
          <p:nvPr>
            <p:ph type="title"/>
          </p:nvPr>
        </p:nvSpPr>
        <p:spPr>
          <a:xfrm>
            <a:off x="1341000" y="467280"/>
            <a:ext cx="9509400" cy="1233000"/>
          </a:xfrm>
          <a:prstGeom prst="rect">
            <a:avLst/>
          </a:prstGeom>
        </p:spPr>
        <p:txBody>
          <a:bodyPr anchor="b"/>
          <a:lstStyle/>
          <a:p>
            <a:pPr>
              <a:lnSpc>
                <a:spcPct val="90000"/>
              </a:lnSpc>
            </a:pPr>
            <a:r>
              <a:rPr lang="en-US" sz="3400" b="1" strike="noStrike" spc="-1">
                <a:solidFill>
                  <a:srgbClr val="323232"/>
                </a:solidFill>
                <a:uFill>
                  <a:solidFill>
                    <a:srgbClr val="FFFFFF"/>
                  </a:solidFill>
                </a:uFill>
                <a:latin typeface="Book Antiqua"/>
              </a:rPr>
              <a:t>Click to edit Master title style</a:t>
            </a:r>
            <a:endParaRPr lang="en-US" sz="3400" b="0" strike="noStrike" spc="-1">
              <a:solidFill>
                <a:srgbClr val="323232"/>
              </a:solidFill>
              <a:uFill>
                <a:solidFill>
                  <a:srgbClr val="FFFFFF"/>
                </a:solidFill>
              </a:uFill>
              <a:latin typeface="Book Antiqua"/>
            </a:endParaRPr>
          </a:p>
        </p:txBody>
      </p:sp>
      <p:sp>
        <p:nvSpPr>
          <p:cNvPr id="44" name="PlaceHolder 4"/>
          <p:cNvSpPr>
            <a:spLocks noGrp="1"/>
          </p:cNvSpPr>
          <p:nvPr>
            <p:ph type="body"/>
          </p:nvPr>
        </p:nvSpPr>
        <p:spPr>
          <a:xfrm>
            <a:off x="1341000" y="1901880"/>
            <a:ext cx="9509400" cy="4127400"/>
          </a:xfrm>
          <a:prstGeom prst="rect">
            <a:avLst/>
          </a:prstGeom>
        </p:spPr>
        <p:txBody>
          <a:bodyPr/>
          <a:lstStyle/>
          <a:p>
            <a:pPr marL="274320" indent="-228240">
              <a:lnSpc>
                <a:spcPct val="10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Edit Master text styles</a:t>
            </a:r>
          </a:p>
          <a:p>
            <a:pPr marL="594360" lvl="1" indent="-228240">
              <a:lnSpc>
                <a:spcPct val="100000"/>
              </a:lnSpc>
              <a:spcBef>
                <a:spcPts val="1001"/>
              </a:spcBef>
              <a:buClr>
                <a:srgbClr val="464646"/>
              </a:buClr>
              <a:buFont typeface="Arial"/>
              <a:buChar char="▪"/>
            </a:pPr>
            <a:r>
              <a:rPr lang="en-US" sz="1800" b="0" strike="noStrike" spc="-1">
                <a:solidFill>
                  <a:srgbClr val="464646"/>
                </a:solidFill>
                <a:uFill>
                  <a:solidFill>
                    <a:srgbClr val="FFFFFF"/>
                  </a:solidFill>
                </a:uFill>
                <a:latin typeface="Book Antiqua"/>
              </a:rPr>
              <a:t>Second level</a:t>
            </a:r>
            <a:endParaRPr lang="en-US" sz="2000" b="0" strike="noStrike" spc="-1">
              <a:solidFill>
                <a:srgbClr val="464646"/>
              </a:solidFill>
              <a:uFill>
                <a:solidFill>
                  <a:srgbClr val="FFFFFF"/>
                </a:solidFill>
              </a:uFill>
              <a:latin typeface="Book Antiqua"/>
            </a:endParaRPr>
          </a:p>
          <a:p>
            <a:pPr marL="914400" lvl="2" indent="-228240">
              <a:lnSpc>
                <a:spcPct val="100000"/>
              </a:lnSpc>
              <a:spcBef>
                <a:spcPts val="799"/>
              </a:spcBef>
              <a:buClr>
                <a:srgbClr val="464646"/>
              </a:buClr>
              <a:buFont typeface="Arial"/>
              <a:buChar char="▪"/>
            </a:pPr>
            <a:r>
              <a:rPr lang="en-US" sz="1600" b="0" strike="noStrike" spc="-1">
                <a:solidFill>
                  <a:srgbClr val="464646"/>
                </a:solidFill>
                <a:uFill>
                  <a:solidFill>
                    <a:srgbClr val="FFFFFF"/>
                  </a:solidFill>
                </a:uFill>
                <a:latin typeface="Book Antiqua"/>
              </a:rPr>
              <a:t>Third level</a:t>
            </a:r>
            <a:endParaRPr lang="en-US" sz="2000" b="0" strike="noStrike" spc="-1">
              <a:solidFill>
                <a:srgbClr val="464646"/>
              </a:solidFill>
              <a:uFill>
                <a:solidFill>
                  <a:srgbClr val="FFFFFF"/>
                </a:solidFill>
              </a:uFill>
              <a:latin typeface="Book Antiqua"/>
            </a:endParaRPr>
          </a:p>
          <a:p>
            <a:pPr marL="1234440" lvl="3" indent="-228240">
              <a:lnSpc>
                <a:spcPct val="100000"/>
              </a:lnSpc>
              <a:spcBef>
                <a:spcPts val="799"/>
              </a:spcBef>
              <a:buClr>
                <a:srgbClr val="464646"/>
              </a:buClr>
              <a:buFont typeface="Arial"/>
              <a:buChar char="▪"/>
            </a:pPr>
            <a:r>
              <a:rPr lang="en-US" sz="1400" b="0" strike="noStrike" spc="-1">
                <a:solidFill>
                  <a:srgbClr val="464646"/>
                </a:solidFill>
                <a:uFill>
                  <a:solidFill>
                    <a:srgbClr val="FFFFFF"/>
                  </a:solidFill>
                </a:uFill>
                <a:latin typeface="Book Antiqua"/>
              </a:rPr>
              <a:t>Fourth level</a:t>
            </a:r>
            <a:endParaRPr lang="en-US" sz="2000" b="0" strike="noStrike" spc="-1">
              <a:solidFill>
                <a:srgbClr val="464646"/>
              </a:solidFill>
              <a:uFill>
                <a:solidFill>
                  <a:srgbClr val="FFFFFF"/>
                </a:solidFill>
              </a:uFill>
              <a:latin typeface="Book Antiqua"/>
            </a:endParaRPr>
          </a:p>
          <a:p>
            <a:pPr marL="1554480" lvl="4" indent="-228240">
              <a:lnSpc>
                <a:spcPct val="100000"/>
              </a:lnSpc>
              <a:spcBef>
                <a:spcPts val="799"/>
              </a:spcBef>
              <a:buClr>
                <a:srgbClr val="464646"/>
              </a:buClr>
              <a:buFont typeface="Arial"/>
              <a:buChar char="▪"/>
            </a:pPr>
            <a:r>
              <a:rPr lang="en-US" sz="1400" b="0" strike="noStrike" spc="-1">
                <a:solidFill>
                  <a:srgbClr val="464646"/>
                </a:solidFill>
                <a:uFill>
                  <a:solidFill>
                    <a:srgbClr val="FFFFFF"/>
                  </a:solidFill>
                </a:uFill>
                <a:latin typeface="Book Antiqua"/>
              </a:rPr>
              <a:t>Fifth level</a:t>
            </a:r>
            <a:endParaRPr lang="en-US" sz="2000" b="0" strike="noStrike" spc="-1">
              <a:solidFill>
                <a:srgbClr val="464646"/>
              </a:solidFill>
              <a:uFill>
                <a:solidFill>
                  <a:srgbClr val="FFFFFF"/>
                </a:solidFill>
              </a:uFill>
              <a:latin typeface="Book Antiqua"/>
            </a:endParaRPr>
          </a:p>
        </p:txBody>
      </p:sp>
      <p:sp>
        <p:nvSpPr>
          <p:cNvPr id="45" name="PlaceHolder 5"/>
          <p:cNvSpPr>
            <a:spLocks noGrp="1"/>
          </p:cNvSpPr>
          <p:nvPr>
            <p:ph type="dt"/>
          </p:nvPr>
        </p:nvSpPr>
        <p:spPr>
          <a:xfrm>
            <a:off x="8875800" y="6602040"/>
            <a:ext cx="959760" cy="237240"/>
          </a:xfrm>
          <a:prstGeom prst="rect">
            <a:avLst/>
          </a:prstGeom>
        </p:spPr>
        <p:txBody>
          <a:bodyPr anchor="ctr"/>
          <a:lstStyle/>
          <a:p>
            <a:pPr algn="r">
              <a:lnSpc>
                <a:spcPct val="100000"/>
              </a:lnSpc>
            </a:pPr>
            <a:fld id="{8691BF3D-AC7D-4BB2-8A3E-81EF0701103C}" type="datetime">
              <a:rPr lang="en-US" sz="900" b="0" strike="noStrike" spc="-1">
                <a:solidFill>
                  <a:srgbClr val="323232"/>
                </a:solidFill>
                <a:uFill>
                  <a:solidFill>
                    <a:srgbClr val="FFFFFF"/>
                  </a:solidFill>
                </a:uFill>
                <a:latin typeface="Book Antiqua"/>
              </a:rPr>
              <a:t>4/7/2023</a:t>
            </a:fld>
            <a:endParaRPr lang="en-US" sz="1400" b="0" strike="noStrike" spc="-1">
              <a:solidFill>
                <a:srgbClr val="000000"/>
              </a:solidFill>
              <a:uFill>
                <a:solidFill>
                  <a:srgbClr val="FFFFFF"/>
                </a:solidFill>
              </a:uFill>
              <a:latin typeface="Times New Roman"/>
            </a:endParaRPr>
          </a:p>
        </p:txBody>
      </p:sp>
      <p:sp>
        <p:nvSpPr>
          <p:cNvPr id="46" name="PlaceHolder 6"/>
          <p:cNvSpPr>
            <a:spLocks noGrp="1"/>
          </p:cNvSpPr>
          <p:nvPr>
            <p:ph type="ftr"/>
          </p:nvPr>
        </p:nvSpPr>
        <p:spPr>
          <a:xfrm>
            <a:off x="1341000" y="6602040"/>
            <a:ext cx="7159320" cy="23724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7" name="PlaceHolder 7"/>
          <p:cNvSpPr>
            <a:spLocks noGrp="1"/>
          </p:cNvSpPr>
          <p:nvPr>
            <p:ph type="sldNum"/>
          </p:nvPr>
        </p:nvSpPr>
        <p:spPr>
          <a:xfrm>
            <a:off x="10210680" y="6602040"/>
            <a:ext cx="639720" cy="237240"/>
          </a:xfrm>
          <a:prstGeom prst="rect">
            <a:avLst/>
          </a:prstGeom>
        </p:spPr>
        <p:txBody>
          <a:bodyPr anchor="ctr"/>
          <a:lstStyle/>
          <a:p>
            <a:pPr algn="r">
              <a:lnSpc>
                <a:spcPct val="100000"/>
              </a:lnSpc>
            </a:pPr>
            <a:fld id="{5345F451-95E7-4B3A-8AA2-64A712E9FC12}" type="slidenum">
              <a:rPr lang="en-US" sz="900" b="0" strike="noStrike" spc="-1">
                <a:solidFill>
                  <a:srgbClr val="323232"/>
                </a:solidFill>
                <a:uFill>
                  <a:solidFill>
                    <a:srgbClr val="FFFFFF"/>
                  </a:solidFill>
                </a:uFill>
                <a:latin typeface="Book Antiqua"/>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83"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84" name="PlaceHolder 3"/>
          <p:cNvSpPr>
            <a:spLocks noGrp="1"/>
          </p:cNvSpPr>
          <p:nvPr>
            <p:ph type="title"/>
          </p:nvPr>
        </p:nvSpPr>
        <p:spPr>
          <a:xfrm>
            <a:off x="1341000" y="467280"/>
            <a:ext cx="9509400" cy="1233000"/>
          </a:xfrm>
          <a:prstGeom prst="rect">
            <a:avLst/>
          </a:prstGeom>
        </p:spPr>
        <p:txBody>
          <a:bodyPr anchor="b"/>
          <a:lstStyle/>
          <a:p>
            <a:pPr>
              <a:lnSpc>
                <a:spcPct val="90000"/>
              </a:lnSpc>
            </a:pPr>
            <a:r>
              <a:rPr lang="en-US" sz="3400" b="1" strike="noStrike" spc="-1">
                <a:solidFill>
                  <a:srgbClr val="323232"/>
                </a:solidFill>
                <a:uFill>
                  <a:solidFill>
                    <a:srgbClr val="FFFFFF"/>
                  </a:solidFill>
                </a:uFill>
                <a:latin typeface="Book Antiqua"/>
              </a:rPr>
              <a:t>Click to edit Master title style</a:t>
            </a:r>
            <a:endParaRPr lang="en-US" sz="3400" b="0" strike="noStrike" spc="-1">
              <a:solidFill>
                <a:srgbClr val="323232"/>
              </a:solidFill>
              <a:uFill>
                <a:solidFill>
                  <a:srgbClr val="FFFFFF"/>
                </a:solidFill>
              </a:uFill>
              <a:latin typeface="Book Antiqua"/>
            </a:endParaRPr>
          </a:p>
        </p:txBody>
      </p:sp>
      <p:sp>
        <p:nvSpPr>
          <p:cNvPr id="85" name="PlaceHolder 4"/>
          <p:cNvSpPr>
            <a:spLocks noGrp="1"/>
          </p:cNvSpPr>
          <p:nvPr>
            <p:ph type="body"/>
          </p:nvPr>
        </p:nvSpPr>
        <p:spPr>
          <a:xfrm>
            <a:off x="1341000" y="1901880"/>
            <a:ext cx="4571640" cy="4123440"/>
          </a:xfrm>
          <a:prstGeom prst="rect">
            <a:avLst/>
          </a:prstGeom>
        </p:spPr>
        <p:txBody>
          <a:bodyPr/>
          <a:lstStyle/>
          <a:p>
            <a:pPr marL="274320" indent="-228240">
              <a:lnSpc>
                <a:spcPct val="10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Edit Master text styles</a:t>
            </a:r>
          </a:p>
          <a:p>
            <a:pPr marL="594360" lvl="1" indent="-228240">
              <a:lnSpc>
                <a:spcPct val="100000"/>
              </a:lnSpc>
              <a:spcBef>
                <a:spcPts val="1001"/>
              </a:spcBef>
              <a:buClr>
                <a:srgbClr val="464646"/>
              </a:buClr>
              <a:buFont typeface="Arial"/>
              <a:buChar char="▪"/>
            </a:pPr>
            <a:r>
              <a:rPr lang="en-US" sz="1800" b="0" strike="noStrike" spc="-1">
                <a:solidFill>
                  <a:srgbClr val="464646"/>
                </a:solidFill>
                <a:uFill>
                  <a:solidFill>
                    <a:srgbClr val="FFFFFF"/>
                  </a:solidFill>
                </a:uFill>
                <a:latin typeface="Book Antiqua"/>
              </a:rPr>
              <a:t>Second level</a:t>
            </a:r>
            <a:endParaRPr lang="en-US" sz="2000" b="0" strike="noStrike" spc="-1">
              <a:solidFill>
                <a:srgbClr val="464646"/>
              </a:solidFill>
              <a:uFill>
                <a:solidFill>
                  <a:srgbClr val="FFFFFF"/>
                </a:solidFill>
              </a:uFill>
              <a:latin typeface="Book Antiqua"/>
            </a:endParaRPr>
          </a:p>
          <a:p>
            <a:pPr marL="914400" lvl="2" indent="-228240">
              <a:lnSpc>
                <a:spcPct val="100000"/>
              </a:lnSpc>
              <a:spcBef>
                <a:spcPts val="799"/>
              </a:spcBef>
              <a:buClr>
                <a:srgbClr val="464646"/>
              </a:buClr>
              <a:buFont typeface="Arial"/>
              <a:buChar char="▪"/>
            </a:pPr>
            <a:r>
              <a:rPr lang="en-US" sz="1600" b="0" strike="noStrike" spc="-1">
                <a:solidFill>
                  <a:srgbClr val="464646"/>
                </a:solidFill>
                <a:uFill>
                  <a:solidFill>
                    <a:srgbClr val="FFFFFF"/>
                  </a:solidFill>
                </a:uFill>
                <a:latin typeface="Book Antiqua"/>
              </a:rPr>
              <a:t>Third level</a:t>
            </a:r>
            <a:endParaRPr lang="en-US" sz="2000" b="0" strike="noStrike" spc="-1">
              <a:solidFill>
                <a:srgbClr val="464646"/>
              </a:solidFill>
              <a:uFill>
                <a:solidFill>
                  <a:srgbClr val="FFFFFF"/>
                </a:solidFill>
              </a:uFill>
              <a:latin typeface="Book Antiqua"/>
            </a:endParaRPr>
          </a:p>
          <a:p>
            <a:pPr marL="1234440" lvl="3" indent="-228240">
              <a:lnSpc>
                <a:spcPct val="100000"/>
              </a:lnSpc>
              <a:spcBef>
                <a:spcPts val="799"/>
              </a:spcBef>
              <a:buClr>
                <a:srgbClr val="464646"/>
              </a:buClr>
              <a:buFont typeface="Arial"/>
              <a:buChar char="▪"/>
            </a:pPr>
            <a:r>
              <a:rPr lang="en-US" sz="1400" b="0" strike="noStrike" spc="-1">
                <a:solidFill>
                  <a:srgbClr val="464646"/>
                </a:solidFill>
                <a:uFill>
                  <a:solidFill>
                    <a:srgbClr val="FFFFFF"/>
                  </a:solidFill>
                </a:uFill>
                <a:latin typeface="Book Antiqua"/>
              </a:rPr>
              <a:t>Fourth level</a:t>
            </a:r>
            <a:endParaRPr lang="en-US" sz="2000" b="0" strike="noStrike" spc="-1">
              <a:solidFill>
                <a:srgbClr val="464646"/>
              </a:solidFill>
              <a:uFill>
                <a:solidFill>
                  <a:srgbClr val="FFFFFF"/>
                </a:solidFill>
              </a:uFill>
              <a:latin typeface="Book Antiqua"/>
            </a:endParaRPr>
          </a:p>
          <a:p>
            <a:pPr marL="1554480" lvl="4" indent="-228240">
              <a:lnSpc>
                <a:spcPct val="100000"/>
              </a:lnSpc>
              <a:spcBef>
                <a:spcPts val="799"/>
              </a:spcBef>
              <a:buClr>
                <a:srgbClr val="464646"/>
              </a:buClr>
              <a:buFont typeface="Arial"/>
              <a:buChar char="▪"/>
            </a:pPr>
            <a:r>
              <a:rPr lang="en-US" sz="1400" b="0" strike="noStrike" spc="-1">
                <a:solidFill>
                  <a:srgbClr val="464646"/>
                </a:solidFill>
                <a:uFill>
                  <a:solidFill>
                    <a:srgbClr val="FFFFFF"/>
                  </a:solidFill>
                </a:uFill>
                <a:latin typeface="Book Antiqua"/>
              </a:rPr>
              <a:t>Fifth level</a:t>
            </a:r>
            <a:endParaRPr lang="en-US" sz="2000" b="0" strike="noStrike" spc="-1">
              <a:solidFill>
                <a:srgbClr val="464646"/>
              </a:solidFill>
              <a:uFill>
                <a:solidFill>
                  <a:srgbClr val="FFFFFF"/>
                </a:solidFill>
              </a:uFill>
              <a:latin typeface="Book Antiqua"/>
            </a:endParaRPr>
          </a:p>
        </p:txBody>
      </p:sp>
      <p:sp>
        <p:nvSpPr>
          <p:cNvPr id="86" name="PlaceHolder 5"/>
          <p:cNvSpPr>
            <a:spLocks noGrp="1"/>
          </p:cNvSpPr>
          <p:nvPr>
            <p:ph type="body"/>
          </p:nvPr>
        </p:nvSpPr>
        <p:spPr>
          <a:xfrm>
            <a:off x="6278760" y="1901880"/>
            <a:ext cx="4571640" cy="4123440"/>
          </a:xfrm>
          <a:prstGeom prst="rect">
            <a:avLst/>
          </a:prstGeom>
        </p:spPr>
        <p:txBody>
          <a:bodyPr/>
          <a:lstStyle/>
          <a:p>
            <a:pPr marL="274320" indent="-228240">
              <a:lnSpc>
                <a:spcPct val="10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Edit Master text styles</a:t>
            </a:r>
          </a:p>
          <a:p>
            <a:pPr marL="594360" lvl="1" indent="-228240">
              <a:lnSpc>
                <a:spcPct val="100000"/>
              </a:lnSpc>
              <a:spcBef>
                <a:spcPts val="1001"/>
              </a:spcBef>
              <a:buClr>
                <a:srgbClr val="464646"/>
              </a:buClr>
              <a:buFont typeface="Arial"/>
              <a:buChar char="▪"/>
            </a:pPr>
            <a:r>
              <a:rPr lang="en-US" sz="1800" b="0" strike="noStrike" spc="-1">
                <a:solidFill>
                  <a:srgbClr val="464646"/>
                </a:solidFill>
                <a:uFill>
                  <a:solidFill>
                    <a:srgbClr val="FFFFFF"/>
                  </a:solidFill>
                </a:uFill>
                <a:latin typeface="Book Antiqua"/>
              </a:rPr>
              <a:t>Second level</a:t>
            </a:r>
            <a:endParaRPr lang="en-US" sz="2000" b="0" strike="noStrike" spc="-1">
              <a:solidFill>
                <a:srgbClr val="464646"/>
              </a:solidFill>
              <a:uFill>
                <a:solidFill>
                  <a:srgbClr val="FFFFFF"/>
                </a:solidFill>
              </a:uFill>
              <a:latin typeface="Book Antiqua"/>
            </a:endParaRPr>
          </a:p>
          <a:p>
            <a:pPr marL="914400" lvl="2" indent="-228240">
              <a:lnSpc>
                <a:spcPct val="100000"/>
              </a:lnSpc>
              <a:spcBef>
                <a:spcPts val="799"/>
              </a:spcBef>
              <a:buClr>
                <a:srgbClr val="464646"/>
              </a:buClr>
              <a:buFont typeface="Arial"/>
              <a:buChar char="▪"/>
            </a:pPr>
            <a:r>
              <a:rPr lang="en-US" sz="1600" b="0" strike="noStrike" spc="-1">
                <a:solidFill>
                  <a:srgbClr val="464646"/>
                </a:solidFill>
                <a:uFill>
                  <a:solidFill>
                    <a:srgbClr val="FFFFFF"/>
                  </a:solidFill>
                </a:uFill>
                <a:latin typeface="Book Antiqua"/>
              </a:rPr>
              <a:t>Third level</a:t>
            </a:r>
            <a:endParaRPr lang="en-US" sz="2000" b="0" strike="noStrike" spc="-1">
              <a:solidFill>
                <a:srgbClr val="464646"/>
              </a:solidFill>
              <a:uFill>
                <a:solidFill>
                  <a:srgbClr val="FFFFFF"/>
                </a:solidFill>
              </a:uFill>
              <a:latin typeface="Book Antiqua"/>
            </a:endParaRPr>
          </a:p>
          <a:p>
            <a:pPr marL="1234440" lvl="3" indent="-228240">
              <a:lnSpc>
                <a:spcPct val="100000"/>
              </a:lnSpc>
              <a:spcBef>
                <a:spcPts val="799"/>
              </a:spcBef>
              <a:buClr>
                <a:srgbClr val="464646"/>
              </a:buClr>
              <a:buFont typeface="Arial"/>
              <a:buChar char="▪"/>
            </a:pPr>
            <a:r>
              <a:rPr lang="en-US" sz="1400" b="0" strike="noStrike" spc="-1">
                <a:solidFill>
                  <a:srgbClr val="464646"/>
                </a:solidFill>
                <a:uFill>
                  <a:solidFill>
                    <a:srgbClr val="FFFFFF"/>
                  </a:solidFill>
                </a:uFill>
                <a:latin typeface="Book Antiqua"/>
              </a:rPr>
              <a:t>Fourth level</a:t>
            </a:r>
            <a:endParaRPr lang="en-US" sz="2000" b="0" strike="noStrike" spc="-1">
              <a:solidFill>
                <a:srgbClr val="464646"/>
              </a:solidFill>
              <a:uFill>
                <a:solidFill>
                  <a:srgbClr val="FFFFFF"/>
                </a:solidFill>
              </a:uFill>
              <a:latin typeface="Book Antiqua"/>
            </a:endParaRPr>
          </a:p>
          <a:p>
            <a:pPr marL="1554480" lvl="4" indent="-228240">
              <a:lnSpc>
                <a:spcPct val="100000"/>
              </a:lnSpc>
              <a:spcBef>
                <a:spcPts val="799"/>
              </a:spcBef>
              <a:buClr>
                <a:srgbClr val="464646"/>
              </a:buClr>
              <a:buFont typeface="Arial"/>
              <a:buChar char="▪"/>
            </a:pPr>
            <a:r>
              <a:rPr lang="en-US" sz="1400" b="0" strike="noStrike" spc="-1">
                <a:solidFill>
                  <a:srgbClr val="464646"/>
                </a:solidFill>
                <a:uFill>
                  <a:solidFill>
                    <a:srgbClr val="FFFFFF"/>
                  </a:solidFill>
                </a:uFill>
                <a:latin typeface="Book Antiqua"/>
              </a:rPr>
              <a:t>Fifth level</a:t>
            </a:r>
            <a:endParaRPr lang="en-US" sz="2000" b="0" strike="noStrike" spc="-1">
              <a:solidFill>
                <a:srgbClr val="464646"/>
              </a:solidFill>
              <a:uFill>
                <a:solidFill>
                  <a:srgbClr val="FFFFFF"/>
                </a:solidFill>
              </a:uFill>
              <a:latin typeface="Book Antiqua"/>
            </a:endParaRPr>
          </a:p>
        </p:txBody>
      </p:sp>
      <p:sp>
        <p:nvSpPr>
          <p:cNvPr id="87" name="PlaceHolder 6"/>
          <p:cNvSpPr>
            <a:spLocks noGrp="1"/>
          </p:cNvSpPr>
          <p:nvPr>
            <p:ph type="dt"/>
          </p:nvPr>
        </p:nvSpPr>
        <p:spPr>
          <a:xfrm>
            <a:off x="8875800" y="6602040"/>
            <a:ext cx="959760" cy="237240"/>
          </a:xfrm>
          <a:prstGeom prst="rect">
            <a:avLst/>
          </a:prstGeom>
        </p:spPr>
        <p:txBody>
          <a:bodyPr anchor="ctr"/>
          <a:lstStyle/>
          <a:p>
            <a:pPr algn="r">
              <a:lnSpc>
                <a:spcPct val="100000"/>
              </a:lnSpc>
            </a:pPr>
            <a:fld id="{2F4343F3-378D-46F9-AE64-38CCA16E1D9D}" type="datetime">
              <a:rPr lang="en-US" sz="900" b="0" strike="noStrike" spc="-1">
                <a:solidFill>
                  <a:srgbClr val="323232"/>
                </a:solidFill>
                <a:uFill>
                  <a:solidFill>
                    <a:srgbClr val="FFFFFF"/>
                  </a:solidFill>
                </a:uFill>
                <a:latin typeface="Book Antiqua"/>
              </a:rPr>
              <a:t>4/7/2023</a:t>
            </a:fld>
            <a:endParaRPr lang="en-US" sz="1400" b="0" strike="noStrike" spc="-1">
              <a:solidFill>
                <a:srgbClr val="000000"/>
              </a:solidFill>
              <a:uFill>
                <a:solidFill>
                  <a:srgbClr val="FFFFFF"/>
                </a:solidFill>
              </a:uFill>
              <a:latin typeface="Times New Roman"/>
            </a:endParaRPr>
          </a:p>
        </p:txBody>
      </p:sp>
      <p:sp>
        <p:nvSpPr>
          <p:cNvPr id="88" name="PlaceHolder 7"/>
          <p:cNvSpPr>
            <a:spLocks noGrp="1"/>
          </p:cNvSpPr>
          <p:nvPr>
            <p:ph type="ftr"/>
          </p:nvPr>
        </p:nvSpPr>
        <p:spPr>
          <a:xfrm>
            <a:off x="1341000" y="6602040"/>
            <a:ext cx="7159320" cy="23724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9" name="PlaceHolder 8"/>
          <p:cNvSpPr>
            <a:spLocks noGrp="1"/>
          </p:cNvSpPr>
          <p:nvPr>
            <p:ph type="sldNum"/>
          </p:nvPr>
        </p:nvSpPr>
        <p:spPr>
          <a:xfrm>
            <a:off x="10210680" y="6602040"/>
            <a:ext cx="639720" cy="237240"/>
          </a:xfrm>
          <a:prstGeom prst="rect">
            <a:avLst/>
          </a:prstGeom>
        </p:spPr>
        <p:txBody>
          <a:bodyPr anchor="ctr"/>
          <a:lstStyle/>
          <a:p>
            <a:pPr algn="r">
              <a:lnSpc>
                <a:spcPct val="100000"/>
              </a:lnSpc>
            </a:pPr>
            <a:fld id="{97872BF5-8620-491B-AED0-6A353C97CD20}" type="slidenum">
              <a:rPr lang="en-US" sz="900" b="0" strike="noStrike" spc="-1">
                <a:solidFill>
                  <a:srgbClr val="323232"/>
                </a:solidFill>
                <a:uFill>
                  <a:solidFill>
                    <a:srgbClr val="FFFFFF"/>
                  </a:solidFill>
                </a:uFill>
                <a:latin typeface="Book Antiqua"/>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4" name="CustomShape 1"/>
          <p:cNvSpPr/>
          <p:nvPr/>
        </p:nvSpPr>
        <p:spPr>
          <a:xfrm>
            <a:off x="0" y="6583680"/>
            <a:ext cx="12188520" cy="273960"/>
          </a:xfrm>
          <a:prstGeom prst="rect">
            <a:avLst/>
          </a:prstGeom>
          <a:gradFill>
            <a:gsLst>
              <a:gs pos="0">
                <a:schemeClr val="accent1">
                  <a:lumMod val="60000"/>
                  <a:lumOff val="40000"/>
                  <a:alpha val="50000"/>
                </a:schemeClr>
              </a:gs>
              <a:gs pos="100000">
                <a:schemeClr val="accent1">
                  <a:alpha val="50000"/>
                </a:schemeClr>
              </a:gs>
            </a:gsLst>
            <a:lin ang="0"/>
          </a:gradFill>
          <a:ln>
            <a:noFill/>
          </a:ln>
        </p:spPr>
        <p:style>
          <a:lnRef idx="1">
            <a:schemeClr val="accent1"/>
          </a:lnRef>
          <a:fillRef idx="3">
            <a:schemeClr val="accent1"/>
          </a:fillRef>
          <a:effectRef idx="2">
            <a:schemeClr val="accent1"/>
          </a:effectRef>
          <a:fontRef idx="minor"/>
        </p:style>
      </p:sp>
      <p:sp>
        <p:nvSpPr>
          <p:cNvPr id="125" name="CustomShape 2"/>
          <p:cNvSpPr/>
          <p:nvPr/>
        </p:nvSpPr>
        <p:spPr>
          <a:xfrm>
            <a:off x="0" y="6480000"/>
            <a:ext cx="12188520" cy="72720"/>
          </a:xfrm>
          <a:prstGeom prst="rect">
            <a:avLst/>
          </a:prstGeom>
          <a:gradFill>
            <a:gsLst>
              <a:gs pos="0">
                <a:schemeClr val="accent1">
                  <a:lumMod val="60000"/>
                  <a:lumOff val="40000"/>
                  <a:alpha val="80000"/>
                </a:schemeClr>
              </a:gs>
              <a:gs pos="100000">
                <a:schemeClr val="accent1">
                  <a:alpha val="80000"/>
                </a:schemeClr>
              </a:gs>
            </a:gsLst>
            <a:lin ang="0"/>
          </a:gradFill>
          <a:ln>
            <a:noFill/>
          </a:ln>
        </p:spPr>
        <p:style>
          <a:lnRef idx="1">
            <a:schemeClr val="accent1"/>
          </a:lnRef>
          <a:fillRef idx="3">
            <a:schemeClr val="accent1"/>
          </a:fillRef>
          <a:effectRef idx="2">
            <a:schemeClr val="accent1"/>
          </a:effectRef>
          <a:fontRef idx="minor"/>
        </p:style>
      </p:sp>
      <p:sp>
        <p:nvSpPr>
          <p:cNvPr id="126" name="PlaceHolder 3"/>
          <p:cNvSpPr>
            <a:spLocks noGrp="1"/>
          </p:cNvSpPr>
          <p:nvPr>
            <p:ph type="title"/>
          </p:nvPr>
        </p:nvSpPr>
        <p:spPr>
          <a:xfrm>
            <a:off x="1295280" y="2130480"/>
            <a:ext cx="9600840" cy="2358720"/>
          </a:xfrm>
          <a:prstGeom prst="rect">
            <a:avLst/>
          </a:prstGeom>
        </p:spPr>
        <p:txBody>
          <a:bodyPr anchor="b"/>
          <a:lstStyle/>
          <a:p>
            <a:pPr algn="ctr">
              <a:lnSpc>
                <a:spcPct val="100000"/>
              </a:lnSpc>
            </a:pPr>
            <a:r>
              <a:rPr lang="en-US" sz="5400" b="1" strike="noStrike" spc="-1">
                <a:solidFill>
                  <a:srgbClr val="323232"/>
                </a:solidFill>
                <a:uFill>
                  <a:solidFill>
                    <a:srgbClr val="FFFFFF"/>
                  </a:solidFill>
                </a:uFill>
                <a:latin typeface="Book Antiqua"/>
              </a:rPr>
              <a:t>Click to edit Master title style</a:t>
            </a:r>
            <a:endParaRPr lang="en-US" sz="5400" b="0" strike="noStrike" spc="-1">
              <a:solidFill>
                <a:srgbClr val="323232"/>
              </a:solidFill>
              <a:uFill>
                <a:solidFill>
                  <a:srgbClr val="FFFFFF"/>
                </a:solidFill>
              </a:uFill>
              <a:latin typeface="Book Antiqua"/>
            </a:endParaRPr>
          </a:p>
        </p:txBody>
      </p:sp>
      <p:sp>
        <p:nvSpPr>
          <p:cNvPr id="127" name="PlaceHolder 4"/>
          <p:cNvSpPr>
            <a:spLocks noGrp="1"/>
          </p:cNvSpPr>
          <p:nvPr>
            <p:ph type="body"/>
          </p:nvPr>
        </p:nvSpPr>
        <p:spPr>
          <a:xfrm>
            <a:off x="1295280" y="4572000"/>
            <a:ext cx="9600840" cy="840960"/>
          </a:xfrm>
          <a:prstGeom prst="rect">
            <a:avLst/>
          </a:prstGeom>
        </p:spPr>
        <p:txBody>
          <a:bodyPr/>
          <a:lstStyle/>
          <a:p>
            <a:pPr algn="ctr">
              <a:lnSpc>
                <a:spcPct val="100000"/>
              </a:lnSpc>
            </a:pPr>
            <a:r>
              <a:rPr lang="en-US" sz="2000" b="0" strike="noStrike" spc="-1">
                <a:solidFill>
                  <a:srgbClr val="464646"/>
                </a:solidFill>
                <a:uFill>
                  <a:solidFill>
                    <a:srgbClr val="FFFFFF"/>
                  </a:solidFill>
                </a:uFill>
                <a:latin typeface="Book Antiqua"/>
              </a:rPr>
              <a:t>Edit Master text styles</a:t>
            </a:r>
          </a:p>
        </p:txBody>
      </p:sp>
      <p:sp>
        <p:nvSpPr>
          <p:cNvPr id="128" name="PlaceHolder 5"/>
          <p:cNvSpPr>
            <a:spLocks noGrp="1"/>
          </p:cNvSpPr>
          <p:nvPr>
            <p:ph type="dt"/>
          </p:nvPr>
        </p:nvSpPr>
        <p:spPr>
          <a:xfrm>
            <a:off x="8875800" y="6602040"/>
            <a:ext cx="959760" cy="237240"/>
          </a:xfrm>
          <a:prstGeom prst="rect">
            <a:avLst/>
          </a:prstGeom>
        </p:spPr>
        <p:txBody>
          <a:bodyPr anchor="ctr"/>
          <a:lstStyle/>
          <a:p>
            <a:pPr algn="r">
              <a:lnSpc>
                <a:spcPct val="100000"/>
              </a:lnSpc>
            </a:pPr>
            <a:fld id="{149C34C5-CBFE-4BD8-A0CC-53C1AB2C9295}" type="datetime">
              <a:rPr lang="en-US" sz="900" b="0" strike="noStrike" spc="-1">
                <a:solidFill>
                  <a:srgbClr val="323232"/>
                </a:solidFill>
                <a:uFill>
                  <a:solidFill>
                    <a:srgbClr val="FFFFFF"/>
                  </a:solidFill>
                </a:uFill>
                <a:latin typeface="Book Antiqua"/>
              </a:rPr>
              <a:t>4/7/2023</a:t>
            </a:fld>
            <a:endParaRPr lang="en-US" sz="1400" b="0" strike="noStrike" spc="-1">
              <a:solidFill>
                <a:srgbClr val="000000"/>
              </a:solidFill>
              <a:uFill>
                <a:solidFill>
                  <a:srgbClr val="FFFFFF"/>
                </a:solidFill>
              </a:uFill>
              <a:latin typeface="Times New Roman"/>
            </a:endParaRPr>
          </a:p>
        </p:txBody>
      </p:sp>
      <p:sp>
        <p:nvSpPr>
          <p:cNvPr id="129" name="PlaceHolder 6"/>
          <p:cNvSpPr>
            <a:spLocks noGrp="1"/>
          </p:cNvSpPr>
          <p:nvPr>
            <p:ph type="ftr"/>
          </p:nvPr>
        </p:nvSpPr>
        <p:spPr>
          <a:xfrm>
            <a:off x="1341000" y="6602040"/>
            <a:ext cx="7159320" cy="23724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130" name="PlaceHolder 7"/>
          <p:cNvSpPr>
            <a:spLocks noGrp="1"/>
          </p:cNvSpPr>
          <p:nvPr>
            <p:ph type="sldNum"/>
          </p:nvPr>
        </p:nvSpPr>
        <p:spPr>
          <a:xfrm>
            <a:off x="10210680" y="6602040"/>
            <a:ext cx="639720" cy="237240"/>
          </a:xfrm>
          <a:prstGeom prst="rect">
            <a:avLst/>
          </a:prstGeom>
        </p:spPr>
        <p:txBody>
          <a:bodyPr anchor="ctr"/>
          <a:lstStyle/>
          <a:p>
            <a:pPr algn="r">
              <a:lnSpc>
                <a:spcPct val="100000"/>
              </a:lnSpc>
            </a:pPr>
            <a:fld id="{6D427E91-F385-474F-A50C-6233C032EFF0}" type="slidenum">
              <a:rPr lang="en-US" sz="900" b="0" strike="noStrike" spc="-1">
                <a:solidFill>
                  <a:srgbClr val="323232"/>
                </a:solidFill>
                <a:uFill>
                  <a:solidFill>
                    <a:srgbClr val="FFFFFF"/>
                  </a:solidFill>
                </a:uFill>
                <a:latin typeface="Book Antiqua"/>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8.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1295280" y="2079720"/>
            <a:ext cx="9600840" cy="1723680"/>
          </a:xfrm>
          <a:prstGeom prst="rect">
            <a:avLst/>
          </a:prstGeom>
          <a:noFill/>
          <a:ln>
            <a:noFill/>
          </a:ln>
        </p:spPr>
        <p:txBody>
          <a:bodyPr anchor="b"/>
          <a:lstStyle/>
          <a:p>
            <a:pPr algn="ctr">
              <a:lnSpc>
                <a:spcPct val="100000"/>
              </a:lnSpc>
            </a:pPr>
            <a:r>
              <a:rPr lang="en-US" sz="5400" b="1" strike="noStrike" spc="-1">
                <a:solidFill>
                  <a:srgbClr val="323232"/>
                </a:solidFill>
                <a:uFill>
                  <a:solidFill>
                    <a:srgbClr val="FFFFFF"/>
                  </a:solidFill>
                </a:uFill>
                <a:latin typeface="Book Antiqua"/>
              </a:rPr>
              <a:t>March Madness Bracket</a:t>
            </a:r>
            <a:endParaRPr lang="en-US" sz="1800" b="0" strike="noStrike" spc="-1">
              <a:solidFill>
                <a:srgbClr val="323232"/>
              </a:solidFill>
              <a:uFill>
                <a:solidFill>
                  <a:srgbClr val="FFFFFF"/>
                </a:solidFill>
              </a:uFill>
              <a:latin typeface="Book Antiqua"/>
            </a:endParaRPr>
          </a:p>
        </p:txBody>
      </p:sp>
      <p:sp>
        <p:nvSpPr>
          <p:cNvPr id="171" name="TextShape 2"/>
          <p:cNvSpPr txBox="1"/>
          <p:nvPr/>
        </p:nvSpPr>
        <p:spPr>
          <a:xfrm>
            <a:off x="1295280" y="3959280"/>
            <a:ext cx="9600840" cy="914040"/>
          </a:xfrm>
          <a:prstGeom prst="rect">
            <a:avLst/>
          </a:prstGeom>
          <a:noFill/>
          <a:ln>
            <a:noFill/>
          </a:ln>
        </p:spPr>
        <p:txBody>
          <a:bodyPr/>
          <a:lstStyle/>
          <a:p>
            <a:pPr algn="ctr">
              <a:lnSpc>
                <a:spcPct val="100000"/>
              </a:lnSpc>
            </a:pPr>
            <a:r>
              <a:rPr lang="en-US" sz="2000" b="0" strike="noStrike" spc="-1">
                <a:solidFill>
                  <a:srgbClr val="464646"/>
                </a:solidFill>
                <a:uFill>
                  <a:solidFill>
                    <a:srgbClr val="FFFFFF"/>
                  </a:solidFill>
                </a:uFill>
                <a:latin typeface="Book Antiqua"/>
              </a:rPr>
              <a:t>Navigating the March Madness User Interface</a:t>
            </a:r>
            <a:endParaRPr lang="en-US" sz="3200" b="0" strike="noStrike" spc="-1">
              <a:solidFill>
                <a:srgbClr val="000000"/>
              </a:solidFill>
              <a:uFill>
                <a:solidFill>
                  <a:srgbClr val="FFFFFF"/>
                </a:solidFill>
              </a:uFill>
              <a:latin typeface="Arial"/>
            </a:endParaRPr>
          </a:p>
        </p:txBody>
      </p:sp>
      <p:sp>
        <p:nvSpPr>
          <p:cNvPr id="172" name="CustomShape 3"/>
          <p:cNvSpPr/>
          <p:nvPr/>
        </p:nvSpPr>
        <p:spPr>
          <a:xfrm>
            <a:off x="10523160" y="6488640"/>
            <a:ext cx="188172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323232"/>
                </a:solidFill>
                <a:uFill>
                  <a:solidFill>
                    <a:srgbClr val="FFFFFF"/>
                  </a:solidFill>
                </a:uFill>
                <a:latin typeface="Book Antiqua"/>
              </a:rPr>
              <a:t>Chris Montani</a:t>
            </a:r>
            <a:endParaRPr lang="en-US" sz="1800" b="0" strike="noStrike" spc="-1">
              <a:solidFill>
                <a:srgbClr val="000000"/>
              </a:solidFill>
              <a:uFill>
                <a:solidFill>
                  <a:srgbClr val="FFFFFF"/>
                </a:solidFill>
              </a:uFill>
              <a:latin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3168720" y="445320"/>
            <a:ext cx="5854320" cy="714600"/>
          </a:xfrm>
          <a:prstGeom prst="rect">
            <a:avLst/>
          </a:prstGeom>
          <a:noFill/>
          <a:ln>
            <a:noFill/>
          </a:ln>
        </p:spPr>
        <p:txBody>
          <a:bodyPr anchor="b"/>
          <a:lstStyle/>
          <a:p>
            <a:pPr>
              <a:lnSpc>
                <a:spcPct val="90000"/>
              </a:lnSpc>
            </a:pPr>
            <a:r>
              <a:rPr lang="en-US" sz="3400" b="1" strike="noStrike" spc="-1" dirty="0">
                <a:solidFill>
                  <a:srgbClr val="323232"/>
                </a:solidFill>
                <a:uFill>
                  <a:solidFill>
                    <a:srgbClr val="FFFFFF"/>
                  </a:solidFill>
                </a:uFill>
                <a:latin typeface="Book Antiqua"/>
              </a:rPr>
              <a:t>March Madness Backstory…</a:t>
            </a:r>
            <a:endParaRPr lang="en-US" sz="1800" b="0" strike="noStrike" spc="-1" dirty="0">
              <a:solidFill>
                <a:srgbClr val="323232"/>
              </a:solidFill>
              <a:uFill>
                <a:solidFill>
                  <a:srgbClr val="FFFFFF"/>
                </a:solidFill>
              </a:uFill>
              <a:latin typeface="Book Antiqua"/>
            </a:endParaRPr>
          </a:p>
        </p:txBody>
      </p:sp>
      <p:sp>
        <p:nvSpPr>
          <p:cNvPr id="174" name="TextShape 2"/>
          <p:cNvSpPr txBox="1"/>
          <p:nvPr/>
        </p:nvSpPr>
        <p:spPr>
          <a:xfrm>
            <a:off x="1341000" y="1478160"/>
            <a:ext cx="9509400" cy="4898520"/>
          </a:xfrm>
          <a:prstGeom prst="rect">
            <a:avLst/>
          </a:prstGeom>
          <a:noFill/>
          <a:ln>
            <a:noFill/>
          </a:ln>
        </p:spPr>
        <p:txBody>
          <a:bodyPr/>
          <a:lstStyle/>
          <a:p>
            <a:pPr marL="274320" indent="-228240">
              <a:lnSpc>
                <a:spcPct val="9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Each year hundreds of teams compete all year to earn the right to secure a spot in the March Madness tournament. The tournament involves 64 teams playing in a single-elimination tournament to determine the men’s National Collegiate Athletic Association Division 1 college basketball national champion for the current season.</a:t>
            </a:r>
          </a:p>
          <a:p>
            <a:pPr marL="274320" indent="-228240">
              <a:lnSpc>
                <a:spcPct val="9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The tournament was created in 1939 by the National Association of Basketball Coaches, and was the idea of Ohio State University coach Harold Olsen. It has become one of the most famous annual sporting events in the United States.</a:t>
            </a:r>
          </a:p>
          <a:p>
            <a:pPr marL="274320" indent="-228240">
              <a:lnSpc>
                <a:spcPct val="9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The tournament includes champions from 32 Division 1 conferences and 64 teams are selected, ranked and compete one another to be apart of the final four.</a:t>
            </a:r>
          </a:p>
          <a:p>
            <a:pPr marL="274320" indent="-228240">
              <a:lnSpc>
                <a:spcPct val="9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The winners of each region advance to the “Final Four” where the national semifinals are played on Saturday and the national championship is played on Monday. </a:t>
            </a:r>
          </a:p>
          <a:p>
            <a:pPr marL="274320" indent="-228240">
              <a:lnSpc>
                <a:spcPct val="9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This Tutorial will help the user understand the program while explaining each aspect of the program and how it works.</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68040" y="421560"/>
            <a:ext cx="3055680" cy="754200"/>
          </a:xfrm>
          <a:prstGeom prst="rect">
            <a:avLst/>
          </a:prstGeom>
          <a:noFill/>
          <a:ln>
            <a:noFill/>
          </a:ln>
        </p:spPr>
        <p:txBody>
          <a:bodyPr anchor="b"/>
          <a:lstStyle/>
          <a:p>
            <a:pPr>
              <a:lnSpc>
                <a:spcPct val="90000"/>
              </a:lnSpc>
            </a:pPr>
            <a:r>
              <a:rPr lang="en-US" sz="3400" b="1" strike="noStrike" spc="-1">
                <a:solidFill>
                  <a:srgbClr val="323232"/>
                </a:solidFill>
                <a:uFill>
                  <a:solidFill>
                    <a:srgbClr val="FFFFFF"/>
                  </a:solidFill>
                </a:uFill>
                <a:latin typeface="Book Antiqua"/>
              </a:rPr>
              <a:t>Logging In…</a:t>
            </a:r>
            <a:endParaRPr lang="en-US" sz="1800" b="0" strike="noStrike" spc="-1">
              <a:solidFill>
                <a:srgbClr val="323232"/>
              </a:solidFill>
              <a:uFill>
                <a:solidFill>
                  <a:srgbClr val="FFFFFF"/>
                </a:solidFill>
              </a:uFill>
              <a:latin typeface="Book Antiqua"/>
            </a:endParaRPr>
          </a:p>
        </p:txBody>
      </p:sp>
      <p:sp>
        <p:nvSpPr>
          <p:cNvPr id="176" name="TextShape 2"/>
          <p:cNvSpPr txBox="1"/>
          <p:nvPr/>
        </p:nvSpPr>
        <p:spPr>
          <a:xfrm>
            <a:off x="848160" y="1739880"/>
            <a:ext cx="5598000" cy="4127400"/>
          </a:xfrm>
          <a:prstGeom prst="rect">
            <a:avLst/>
          </a:prstGeom>
          <a:noFill/>
          <a:ln>
            <a:noFill/>
          </a:ln>
        </p:spPr>
        <p:txBody>
          <a:bodyPr/>
          <a:lstStyle/>
          <a:p>
            <a:pPr marL="274320" indent="-228240">
              <a:lnSpc>
                <a:spcPct val="90000"/>
              </a:lnSpc>
              <a:spcBef>
                <a:spcPts val="1800"/>
              </a:spcBef>
              <a:buClr>
                <a:srgbClr val="464646"/>
              </a:buClr>
              <a:buFont typeface="Arial"/>
              <a:buChar char="▪"/>
            </a:pPr>
            <a:r>
              <a:rPr lang="en-US" sz="2000" b="0" strike="noStrike" spc="-1">
                <a:solidFill>
                  <a:srgbClr val="464646"/>
                </a:solidFill>
                <a:uFill>
                  <a:solidFill>
                    <a:srgbClr val="FFFFFF"/>
                  </a:solidFill>
                </a:uFill>
                <a:latin typeface="Book Antiqua"/>
              </a:rPr>
              <a:t>Enter a “Username” and “Password” the program will check if the entered credentials already exists.</a:t>
            </a:r>
          </a:p>
          <a:p>
            <a:pPr marL="594360" lvl="1" indent="-228240">
              <a:lnSpc>
                <a:spcPct val="100000"/>
              </a:lnSpc>
              <a:spcBef>
                <a:spcPts val="1001"/>
              </a:spcBef>
              <a:buClr>
                <a:srgbClr val="464646"/>
              </a:buClr>
              <a:buFont typeface="Arial"/>
              <a:buChar char="▪"/>
            </a:pPr>
            <a:r>
              <a:rPr lang="en-US" sz="1800" b="0" strike="noStrike" spc="-1">
                <a:solidFill>
                  <a:srgbClr val="464646"/>
                </a:solidFill>
                <a:uFill>
                  <a:solidFill>
                    <a:srgbClr val="FFFFFF"/>
                  </a:solidFill>
                </a:uFill>
                <a:latin typeface="Book Antiqua"/>
              </a:rPr>
              <a:t>If the Username and Password is found the user will be navigated to their already filled/semi-filled bracket.</a:t>
            </a:r>
            <a:endParaRPr lang="en-US" sz="1600" b="0" strike="noStrike" spc="-1">
              <a:solidFill>
                <a:srgbClr val="464646"/>
              </a:solidFill>
              <a:uFill>
                <a:solidFill>
                  <a:srgbClr val="FFFFFF"/>
                </a:solidFill>
              </a:uFill>
              <a:latin typeface="Book Antiqua"/>
            </a:endParaRPr>
          </a:p>
          <a:p>
            <a:pPr marL="594360" lvl="1" indent="-228240">
              <a:lnSpc>
                <a:spcPct val="100000"/>
              </a:lnSpc>
              <a:spcBef>
                <a:spcPts val="1001"/>
              </a:spcBef>
              <a:buClr>
                <a:srgbClr val="464646"/>
              </a:buClr>
              <a:buFont typeface="Arial"/>
              <a:buChar char="▪"/>
            </a:pPr>
            <a:r>
              <a:rPr lang="en-US" sz="1800" b="0" strike="noStrike" spc="-1">
                <a:solidFill>
                  <a:srgbClr val="464646"/>
                </a:solidFill>
                <a:uFill>
                  <a:solidFill>
                    <a:srgbClr val="FFFFFF"/>
                  </a:solidFill>
                </a:uFill>
                <a:latin typeface="Book Antiqua"/>
              </a:rPr>
              <a:t>If the Username and Password is not found the entered Username and Password will be saved and the user will be prompted to start filling out their bracket. Once the user logs out they can now log in with their new credentials previously entered.</a:t>
            </a:r>
            <a:endParaRPr lang="en-US" sz="1600" b="0" strike="noStrike" spc="-1">
              <a:solidFill>
                <a:srgbClr val="464646"/>
              </a:solidFill>
              <a:uFill>
                <a:solidFill>
                  <a:srgbClr val="FFFFFF"/>
                </a:solidFill>
              </a:uFill>
              <a:latin typeface="Book Antiqua"/>
            </a:endParaRPr>
          </a:p>
        </p:txBody>
      </p:sp>
      <p:pic>
        <p:nvPicPr>
          <p:cNvPr id="177" name="Picture 6"/>
          <p:cNvPicPr/>
          <p:nvPr/>
        </p:nvPicPr>
        <p:blipFill>
          <a:blip r:embed="rId2"/>
          <a:stretch/>
        </p:blipFill>
        <p:spPr>
          <a:xfrm>
            <a:off x="6939720" y="1432080"/>
            <a:ext cx="4562280" cy="2371320"/>
          </a:xfrm>
          <a:prstGeom prst="rect">
            <a:avLst/>
          </a:prstGeom>
          <a:ln>
            <a:solidFill>
              <a:schemeClr val="tx1"/>
            </a:solidFill>
          </a:ln>
        </p:spPr>
      </p:pic>
      <p:sp>
        <p:nvSpPr>
          <p:cNvPr id="178" name="CustomShape 3"/>
          <p:cNvSpPr/>
          <p:nvPr/>
        </p:nvSpPr>
        <p:spPr>
          <a:xfrm>
            <a:off x="7975080" y="2138760"/>
            <a:ext cx="2321280" cy="747000"/>
          </a:xfrm>
          <a:prstGeom prst="rect">
            <a:avLst/>
          </a:prstGeom>
          <a:noFill/>
          <a:ln w="28440">
            <a:solidFill>
              <a:srgbClr val="FF0000"/>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p:style>
      </p:sp>
      <p:pic>
        <p:nvPicPr>
          <p:cNvPr id="179" name="Picture 8"/>
          <p:cNvPicPr/>
          <p:nvPr/>
        </p:nvPicPr>
        <p:blipFill>
          <a:blip r:embed="rId3"/>
          <a:stretch/>
        </p:blipFill>
        <p:spPr>
          <a:xfrm>
            <a:off x="7287480" y="4296600"/>
            <a:ext cx="4009680" cy="1238040"/>
          </a:xfrm>
          <a:prstGeom prst="rect">
            <a:avLst/>
          </a:prstGeom>
          <a:ln>
            <a:noFill/>
          </a:ln>
        </p:spPr>
      </p:pic>
      <p:sp>
        <p:nvSpPr>
          <p:cNvPr id="180" name="CustomShape 4"/>
          <p:cNvSpPr/>
          <p:nvPr/>
        </p:nvSpPr>
        <p:spPr>
          <a:xfrm flipV="1">
            <a:off x="5915880" y="2617920"/>
            <a:ext cx="1023480" cy="371520"/>
          </a:xfrm>
          <a:prstGeom prst="bentConnector3">
            <a:avLst>
              <a:gd name="adj1" fmla="val 50000"/>
            </a:avLst>
          </a:prstGeom>
          <a:noFill/>
          <a:ln w="2844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81" name="CustomShape 5"/>
          <p:cNvSpPr/>
          <p:nvPr/>
        </p:nvSpPr>
        <p:spPr>
          <a:xfrm>
            <a:off x="6355080" y="4142520"/>
            <a:ext cx="932040" cy="890280"/>
          </a:xfrm>
          <a:prstGeom prst="bentConnector3">
            <a:avLst>
              <a:gd name="adj1" fmla="val 50000"/>
            </a:avLst>
          </a:prstGeom>
          <a:noFill/>
          <a:ln w="28440">
            <a:solidFill>
              <a:srgbClr val="FF0000"/>
            </a:solidFill>
            <a:tailEnd type="triangle" w="med" len="med"/>
          </a:ln>
        </p:spPr>
        <p:style>
          <a:lnRef idx="1">
            <a:schemeClr val="accent1"/>
          </a:lnRef>
          <a:fillRef idx="0">
            <a:schemeClr val="accent1"/>
          </a:fillRef>
          <a:effectRef idx="0">
            <a:schemeClr val="accent1"/>
          </a:effectRef>
          <a:fontRef idx="minor"/>
        </p:style>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28"/>
          <p:cNvPicPr/>
          <p:nvPr/>
        </p:nvPicPr>
        <p:blipFill>
          <a:blip r:embed="rId3"/>
          <a:stretch/>
        </p:blipFill>
        <p:spPr>
          <a:xfrm>
            <a:off x="7011000" y="1971000"/>
            <a:ext cx="5013720" cy="3609720"/>
          </a:xfrm>
          <a:prstGeom prst="rect">
            <a:avLst/>
          </a:prstGeom>
          <a:ln>
            <a:solidFill>
              <a:schemeClr val="tx1"/>
            </a:solidFill>
          </a:ln>
        </p:spPr>
      </p:pic>
      <p:sp>
        <p:nvSpPr>
          <p:cNvPr id="183" name="TextShape 1"/>
          <p:cNvSpPr txBox="1"/>
          <p:nvPr/>
        </p:nvSpPr>
        <p:spPr>
          <a:xfrm>
            <a:off x="3805920" y="87480"/>
            <a:ext cx="5281920" cy="722520"/>
          </a:xfrm>
          <a:prstGeom prst="rect">
            <a:avLst/>
          </a:prstGeom>
          <a:noFill/>
          <a:ln>
            <a:noFill/>
          </a:ln>
        </p:spPr>
        <p:txBody>
          <a:bodyPr anchor="b"/>
          <a:lstStyle/>
          <a:p>
            <a:pPr>
              <a:lnSpc>
                <a:spcPct val="90000"/>
              </a:lnSpc>
            </a:pPr>
            <a:r>
              <a:rPr lang="en-US" sz="3400" b="1" strike="noStrike" spc="-1">
                <a:solidFill>
                  <a:srgbClr val="323232"/>
                </a:solidFill>
                <a:uFill>
                  <a:solidFill>
                    <a:srgbClr val="FFFFFF"/>
                  </a:solidFill>
                </a:uFill>
                <a:latin typeface="Book Antiqua"/>
              </a:rPr>
              <a:t>Creating A New Bracket</a:t>
            </a:r>
            <a:endParaRPr lang="en-US" sz="1800" b="0" strike="noStrike" spc="-1">
              <a:solidFill>
                <a:srgbClr val="323232"/>
              </a:solidFill>
              <a:uFill>
                <a:solidFill>
                  <a:srgbClr val="FFFFFF"/>
                </a:solidFill>
              </a:uFill>
              <a:latin typeface="Book Antiqua"/>
            </a:endParaRPr>
          </a:p>
        </p:txBody>
      </p:sp>
      <p:pic>
        <p:nvPicPr>
          <p:cNvPr id="184" name="Content Placeholder 4"/>
          <p:cNvPicPr/>
          <p:nvPr/>
        </p:nvPicPr>
        <p:blipFill>
          <a:blip r:embed="rId4"/>
          <a:stretch/>
        </p:blipFill>
        <p:spPr>
          <a:xfrm>
            <a:off x="4831920" y="1136160"/>
            <a:ext cx="1856160" cy="4123800"/>
          </a:xfrm>
          <a:prstGeom prst="rect">
            <a:avLst/>
          </a:prstGeom>
          <a:ln>
            <a:solidFill>
              <a:schemeClr val="tx2"/>
            </a:solidFill>
          </a:ln>
        </p:spPr>
      </p:pic>
      <p:sp>
        <p:nvSpPr>
          <p:cNvPr id="186" name="CustomShape 3"/>
          <p:cNvSpPr/>
          <p:nvPr/>
        </p:nvSpPr>
        <p:spPr>
          <a:xfrm>
            <a:off x="5314680" y="1533960"/>
            <a:ext cx="890280" cy="4370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7" name="CustomShape 4"/>
          <p:cNvSpPr/>
          <p:nvPr/>
        </p:nvSpPr>
        <p:spPr>
          <a:xfrm>
            <a:off x="7560000" y="226368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8" name="CustomShape 5"/>
          <p:cNvSpPr/>
          <p:nvPr/>
        </p:nvSpPr>
        <p:spPr>
          <a:xfrm>
            <a:off x="8368200" y="231732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9" name="CustomShape 6"/>
          <p:cNvSpPr/>
          <p:nvPr/>
        </p:nvSpPr>
        <p:spPr>
          <a:xfrm>
            <a:off x="9979920" y="287892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0" name="CustomShape 7"/>
          <p:cNvSpPr/>
          <p:nvPr/>
        </p:nvSpPr>
        <p:spPr>
          <a:xfrm>
            <a:off x="10737360" y="342000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1" name="CustomShape 8"/>
          <p:cNvSpPr/>
          <p:nvPr/>
        </p:nvSpPr>
        <p:spPr>
          <a:xfrm>
            <a:off x="9159120" y="247716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2" name="CustomShape 9"/>
          <p:cNvSpPr/>
          <p:nvPr/>
        </p:nvSpPr>
        <p:spPr>
          <a:xfrm rot="16200000" flipH="1">
            <a:off x="8153280" y="1921680"/>
            <a:ext cx="60480" cy="730440"/>
          </a:xfrm>
          <a:prstGeom prst="bentConnector3">
            <a:avLst>
              <a:gd name="adj1" fmla="val -112500"/>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3" name="CustomShape 10"/>
          <p:cNvSpPr/>
          <p:nvPr/>
        </p:nvSpPr>
        <p:spPr>
          <a:xfrm>
            <a:off x="8719200" y="2310120"/>
            <a:ext cx="629640" cy="174600"/>
          </a:xfrm>
          <a:prstGeom prst="bentConnector2">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4" name="CustomShape 11"/>
          <p:cNvSpPr/>
          <p:nvPr/>
        </p:nvSpPr>
        <p:spPr>
          <a:xfrm>
            <a:off x="9784080" y="2568240"/>
            <a:ext cx="405720" cy="327600"/>
          </a:xfrm>
          <a:prstGeom prst="bentConnector2">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5" name="CustomShape 12"/>
          <p:cNvSpPr/>
          <p:nvPr/>
        </p:nvSpPr>
        <p:spPr>
          <a:xfrm rot="16200000" flipH="1">
            <a:off x="10504800" y="2940120"/>
            <a:ext cx="540720" cy="418680"/>
          </a:xfrm>
          <a:prstGeom prst="bentConnector3">
            <a:avLst>
              <a:gd name="adj1" fmla="val -704"/>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6" name="CustomShape 13"/>
          <p:cNvSpPr/>
          <p:nvPr/>
        </p:nvSpPr>
        <p:spPr>
          <a:xfrm>
            <a:off x="6688080" y="1533960"/>
            <a:ext cx="2715120" cy="437040"/>
          </a:xfrm>
          <a:prstGeom prst="bentConnector2">
            <a:avLst/>
          </a:prstGeom>
          <a:noFill/>
          <a:ln w="28440">
            <a:solidFill>
              <a:schemeClr val="tx1"/>
            </a:solidFill>
            <a:tailEnd type="triangle" w="med" len="med"/>
          </a:ln>
        </p:spPr>
        <p:style>
          <a:lnRef idx="1">
            <a:schemeClr val="accent1"/>
          </a:lnRef>
          <a:fillRef idx="0">
            <a:schemeClr val="accent1"/>
          </a:fillRef>
          <a:effectRef idx="0">
            <a:schemeClr val="accent1"/>
          </a:effectRef>
          <a:fontRef idx="minor"/>
        </p:style>
      </p:sp>
      <p:sp>
        <p:nvSpPr>
          <p:cNvPr id="197" name="CustomShape 14"/>
          <p:cNvSpPr/>
          <p:nvPr/>
        </p:nvSpPr>
        <p:spPr>
          <a:xfrm>
            <a:off x="8656200" y="5356800"/>
            <a:ext cx="1614960" cy="2239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pic>
        <p:nvPicPr>
          <p:cNvPr id="3" name="Picture 2">
            <a:extLst>
              <a:ext uri="{FF2B5EF4-FFF2-40B4-BE49-F238E27FC236}">
                <a16:creationId xmlns:a16="http://schemas.microsoft.com/office/drawing/2014/main" id="{3E96613D-F360-4A80-4781-0453EDFCBACD}"/>
              </a:ext>
            </a:extLst>
          </p:cNvPr>
          <p:cNvPicPr>
            <a:picLocks noChangeAspect="1"/>
          </p:cNvPicPr>
          <p:nvPr/>
        </p:nvPicPr>
        <p:blipFill>
          <a:blip r:embed="rId5"/>
          <a:stretch>
            <a:fillRect/>
          </a:stretch>
        </p:blipFill>
        <p:spPr>
          <a:xfrm>
            <a:off x="4799746" y="920839"/>
            <a:ext cx="7297813" cy="5532371"/>
          </a:xfrm>
          <a:prstGeom prst="rect">
            <a:avLst/>
          </a:prstGeom>
        </p:spPr>
      </p:pic>
      <p:sp>
        <p:nvSpPr>
          <p:cNvPr id="185" name="TextShape 2"/>
          <p:cNvSpPr txBox="1"/>
          <p:nvPr/>
        </p:nvSpPr>
        <p:spPr>
          <a:xfrm>
            <a:off x="360807" y="2568240"/>
            <a:ext cx="6247824" cy="4282770"/>
          </a:xfrm>
          <a:prstGeom prst="rect">
            <a:avLst/>
          </a:prstGeom>
          <a:noFill/>
          <a:ln>
            <a:noFill/>
          </a:ln>
        </p:spPr>
        <p:txBody>
          <a:bodyPr/>
          <a:lstStyle/>
          <a:p>
            <a:pPr marL="274320" indent="-228240">
              <a:lnSpc>
                <a:spcPct val="100000"/>
              </a:lnSpc>
              <a:spcBef>
                <a:spcPts val="1800"/>
              </a:spcBef>
              <a:buClr>
                <a:srgbClr val="464646"/>
              </a:buClr>
              <a:buFont typeface="Arial"/>
              <a:buChar char="▪"/>
            </a:pPr>
            <a:r>
              <a:rPr lang="en-US" sz="2000" b="0" strike="noStrike" spc="-1" dirty="0">
                <a:solidFill>
                  <a:srgbClr val="464646"/>
                </a:solidFill>
                <a:uFill>
                  <a:solidFill>
                    <a:srgbClr val="FFFFFF"/>
                  </a:solidFill>
                </a:uFill>
                <a:latin typeface="Book Antiqua"/>
              </a:rPr>
              <a:t>To Select a team to move onto the next round, simply click their name. The team will automatically move to the next empty slot in the path. Continue this pattern until all fields are complete.</a:t>
            </a:r>
          </a:p>
          <a:p>
            <a:pPr marL="274320" indent="-228240">
              <a:lnSpc>
                <a:spcPct val="100000"/>
              </a:lnSpc>
              <a:spcBef>
                <a:spcPts val="1800"/>
              </a:spcBef>
              <a:buClr>
                <a:srgbClr val="464646"/>
              </a:buClr>
              <a:buFont typeface="Arial"/>
              <a:buChar char="▪"/>
            </a:pPr>
            <a:r>
              <a:rPr lang="en-US" sz="2000" b="0" strike="noStrike" spc="-1" dirty="0">
                <a:solidFill>
                  <a:srgbClr val="464646"/>
                </a:solidFill>
                <a:uFill>
                  <a:solidFill>
                    <a:srgbClr val="FFFFFF"/>
                  </a:solidFill>
                </a:uFill>
                <a:latin typeface="Book Antiqua"/>
              </a:rPr>
              <a:t>Continue selecting teams in all of the divisions (East, West, Midwest, South) When the listed divisions above are completed select the “Full” selection. This will navigate the user to their fully filled out bracket. The only area that is not completely filled out is the “Final Four” you can make your final selections in the “Full” menu.</a:t>
            </a:r>
          </a:p>
        </p:txBody>
      </p:sp>
      <p:sp>
        <p:nvSpPr>
          <p:cNvPr id="4" name="TextShape 2">
            <a:extLst>
              <a:ext uri="{FF2B5EF4-FFF2-40B4-BE49-F238E27FC236}">
                <a16:creationId xmlns:a16="http://schemas.microsoft.com/office/drawing/2014/main" id="{657A647A-2A2A-2CE4-4038-30DC12ABE103}"/>
              </a:ext>
            </a:extLst>
          </p:cNvPr>
          <p:cNvSpPr txBox="1"/>
          <p:nvPr/>
        </p:nvSpPr>
        <p:spPr>
          <a:xfrm>
            <a:off x="364982" y="1005780"/>
            <a:ext cx="11432065" cy="2040540"/>
          </a:xfrm>
          <a:prstGeom prst="rect">
            <a:avLst/>
          </a:prstGeom>
          <a:noFill/>
          <a:ln>
            <a:noFill/>
          </a:ln>
        </p:spPr>
        <p:txBody>
          <a:bodyPr/>
          <a:lstStyle/>
          <a:p>
            <a:pPr marL="274320" indent="-228240">
              <a:lnSpc>
                <a:spcPct val="100000"/>
              </a:lnSpc>
              <a:spcBef>
                <a:spcPts val="1800"/>
              </a:spcBef>
              <a:buClr>
                <a:srgbClr val="464646"/>
              </a:buClr>
              <a:buFont typeface="Arial"/>
              <a:buChar char="▪"/>
            </a:pPr>
            <a:r>
              <a:rPr lang="en-US" sz="2000" b="0" strike="noStrike" spc="-1" dirty="0">
                <a:solidFill>
                  <a:srgbClr val="464646"/>
                </a:solidFill>
                <a:uFill>
                  <a:solidFill>
                    <a:srgbClr val="FFFFFF"/>
                  </a:solidFill>
                </a:uFill>
                <a:latin typeface="Book Antiqua"/>
              </a:rPr>
              <a:t>After creating a new account you will be prompted with the menu to the right, (East, West, Midwest, South and Full) each selection will prompt you to complete a portion of your bracket division by division.</a:t>
            </a:r>
          </a:p>
          <a:p>
            <a:pPr marL="274320" indent="-228240">
              <a:lnSpc>
                <a:spcPct val="100000"/>
              </a:lnSpc>
              <a:spcBef>
                <a:spcPts val="1800"/>
              </a:spcBef>
              <a:buClr>
                <a:srgbClr val="464646"/>
              </a:buClr>
              <a:buFont typeface="Arial"/>
              <a:buChar char="▪"/>
            </a:pPr>
            <a:r>
              <a:rPr lang="en-US" sz="2000" b="0" strike="noStrike" spc="-1" dirty="0">
                <a:solidFill>
                  <a:srgbClr val="464646"/>
                </a:solidFill>
                <a:uFill>
                  <a:solidFill>
                    <a:srgbClr val="FFFFFF"/>
                  </a:solidFill>
                </a:uFill>
                <a:latin typeface="Book Antiqua"/>
              </a:rPr>
              <a:t>Right-click on a team to display some information about the team in a pop-up window.</a:t>
            </a:r>
          </a:p>
        </p:txBody>
      </p:sp>
    </p:spTree>
    <p:extLst>
      <p:ext uri="{BB962C8B-B14F-4D97-AF65-F5344CB8AC3E}">
        <p14:creationId xmlns:p14="http://schemas.microsoft.com/office/powerpoint/2010/main" val="579781454"/>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28"/>
          <p:cNvPicPr/>
          <p:nvPr/>
        </p:nvPicPr>
        <p:blipFill>
          <a:blip r:embed="rId3"/>
          <a:stretch/>
        </p:blipFill>
        <p:spPr>
          <a:xfrm>
            <a:off x="7011000" y="1971000"/>
            <a:ext cx="5013720" cy="3609720"/>
          </a:xfrm>
          <a:prstGeom prst="rect">
            <a:avLst/>
          </a:prstGeom>
          <a:ln>
            <a:solidFill>
              <a:schemeClr val="tx1"/>
            </a:solidFill>
          </a:ln>
        </p:spPr>
      </p:pic>
      <p:sp>
        <p:nvSpPr>
          <p:cNvPr id="183" name="TextShape 1"/>
          <p:cNvSpPr txBox="1"/>
          <p:nvPr/>
        </p:nvSpPr>
        <p:spPr>
          <a:xfrm>
            <a:off x="2775395" y="87480"/>
            <a:ext cx="6703453" cy="722520"/>
          </a:xfrm>
          <a:prstGeom prst="rect">
            <a:avLst/>
          </a:prstGeom>
          <a:noFill/>
          <a:ln>
            <a:noFill/>
          </a:ln>
        </p:spPr>
        <p:txBody>
          <a:bodyPr anchor="b"/>
          <a:lstStyle/>
          <a:p>
            <a:pPr>
              <a:lnSpc>
                <a:spcPct val="90000"/>
              </a:lnSpc>
            </a:pPr>
            <a:r>
              <a:rPr lang="en-US" sz="3400" b="1" strike="noStrike" spc="-1" dirty="0">
                <a:solidFill>
                  <a:srgbClr val="323232"/>
                </a:solidFill>
                <a:uFill>
                  <a:solidFill>
                    <a:srgbClr val="FFFFFF"/>
                  </a:solidFill>
                </a:uFill>
                <a:latin typeface="Book Antiqua"/>
              </a:rPr>
              <a:t>Creating A New Bracket (cont’d.)</a:t>
            </a:r>
            <a:endParaRPr lang="en-US" sz="1800" b="0" strike="noStrike" spc="-1" dirty="0">
              <a:solidFill>
                <a:srgbClr val="323232"/>
              </a:solidFill>
              <a:uFill>
                <a:solidFill>
                  <a:srgbClr val="FFFFFF"/>
                </a:solidFill>
              </a:uFill>
              <a:latin typeface="Book Antiqua"/>
            </a:endParaRPr>
          </a:p>
        </p:txBody>
      </p:sp>
      <p:pic>
        <p:nvPicPr>
          <p:cNvPr id="184" name="Content Placeholder 4"/>
          <p:cNvPicPr/>
          <p:nvPr/>
        </p:nvPicPr>
        <p:blipFill>
          <a:blip r:embed="rId4"/>
          <a:stretch/>
        </p:blipFill>
        <p:spPr>
          <a:xfrm>
            <a:off x="4831920" y="1136160"/>
            <a:ext cx="1856160" cy="4123800"/>
          </a:xfrm>
          <a:prstGeom prst="rect">
            <a:avLst/>
          </a:prstGeom>
          <a:ln>
            <a:solidFill>
              <a:schemeClr val="tx2"/>
            </a:solidFill>
          </a:ln>
        </p:spPr>
      </p:pic>
      <p:sp>
        <p:nvSpPr>
          <p:cNvPr id="186" name="CustomShape 3"/>
          <p:cNvSpPr/>
          <p:nvPr/>
        </p:nvSpPr>
        <p:spPr>
          <a:xfrm>
            <a:off x="5314680" y="1533960"/>
            <a:ext cx="890280" cy="43704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7" name="CustomShape 4"/>
          <p:cNvSpPr/>
          <p:nvPr/>
        </p:nvSpPr>
        <p:spPr>
          <a:xfrm>
            <a:off x="7560000" y="226368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8" name="CustomShape 5"/>
          <p:cNvSpPr/>
          <p:nvPr/>
        </p:nvSpPr>
        <p:spPr>
          <a:xfrm>
            <a:off x="8368200" y="231732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89" name="CustomShape 6"/>
          <p:cNvSpPr/>
          <p:nvPr/>
        </p:nvSpPr>
        <p:spPr>
          <a:xfrm>
            <a:off x="9979920" y="287892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0" name="CustomShape 7"/>
          <p:cNvSpPr/>
          <p:nvPr/>
        </p:nvSpPr>
        <p:spPr>
          <a:xfrm>
            <a:off x="10737360" y="342000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1" name="CustomShape 8"/>
          <p:cNvSpPr/>
          <p:nvPr/>
        </p:nvSpPr>
        <p:spPr>
          <a:xfrm>
            <a:off x="9159120" y="2477160"/>
            <a:ext cx="624600" cy="1674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192" name="CustomShape 9"/>
          <p:cNvSpPr/>
          <p:nvPr/>
        </p:nvSpPr>
        <p:spPr>
          <a:xfrm rot="16200000" flipH="1">
            <a:off x="8153280" y="1921680"/>
            <a:ext cx="60480" cy="730440"/>
          </a:xfrm>
          <a:prstGeom prst="bentConnector3">
            <a:avLst>
              <a:gd name="adj1" fmla="val -112500"/>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3" name="CustomShape 10"/>
          <p:cNvSpPr/>
          <p:nvPr/>
        </p:nvSpPr>
        <p:spPr>
          <a:xfrm>
            <a:off x="8719200" y="2310120"/>
            <a:ext cx="629640" cy="174600"/>
          </a:xfrm>
          <a:prstGeom prst="bentConnector2">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4" name="CustomShape 11"/>
          <p:cNvSpPr/>
          <p:nvPr/>
        </p:nvSpPr>
        <p:spPr>
          <a:xfrm>
            <a:off x="9784080" y="2568240"/>
            <a:ext cx="405720" cy="327600"/>
          </a:xfrm>
          <a:prstGeom prst="bentConnector2">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5" name="CustomShape 12"/>
          <p:cNvSpPr/>
          <p:nvPr/>
        </p:nvSpPr>
        <p:spPr>
          <a:xfrm rot="16200000" flipH="1">
            <a:off x="10504800" y="2940120"/>
            <a:ext cx="540720" cy="418680"/>
          </a:xfrm>
          <a:prstGeom prst="bentConnector3">
            <a:avLst>
              <a:gd name="adj1" fmla="val -704"/>
            </a:avLst>
          </a:prstGeom>
          <a:noFill/>
          <a:ln w="19080">
            <a:solidFill>
              <a:srgbClr val="FF0000"/>
            </a:solidFill>
            <a:tailEnd type="triangle" w="med" len="med"/>
          </a:ln>
        </p:spPr>
        <p:style>
          <a:lnRef idx="1">
            <a:schemeClr val="accent1"/>
          </a:lnRef>
          <a:fillRef idx="0">
            <a:schemeClr val="accent1"/>
          </a:fillRef>
          <a:effectRef idx="0">
            <a:schemeClr val="accent1"/>
          </a:effectRef>
          <a:fontRef idx="minor"/>
        </p:style>
      </p:sp>
      <p:sp>
        <p:nvSpPr>
          <p:cNvPr id="196" name="CustomShape 13"/>
          <p:cNvSpPr/>
          <p:nvPr/>
        </p:nvSpPr>
        <p:spPr>
          <a:xfrm>
            <a:off x="6688080" y="1533960"/>
            <a:ext cx="2715120" cy="437040"/>
          </a:xfrm>
          <a:prstGeom prst="bentConnector2">
            <a:avLst/>
          </a:prstGeom>
          <a:noFill/>
          <a:ln w="28440">
            <a:solidFill>
              <a:schemeClr val="tx1"/>
            </a:solidFill>
            <a:tailEnd type="triangle" w="med" len="med"/>
          </a:ln>
        </p:spPr>
        <p:style>
          <a:lnRef idx="1">
            <a:schemeClr val="accent1"/>
          </a:lnRef>
          <a:fillRef idx="0">
            <a:schemeClr val="accent1"/>
          </a:fillRef>
          <a:effectRef idx="0">
            <a:schemeClr val="accent1"/>
          </a:effectRef>
          <a:fontRef idx="minor"/>
        </p:style>
      </p:sp>
      <p:sp>
        <p:nvSpPr>
          <p:cNvPr id="197" name="CustomShape 14"/>
          <p:cNvSpPr/>
          <p:nvPr/>
        </p:nvSpPr>
        <p:spPr>
          <a:xfrm>
            <a:off x="8656200" y="5356800"/>
            <a:ext cx="1614960" cy="2239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pic>
        <p:nvPicPr>
          <p:cNvPr id="3" name="Picture 2">
            <a:extLst>
              <a:ext uri="{FF2B5EF4-FFF2-40B4-BE49-F238E27FC236}">
                <a16:creationId xmlns:a16="http://schemas.microsoft.com/office/drawing/2014/main" id="{3E96613D-F360-4A80-4781-0453EDFCBACD}"/>
              </a:ext>
            </a:extLst>
          </p:cNvPr>
          <p:cNvPicPr>
            <a:picLocks noChangeAspect="1"/>
          </p:cNvPicPr>
          <p:nvPr/>
        </p:nvPicPr>
        <p:blipFill>
          <a:blip r:embed="rId5"/>
          <a:stretch>
            <a:fillRect/>
          </a:stretch>
        </p:blipFill>
        <p:spPr>
          <a:xfrm>
            <a:off x="4799746" y="920839"/>
            <a:ext cx="7297813" cy="5532371"/>
          </a:xfrm>
          <a:prstGeom prst="rect">
            <a:avLst/>
          </a:prstGeom>
        </p:spPr>
      </p:pic>
      <p:sp>
        <p:nvSpPr>
          <p:cNvPr id="185" name="TextShape 2"/>
          <p:cNvSpPr txBox="1"/>
          <p:nvPr/>
        </p:nvSpPr>
        <p:spPr>
          <a:xfrm>
            <a:off x="264756" y="1367891"/>
            <a:ext cx="6247824" cy="2856379"/>
          </a:xfrm>
          <a:prstGeom prst="rect">
            <a:avLst/>
          </a:prstGeom>
          <a:noFill/>
          <a:ln>
            <a:noFill/>
          </a:ln>
        </p:spPr>
        <p:txBody>
          <a:bodyPr/>
          <a:lstStyle/>
          <a:p>
            <a:pPr marL="274320" indent="-228240">
              <a:lnSpc>
                <a:spcPct val="100000"/>
              </a:lnSpc>
              <a:spcBef>
                <a:spcPts val="1800"/>
              </a:spcBef>
              <a:buClr>
                <a:srgbClr val="464646"/>
              </a:buClr>
              <a:buFont typeface="Arial"/>
              <a:buChar char="▪"/>
            </a:pPr>
            <a:r>
              <a:rPr lang="en-US" sz="2000" b="0" strike="noStrike" spc="-1" dirty="0">
                <a:solidFill>
                  <a:srgbClr val="464646"/>
                </a:solidFill>
                <a:uFill>
                  <a:solidFill>
                    <a:srgbClr val="FFFFFF"/>
                  </a:solidFill>
                </a:uFill>
                <a:latin typeface="Book Antiqua"/>
              </a:rPr>
              <a:t>To continue to fill out other divisions select the “back” button.</a:t>
            </a:r>
          </a:p>
          <a:p>
            <a:pPr marL="274320" indent="-228240">
              <a:lnSpc>
                <a:spcPct val="100000"/>
              </a:lnSpc>
              <a:spcBef>
                <a:spcPts val="1800"/>
              </a:spcBef>
              <a:buClr>
                <a:srgbClr val="464646"/>
              </a:buClr>
              <a:buFont typeface="Arial"/>
              <a:buChar char="▪"/>
            </a:pPr>
            <a:r>
              <a:rPr lang="en-US" sz="2000" b="0" strike="noStrike" spc="-1" dirty="0">
                <a:solidFill>
                  <a:srgbClr val="464646"/>
                </a:solidFill>
                <a:uFill>
                  <a:solidFill>
                    <a:srgbClr val="FFFFFF"/>
                  </a:solidFill>
                </a:uFill>
                <a:latin typeface="Book Antiqua"/>
              </a:rPr>
              <a:t>The clear button will clear the users entire division choices. The Reset button will reset the entire bracket and prompt the user to restart the process of selecting teams.</a:t>
            </a:r>
          </a:p>
          <a:p>
            <a:pPr marL="274320" indent="-228240">
              <a:lnSpc>
                <a:spcPct val="100000"/>
              </a:lnSpc>
              <a:spcBef>
                <a:spcPts val="1800"/>
              </a:spcBef>
              <a:buClr>
                <a:srgbClr val="464646"/>
              </a:buClr>
              <a:buFont typeface="Arial"/>
              <a:buChar char="▪"/>
            </a:pPr>
            <a:r>
              <a:rPr lang="en-US" sz="2000" spc="-1" dirty="0">
                <a:solidFill>
                  <a:srgbClr val="464646"/>
                </a:solidFill>
                <a:uFill>
                  <a:solidFill>
                    <a:srgbClr val="FFFFFF"/>
                  </a:solidFill>
                </a:uFill>
                <a:latin typeface="Book Antiqua"/>
              </a:rPr>
              <a:t>The login button will take the user back to the login screen if clicked before the bracket is simulated.</a:t>
            </a:r>
            <a:endParaRPr lang="en-US" sz="2000" b="0" strike="noStrike" spc="-1" dirty="0">
              <a:solidFill>
                <a:srgbClr val="464646"/>
              </a:solidFill>
              <a:uFill>
                <a:solidFill>
                  <a:srgbClr val="FFFFFF"/>
                </a:solidFill>
              </a:uFill>
              <a:latin typeface="Book Antiqua"/>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3581280" y="403920"/>
            <a:ext cx="4525920" cy="732600"/>
          </a:xfrm>
          <a:prstGeom prst="rect">
            <a:avLst/>
          </a:prstGeom>
          <a:noFill/>
          <a:ln>
            <a:noFill/>
          </a:ln>
        </p:spPr>
        <p:txBody>
          <a:bodyPr anchor="b"/>
          <a:lstStyle/>
          <a:p>
            <a:pPr>
              <a:lnSpc>
                <a:spcPct val="90000"/>
              </a:lnSpc>
            </a:pPr>
            <a:r>
              <a:rPr lang="en-US" sz="3400" b="1" strike="noStrike" spc="-1">
                <a:solidFill>
                  <a:srgbClr val="323232"/>
                </a:solidFill>
                <a:uFill>
                  <a:solidFill>
                    <a:srgbClr val="FFFFFF"/>
                  </a:solidFill>
                </a:uFill>
                <a:latin typeface="Book Antiqua"/>
              </a:rPr>
              <a:t>Completed Brackets</a:t>
            </a:r>
            <a:endParaRPr lang="en-US" sz="1800" b="0" strike="noStrike" spc="-1">
              <a:solidFill>
                <a:srgbClr val="323232"/>
              </a:solidFill>
              <a:uFill>
                <a:solidFill>
                  <a:srgbClr val="FFFFFF"/>
                </a:solidFill>
              </a:uFill>
              <a:latin typeface="Book Antiqua"/>
            </a:endParaRPr>
          </a:p>
        </p:txBody>
      </p:sp>
      <p:pic>
        <p:nvPicPr>
          <p:cNvPr id="199" name="Picture 5"/>
          <p:cNvPicPr/>
          <p:nvPr/>
        </p:nvPicPr>
        <p:blipFill>
          <a:blip r:embed="rId3"/>
          <a:stretch/>
        </p:blipFill>
        <p:spPr>
          <a:xfrm>
            <a:off x="4788000" y="1590480"/>
            <a:ext cx="7121880" cy="4368240"/>
          </a:xfrm>
          <a:prstGeom prst="rect">
            <a:avLst/>
          </a:prstGeom>
          <a:ln>
            <a:solidFill>
              <a:schemeClr val="tx1"/>
            </a:solidFill>
          </a:ln>
        </p:spPr>
      </p:pic>
      <p:sp>
        <p:nvSpPr>
          <p:cNvPr id="200" name="CustomShape 2"/>
          <p:cNvSpPr/>
          <p:nvPr/>
        </p:nvSpPr>
        <p:spPr>
          <a:xfrm>
            <a:off x="235080" y="1249560"/>
            <a:ext cx="4213440" cy="530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323232"/>
              </a:buClr>
              <a:buFont typeface="Arial"/>
              <a:buChar char="•"/>
            </a:pPr>
            <a:r>
              <a:rPr lang="en-US" sz="1800" b="0" strike="noStrike" spc="-1">
                <a:solidFill>
                  <a:srgbClr val="323232"/>
                </a:solidFill>
                <a:uFill>
                  <a:solidFill>
                    <a:srgbClr val="FFFFFF"/>
                  </a:solidFill>
                </a:uFill>
                <a:latin typeface="Book Antiqua"/>
              </a:rPr>
              <a:t>Once all fields divisions and the final four are filled out the bracket will be loaded and displayed on the screen after selecting the “Full” option.</a:t>
            </a:r>
            <a:endParaRPr lang="en-US" sz="1800" b="0" strike="noStrike" spc="-1">
              <a:solidFill>
                <a:srgbClr val="000000"/>
              </a:solidFill>
              <a:uFill>
                <a:solidFill>
                  <a:srgbClr val="FFFFFF"/>
                </a:solidFill>
              </a:uFill>
              <a:latin typeface="Arial"/>
            </a:endParaRPr>
          </a:p>
          <a:p>
            <a:pPr marL="285840" indent="-285480">
              <a:lnSpc>
                <a:spcPct val="100000"/>
              </a:lnSpc>
              <a:buClr>
                <a:srgbClr val="323232"/>
              </a:buClr>
              <a:buFont typeface="Arial"/>
              <a:buChar char="•"/>
            </a:pPr>
            <a:r>
              <a:rPr lang="en-US" sz="1800" b="0" strike="noStrike" spc="-1">
                <a:solidFill>
                  <a:srgbClr val="323232"/>
                </a:solidFill>
                <a:uFill>
                  <a:solidFill>
                    <a:srgbClr val="FFFFFF"/>
                  </a:solidFill>
                </a:uFill>
                <a:latin typeface="Book Antiqua"/>
              </a:rPr>
              <a:t>Once the user is satisfied with their choices they can select the “Finalize” button which will lock their bracket in. IMPORTANT – Once finalize is selected the user will not be able to make any more edits to their bracket.</a:t>
            </a:r>
            <a:endParaRPr lang="en-US" sz="1800" b="0" strike="noStrike" spc="-1">
              <a:solidFill>
                <a:srgbClr val="000000"/>
              </a:solidFill>
              <a:uFill>
                <a:solidFill>
                  <a:srgbClr val="FFFFFF"/>
                </a:solidFill>
              </a:uFill>
              <a:latin typeface="Arial"/>
            </a:endParaRPr>
          </a:p>
          <a:p>
            <a:pPr marL="285840" indent="-285480">
              <a:lnSpc>
                <a:spcPct val="100000"/>
              </a:lnSpc>
              <a:buClr>
                <a:srgbClr val="323232"/>
              </a:buClr>
              <a:buFont typeface="Arial"/>
              <a:buChar char="•"/>
            </a:pPr>
            <a:r>
              <a:rPr lang="en-US" sz="1800" b="0" strike="noStrike" spc="-1">
                <a:solidFill>
                  <a:srgbClr val="323232"/>
                </a:solidFill>
                <a:uFill>
                  <a:solidFill>
                    <a:srgbClr val="FFFFFF"/>
                  </a:solidFill>
                </a:uFill>
                <a:latin typeface="Book Antiqua"/>
              </a:rPr>
              <a:t>Select the “Simulate” button to simulate the tournament. After the user selects this button they will be able to determine which user has won the tournament.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201" name="Picture 7"/>
          <p:cNvPicPr/>
          <p:nvPr/>
        </p:nvPicPr>
        <p:blipFill>
          <a:blip r:embed="rId4"/>
          <a:stretch/>
        </p:blipFill>
        <p:spPr>
          <a:xfrm>
            <a:off x="7084800" y="1658160"/>
            <a:ext cx="2378880" cy="234720"/>
          </a:xfrm>
          <a:prstGeom prst="rect">
            <a:avLst/>
          </a:prstGeom>
          <a:ln>
            <a:noFill/>
          </a:ln>
        </p:spPr>
      </p:pic>
      <p:sp>
        <p:nvSpPr>
          <p:cNvPr id="202" name="CustomShape 3"/>
          <p:cNvSpPr/>
          <p:nvPr/>
        </p:nvSpPr>
        <p:spPr>
          <a:xfrm>
            <a:off x="7482960" y="1658160"/>
            <a:ext cx="449280" cy="23472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Picture 1"/>
          <p:cNvPicPr/>
          <p:nvPr/>
        </p:nvPicPr>
        <p:blipFill>
          <a:blip r:embed="rId2"/>
          <a:stretch/>
        </p:blipFill>
        <p:spPr>
          <a:xfrm>
            <a:off x="7461720" y="1832760"/>
            <a:ext cx="2199960" cy="3569400"/>
          </a:xfrm>
          <a:prstGeom prst="rect">
            <a:avLst/>
          </a:prstGeom>
          <a:ln>
            <a:solidFill>
              <a:schemeClr val="tx2"/>
            </a:solidFill>
          </a:ln>
        </p:spPr>
      </p:pic>
      <p:sp>
        <p:nvSpPr>
          <p:cNvPr id="204" name="CustomShape 1"/>
          <p:cNvSpPr/>
          <p:nvPr/>
        </p:nvSpPr>
        <p:spPr>
          <a:xfrm>
            <a:off x="3604320" y="289440"/>
            <a:ext cx="737568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600" b="0" strike="noStrike" spc="-1">
                <a:solidFill>
                  <a:srgbClr val="323232"/>
                </a:solidFill>
                <a:uFill>
                  <a:solidFill>
                    <a:srgbClr val="FFFFFF"/>
                  </a:solidFill>
                </a:uFill>
                <a:latin typeface="Book Antiqua"/>
              </a:rPr>
              <a:t>Rankings / User Score</a:t>
            </a:r>
            <a:endParaRPr lang="en-US" sz="1800" b="0" strike="noStrike" spc="-1">
              <a:solidFill>
                <a:srgbClr val="000000"/>
              </a:solidFill>
              <a:uFill>
                <a:solidFill>
                  <a:srgbClr val="FFFFFF"/>
                </a:solidFill>
              </a:uFill>
              <a:latin typeface="Arial"/>
            </a:endParaRPr>
          </a:p>
        </p:txBody>
      </p:sp>
      <p:sp>
        <p:nvSpPr>
          <p:cNvPr id="205" name="CustomShape 2"/>
          <p:cNvSpPr/>
          <p:nvPr/>
        </p:nvSpPr>
        <p:spPr>
          <a:xfrm>
            <a:off x="563760" y="2080440"/>
            <a:ext cx="5966280" cy="2833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480">
              <a:lnSpc>
                <a:spcPct val="100000"/>
              </a:lnSpc>
              <a:buClr>
                <a:srgbClr val="323232"/>
              </a:buClr>
              <a:buFont typeface="Arial"/>
              <a:buChar char="•"/>
            </a:pPr>
            <a:r>
              <a:rPr lang="en-US" sz="1800" b="0" strike="noStrike" spc="-1">
                <a:solidFill>
                  <a:srgbClr val="323232"/>
                </a:solidFill>
                <a:uFill>
                  <a:solidFill>
                    <a:srgbClr val="FFFFFF"/>
                  </a:solidFill>
                </a:uFill>
                <a:latin typeface="Book Antiqua"/>
              </a:rPr>
              <a:t>After the simulation is complete the user will be navigated to the Ranking Chart. This will display each individual user scores.</a:t>
            </a:r>
            <a:endParaRPr lang="en-US" sz="1800" b="0" strike="noStrike" spc="-1">
              <a:solidFill>
                <a:srgbClr val="000000"/>
              </a:solidFill>
              <a:uFill>
                <a:solidFill>
                  <a:srgbClr val="FFFFFF"/>
                </a:solidFill>
              </a:uFill>
              <a:latin typeface="Arial"/>
            </a:endParaRPr>
          </a:p>
          <a:p>
            <a:pPr marL="285840" indent="-285480">
              <a:lnSpc>
                <a:spcPct val="100000"/>
              </a:lnSpc>
              <a:buClr>
                <a:srgbClr val="323232"/>
              </a:buClr>
              <a:buFont typeface="Arial"/>
              <a:buChar char="•"/>
            </a:pPr>
            <a:r>
              <a:rPr lang="en-US" sz="1800" b="0" strike="noStrike" spc="-1">
                <a:solidFill>
                  <a:srgbClr val="323232"/>
                </a:solidFill>
                <a:uFill>
                  <a:solidFill>
                    <a:srgbClr val="FFFFFF"/>
                  </a:solidFill>
                </a:uFill>
                <a:latin typeface="Book Antiqua"/>
              </a:rPr>
              <a:t>The table is sorted from highest amount of points to the lowest. The winner will be the first name in the list and the loser will be the last name in the list.</a:t>
            </a:r>
            <a:endParaRPr lang="en-US" sz="1800" b="0" strike="noStrike" spc="-1">
              <a:solidFill>
                <a:srgbClr val="000000"/>
              </a:solidFill>
              <a:uFill>
                <a:solidFill>
                  <a:srgbClr val="FFFFFF"/>
                </a:solidFill>
              </a:uFill>
              <a:latin typeface="Arial"/>
            </a:endParaRPr>
          </a:p>
          <a:p>
            <a:pPr marL="285840" indent="-285480">
              <a:lnSpc>
                <a:spcPct val="100000"/>
              </a:lnSpc>
              <a:buClr>
                <a:srgbClr val="323232"/>
              </a:buClr>
              <a:buFont typeface="Arial"/>
              <a:buChar char="•"/>
            </a:pPr>
            <a:r>
              <a:rPr lang="en-US" sz="1800" b="0" strike="noStrike" spc="-1">
                <a:solidFill>
                  <a:srgbClr val="323232"/>
                </a:solidFill>
                <a:uFill>
                  <a:solidFill>
                    <a:srgbClr val="FFFFFF"/>
                  </a:solidFill>
                </a:uFill>
                <a:latin typeface="Book Antiqua"/>
              </a:rPr>
              <a:t>From the Ranking window the user can select “View Simulated Bracket” which will display the users bracket so they can view which teams they selected won and which teams lost.</a:t>
            </a:r>
            <a:endParaRPr lang="en-US" sz="1800" b="0" strike="noStrike" spc="-1">
              <a:solidFill>
                <a:srgbClr val="000000"/>
              </a:solidFill>
              <a:uFill>
                <a:solidFill>
                  <a:srgbClr val="FFFFFF"/>
                </a:solidFill>
              </a:uFill>
              <a:latin typeface="Arial"/>
            </a:endParaRPr>
          </a:p>
        </p:txBody>
      </p:sp>
      <p:pic>
        <p:nvPicPr>
          <p:cNvPr id="206" name="Picture 4"/>
          <p:cNvPicPr/>
          <p:nvPr/>
        </p:nvPicPr>
        <p:blipFill>
          <a:blip r:embed="rId3"/>
          <a:stretch/>
        </p:blipFill>
        <p:spPr>
          <a:xfrm>
            <a:off x="6278760" y="1413720"/>
            <a:ext cx="4419360" cy="418680"/>
          </a:xfrm>
          <a:prstGeom prst="rect">
            <a:avLst/>
          </a:prstGeom>
          <a:ln>
            <a:solidFill>
              <a:schemeClr val="tx2"/>
            </a:solidFill>
          </a:ln>
        </p:spPr>
      </p:pic>
    </p:spTree>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Yellow banded design presentation (widescreen)</Template>
  <TotalTime>18</TotalTime>
  <Words>723</Words>
  <Application>Microsoft Office PowerPoint</Application>
  <PresentationFormat>Widescreen</PresentationFormat>
  <Paragraphs>33</Paragraphs>
  <Slides>7</Slides>
  <Notes>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vt:i4>
      </vt:variant>
    </vt:vector>
  </HeadingPairs>
  <TitlesOfParts>
    <vt:vector size="16" baseType="lpstr">
      <vt:lpstr>Arial</vt:lpstr>
      <vt:lpstr>Book Antiqua</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Alejandro Coakley</cp:lastModifiedBy>
  <cp:revision>4</cp:revision>
  <dcterms:created xsi:type="dcterms:W3CDTF">2017-05-07T18:14:54Z</dcterms:created>
  <dcterms:modified xsi:type="dcterms:W3CDTF">2023-04-07T21:08:03Z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_TemplateID">
    <vt:lpwstr>TC029009979991</vt:lpwstr>
  </property>
</Properties>
</file>