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332" r:id="rId3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22" autoAdjust="0"/>
    <p:restoredTop sz="94660"/>
  </p:normalViewPr>
  <p:slideViewPr>
    <p:cSldViewPr>
      <p:cViewPr varScale="1">
        <p:scale>
          <a:sx n="53" d="100"/>
          <a:sy n="53" d="100"/>
        </p:scale>
        <p:origin x="2736" y="9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914400" y="1336518"/>
            <a:ext cx="5143500" cy="1430867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914400" y="3125101"/>
            <a:ext cx="5143500" cy="770467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4800600" y="9179560"/>
            <a:ext cx="1714500" cy="528320"/>
          </a:xfrm>
        </p:spPr>
        <p:txBody>
          <a:bodyPr/>
          <a:lstStyle>
            <a:lvl1pPr>
              <a:defRPr sz="1400"/>
            </a:lvl1pPr>
          </a:lstStyle>
          <a:p>
            <a:fld id="{A817566C-8F0F-4860-9D33-8D15806CD4C8}" type="datetimeFigureOut">
              <a:rPr kumimoji="1" lang="ja-JP" altLang="en-US" smtClean="0"/>
              <a:pPr/>
              <a:t>2021/6/29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173986" y="9179560"/>
            <a:ext cx="2606040" cy="52832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912114" y="9179560"/>
            <a:ext cx="914400" cy="528320"/>
          </a:xfrm>
        </p:spPr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678656" y="992560"/>
            <a:ext cx="5486400" cy="1849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正方形/長方形 32"/>
          <p:cNvSpPr/>
          <p:nvPr/>
        </p:nvSpPr>
        <p:spPr>
          <a:xfrm>
            <a:off x="685800" y="3015035"/>
            <a:ext cx="5486400" cy="9906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正方形/長方形 21"/>
          <p:cNvSpPr/>
          <p:nvPr/>
        </p:nvSpPr>
        <p:spPr>
          <a:xfrm>
            <a:off x="678656" y="992560"/>
            <a:ext cx="171450" cy="1849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>
            <a:off x="685800" y="3015035"/>
            <a:ext cx="171450" cy="9906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342900" y="9176808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二等辺三角形 7"/>
          <p:cNvSpPr>
            <a:spLocks noChangeAspect="1"/>
          </p:cNvSpPr>
          <p:nvPr/>
        </p:nvSpPr>
        <p:spPr>
          <a:xfrm rot="5400000">
            <a:off x="248058" y="9383684"/>
            <a:ext cx="275671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 rot="5400000">
            <a:off x="690205" y="4625042"/>
            <a:ext cx="8453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220133"/>
            <a:ext cx="6172200" cy="48439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>
              <a:defRPr sz="2000" b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itchFamily="50" charset="-128"/>
                <a:ea typeface="HGS創英角ｺﾞｼｯｸUB" pitchFamily="50" charset="-128"/>
              </a:defRPr>
            </a:lvl1pPr>
          </a:lstStyle>
          <a:p>
            <a:r>
              <a:rPr kumimoji="0" lang="ja-JP" altLang="en-US" dirty="0"/>
              <a:t>マスタ タイトルの書式設定</a:t>
            </a:r>
            <a:endParaRPr kumimoji="0" 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342900" y="848544"/>
            <a:ext cx="6172200" cy="804484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dirty="0"/>
              <a:t>マスタ テキストの書式設定</a:t>
            </a:r>
          </a:p>
          <a:p>
            <a:pPr lvl="1" eaLnBrk="1" latinLnBrk="0" hangingPunct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eaLnBrk="1" latinLnBrk="0" hangingPunct="1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eaLnBrk="1" latinLnBrk="0" hangingPunct="1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eaLnBrk="1" latinLnBrk="0" hangingPunct="1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292600"/>
            <a:ext cx="5143500" cy="1540933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71550" y="6163733"/>
            <a:ext cx="5086350" cy="1651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800600" y="9179560"/>
            <a:ext cx="1714500" cy="528320"/>
          </a:xfrm>
        </p:spPr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173986" y="9179560"/>
            <a:ext cx="2606040" cy="52832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02386" y="9179560"/>
            <a:ext cx="1140714" cy="528320"/>
          </a:xfrm>
        </p:spPr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85800" y="4072467"/>
            <a:ext cx="5486400" cy="1849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685800" y="4072467"/>
            <a:ext cx="171450" cy="1849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30200"/>
            <a:ext cx="6172200" cy="1320800"/>
          </a:xfrm>
        </p:spPr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342900" y="1761067"/>
            <a:ext cx="3031236" cy="713232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3474149" y="1756664"/>
            <a:ext cx="3031236" cy="713232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30200"/>
            <a:ext cx="6172200" cy="1320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1857375"/>
            <a:ext cx="3030141" cy="9906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3486151" y="1871133"/>
            <a:ext cx="3031331" cy="9906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2021/6/29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342900" y="3081867"/>
            <a:ext cx="3028950" cy="5833533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3486150" y="3081867"/>
            <a:ext cx="3028950" cy="5833533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30200"/>
            <a:ext cx="6172200" cy="1320800"/>
          </a:xfrm>
        </p:spPr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2021/6/29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248058" y="9383684"/>
            <a:ext cx="275671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2021/6/29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342900" y="9176808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248058" y="9383684"/>
            <a:ext cx="275671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43450" y="440267"/>
            <a:ext cx="1885950" cy="1210733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743450" y="1761068"/>
            <a:ext cx="1885950" cy="699611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342900" y="9176808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274984" y="4801658"/>
            <a:ext cx="8717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248058" y="9383684"/>
            <a:ext cx="275671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quarter" idx="1"/>
          </p:nvPr>
        </p:nvSpPr>
        <p:spPr>
          <a:xfrm>
            <a:off x="228600" y="440267"/>
            <a:ext cx="4286250" cy="82550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723459"/>
            <a:ext cx="6172200" cy="974549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342900" y="2751667"/>
            <a:ext cx="6172200" cy="616813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ja-JP" altLang="en-US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0" y="1761067"/>
            <a:ext cx="6172200" cy="770467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342900" y="9176808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248058" y="9383684"/>
            <a:ext cx="275671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342900" y="723459"/>
            <a:ext cx="137160" cy="9906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342900" y="220133"/>
            <a:ext cx="6172200" cy="484395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ja-JP" altLang="en-US" dirty="0"/>
              <a:t>マスタ タイトルの書式設定</a:t>
            </a:r>
            <a:endParaRPr kumimoji="0" lang="en-US" dirty="0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342900" y="920552"/>
            <a:ext cx="6172200" cy="793321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dirty="0"/>
              <a:t>マスタ テキストの書式設定</a:t>
            </a:r>
          </a:p>
          <a:p>
            <a:pPr lvl="1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2 </a:t>
            </a:r>
            <a:r>
              <a:rPr kumimoji="0" lang="ja-JP" altLang="en-US" dirty="0"/>
              <a:t>レベル</a:t>
            </a:r>
          </a:p>
          <a:p>
            <a:pPr lvl="2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3 </a:t>
            </a:r>
            <a:r>
              <a:rPr kumimoji="0" lang="ja-JP" altLang="en-US" dirty="0"/>
              <a:t>レベル</a:t>
            </a:r>
          </a:p>
          <a:p>
            <a:pPr lvl="3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4 </a:t>
            </a:r>
            <a:r>
              <a:rPr kumimoji="0" lang="ja-JP" altLang="en-US" dirty="0"/>
              <a:t>レベル</a:t>
            </a:r>
          </a:p>
          <a:p>
            <a:pPr lvl="4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5 </a:t>
            </a:r>
            <a:r>
              <a:rPr kumimoji="0" lang="ja-JP" altLang="en-US" dirty="0"/>
              <a:t>レベル</a:t>
            </a:r>
            <a:endParaRPr kumimoji="0" lang="en-US" dirty="0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4800600" y="9181394"/>
            <a:ext cx="1716786" cy="528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17566C-8F0F-4860-9D33-8D15806CD4C8}" type="datetimeFigureOut">
              <a:rPr kumimoji="1" lang="ja-JP" altLang="en-US" smtClean="0"/>
              <a:pPr/>
              <a:t>2021/6/29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2173986" y="9181394"/>
            <a:ext cx="2628900" cy="528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459486" y="9181394"/>
            <a:ext cx="1485900" cy="528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342900" y="9176808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248058" y="9383684"/>
            <a:ext cx="275671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2656" y="870030"/>
            <a:ext cx="6192688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endParaRPr kumimoji="1" lang="ja-JP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コンテンツ プレースホルダ 2"/>
          <p:cNvSpPr txBox="1">
            <a:spLocks/>
          </p:cNvSpPr>
          <p:nvPr/>
        </p:nvSpPr>
        <p:spPr>
          <a:xfrm>
            <a:off x="332656" y="1352600"/>
            <a:ext cx="6192688" cy="11521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</p:txBody>
      </p:sp>
      <p:sp>
        <p:nvSpPr>
          <p:cNvPr id="12" name="コンテンツ プレースホルダ 2"/>
          <p:cNvSpPr txBox="1">
            <a:spLocks/>
          </p:cNvSpPr>
          <p:nvPr/>
        </p:nvSpPr>
        <p:spPr>
          <a:xfrm>
            <a:off x="332656" y="3368824"/>
            <a:ext cx="6192688" cy="1080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</p:txBody>
      </p:sp>
      <p:sp>
        <p:nvSpPr>
          <p:cNvPr id="15" name="コンテンツ プレースホルダ 2"/>
          <p:cNvSpPr txBox="1">
            <a:spLocks/>
          </p:cNvSpPr>
          <p:nvPr/>
        </p:nvSpPr>
        <p:spPr>
          <a:xfrm>
            <a:off x="7389440" y="5025008"/>
            <a:ext cx="6192688" cy="1008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ja-JP" altLang="en-US" sz="1200" dirty="0">
              <a:latin typeface="+mn-ea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12270" y="1348609"/>
            <a:ext cx="5420986" cy="70607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 sz="1000"/>
            </a:pPr>
            <a:r>
              <a:rPr lang="ja-JP" altLang="en-US" sz="1600" dirty="0"/>
              <a:t>前提条件 下記</a:t>
            </a:r>
            <a:r>
              <a:rPr lang="en-US" altLang="ja-JP" sz="1600" dirty="0"/>
              <a:t>Class</a:t>
            </a:r>
            <a:r>
              <a:rPr lang="ja-JP" altLang="en-US" sz="1600" dirty="0"/>
              <a:t>は全て指定されたパッケージで作成する事。 </a:t>
            </a:r>
            <a:endParaRPr lang="en-US" altLang="ja-JP" sz="1600" dirty="0"/>
          </a:p>
          <a:p>
            <a:pPr>
              <a:defRPr sz="1000"/>
            </a:pPr>
            <a:r>
              <a:rPr lang="ja-JP" altLang="en-US" sz="1600" dirty="0"/>
              <a:t>入力が発生する場合、いかなる場合でも予期し ない例外（スタックトレースなど）が出ないように例外処理を行うこと。 </a:t>
            </a:r>
            <a:endParaRPr lang="en-US" altLang="ja-JP" sz="1600" dirty="0"/>
          </a:p>
          <a:p>
            <a:pPr>
              <a:defRPr sz="1000"/>
            </a:pPr>
            <a:r>
              <a:rPr lang="ja-JP" altLang="en-US" sz="1600" dirty="0"/>
              <a:t>インデックスは０から始める事。例 ： ”０、１、２”で 個数３個 。</a:t>
            </a:r>
            <a:endParaRPr lang="en-US" altLang="ja-JP" sz="1600" dirty="0"/>
          </a:p>
          <a:p>
            <a:pPr>
              <a:defRPr sz="1000"/>
            </a:pPr>
            <a:r>
              <a:rPr lang="ja-JP" altLang="en-US" sz="1600" dirty="0"/>
              <a:t> 内部のデータは</a:t>
            </a:r>
            <a:r>
              <a:rPr lang="en-US" altLang="ja-JP" sz="1600" dirty="0"/>
              <a:t>String</a:t>
            </a:r>
            <a:r>
              <a:rPr lang="ja-JP" altLang="en-US" sz="1600" dirty="0"/>
              <a:t>の配列で保持すること。</a:t>
            </a:r>
            <a:endParaRPr lang="en-US" altLang="ja-JP" sz="1600" dirty="0"/>
          </a:p>
          <a:p>
            <a:pPr>
              <a:defRPr sz="1000"/>
            </a:pPr>
            <a:r>
              <a:rPr lang="ja-JP" altLang="en-US" sz="1600" dirty="0"/>
              <a:t> この章では、「クラスを作る。それを使う。」を実践します。</a:t>
            </a:r>
            <a:endParaRPr lang="en-US" altLang="ja-JP" sz="1600" dirty="0"/>
          </a:p>
          <a:p>
            <a:pPr>
              <a:defRPr sz="1000"/>
            </a:pPr>
            <a:r>
              <a:rPr lang="ja-JP" altLang="en-US" sz="1600" dirty="0"/>
              <a:t> 継承なども使用します。 </a:t>
            </a:r>
            <a:endParaRPr lang="en-US" altLang="ja-JP" sz="1600" dirty="0"/>
          </a:p>
          <a:p>
            <a:pPr>
              <a:defRPr sz="1000"/>
            </a:pPr>
            <a:r>
              <a:rPr lang="en-US" altLang="ja-JP" sz="1600" dirty="0"/>
              <a:t>【</a:t>
            </a:r>
            <a:r>
              <a:rPr lang="ja-JP" altLang="en-US" sz="1600" dirty="0"/>
              <a:t>概念図</a:t>
            </a:r>
            <a:r>
              <a:rPr lang="en-US" altLang="ja-JP" sz="1600" dirty="0"/>
              <a:t>】 Ex </a:t>
            </a:r>
            <a:r>
              <a:rPr lang="ja-JP" altLang="en-US" sz="1600" dirty="0"/>
              <a:t>文字列動的配列クラスを作ろう！</a:t>
            </a:r>
            <a:endParaRPr lang="en-US" altLang="ja-JP" sz="1600" dirty="0"/>
          </a:p>
          <a:p>
            <a:pPr>
              <a:defRPr sz="1000"/>
            </a:pPr>
            <a:r>
              <a:rPr lang="ja-JP" altLang="en-US" sz="1600" dirty="0"/>
              <a:t> </a:t>
            </a:r>
            <a:r>
              <a:rPr lang="en-US" altLang="ja-JP" sz="1600" dirty="0"/>
              <a:t>Ex15</a:t>
            </a:r>
            <a:r>
              <a:rPr lang="ja-JP" altLang="en-US" sz="1600" dirty="0"/>
              <a:t>の</a:t>
            </a:r>
            <a:r>
              <a:rPr lang="en-US" altLang="ja-JP" sz="1600" dirty="0"/>
              <a:t>Class</a:t>
            </a:r>
            <a:r>
              <a:rPr lang="ja-JP" altLang="en-US" sz="1600" dirty="0"/>
              <a:t>は </a:t>
            </a:r>
            <a:r>
              <a:rPr lang="en-US" altLang="ja-JP" sz="1600" dirty="0"/>
              <a:t>ex</a:t>
            </a:r>
            <a:r>
              <a:rPr lang="ja-JP" altLang="en-US" sz="1600" dirty="0"/>
              <a:t>パッケージとして作成する事。</a:t>
            </a:r>
            <a:endParaRPr lang="en-US" altLang="ja-JP" sz="1600" dirty="0"/>
          </a:p>
          <a:p>
            <a:pPr>
              <a:defRPr sz="1000"/>
            </a:pPr>
            <a:r>
              <a:rPr lang="ja-JP" altLang="en-US" sz="1600" dirty="0"/>
              <a:t> </a:t>
            </a:r>
            <a:r>
              <a:rPr lang="en-US" altLang="ja-JP" sz="1600" dirty="0"/>
              <a:t>// </a:t>
            </a:r>
            <a:r>
              <a:rPr lang="ja-JP" altLang="en-US" sz="1600" dirty="0"/>
              <a:t>文字列動的配列クラス </a:t>
            </a:r>
            <a:r>
              <a:rPr lang="en-US" altLang="ja-JP" sz="1600" dirty="0"/>
              <a:t>Ex15_StrArray.java</a:t>
            </a:r>
          </a:p>
          <a:p>
            <a:pPr>
              <a:defRPr sz="1000"/>
            </a:pPr>
            <a:r>
              <a:rPr lang="en-US" altLang="ja-JP" sz="1600" dirty="0"/>
              <a:t> // </a:t>
            </a:r>
            <a:r>
              <a:rPr lang="ja-JP" altLang="en-US" sz="1600" dirty="0"/>
              <a:t>文字列を保持する </a:t>
            </a:r>
            <a:r>
              <a:rPr lang="en-US" altLang="ja-JP" sz="1600" dirty="0"/>
              <a:t> List&lt;String&gt; items = new </a:t>
            </a:r>
            <a:r>
              <a:rPr lang="en-US" altLang="ja-JP" sz="1600" dirty="0" err="1"/>
              <a:t>ArrayList</a:t>
            </a:r>
            <a:r>
              <a:rPr lang="en-US" altLang="ja-JP" sz="1600" dirty="0"/>
              <a:t>&lt;String&gt;(); </a:t>
            </a:r>
          </a:p>
          <a:p>
            <a:pPr>
              <a:defRPr sz="1000"/>
            </a:pPr>
            <a:r>
              <a:rPr lang="en-US" altLang="ja-JP" sz="1600" dirty="0"/>
              <a:t>// </a:t>
            </a:r>
            <a:r>
              <a:rPr lang="ja-JP" altLang="en-US" sz="1600" dirty="0"/>
              <a:t>最下行に要素を追加 </a:t>
            </a:r>
            <a:r>
              <a:rPr lang="en-US" altLang="ja-JP" sz="1600" dirty="0"/>
              <a:t>public void add(String data){} </a:t>
            </a:r>
          </a:p>
          <a:p>
            <a:pPr>
              <a:defRPr sz="1000"/>
            </a:pPr>
            <a:r>
              <a:rPr lang="en-US" altLang="ja-JP" sz="1600" dirty="0"/>
              <a:t>// </a:t>
            </a:r>
            <a:r>
              <a:rPr lang="ja-JP" altLang="en-US" sz="1600" dirty="0"/>
              <a:t>指定インデックスの要素を上書き（指定インデックスが無い場合エラー） </a:t>
            </a:r>
            <a:r>
              <a:rPr lang="en-US" altLang="ja-JP" sz="1600" dirty="0"/>
              <a:t>public void set(int index, String data){}</a:t>
            </a:r>
          </a:p>
          <a:p>
            <a:pPr>
              <a:defRPr sz="1000"/>
            </a:pPr>
            <a:r>
              <a:rPr lang="en-US" altLang="ja-JP" sz="1600" dirty="0"/>
              <a:t> // </a:t>
            </a:r>
            <a:r>
              <a:rPr lang="ja-JP" altLang="en-US" sz="1600" dirty="0"/>
              <a:t>指定インデックスの要素を取得（指定インデックスが無い場合エラー） </a:t>
            </a:r>
            <a:r>
              <a:rPr lang="en-US" altLang="ja-JP" sz="1600" dirty="0"/>
              <a:t>public String get(int index){} </a:t>
            </a:r>
          </a:p>
          <a:p>
            <a:pPr>
              <a:defRPr sz="1000"/>
            </a:pPr>
            <a:r>
              <a:rPr lang="en-US" altLang="ja-JP" sz="1600" dirty="0"/>
              <a:t>// </a:t>
            </a:r>
            <a:r>
              <a:rPr lang="ja-JP" altLang="en-US" sz="1600" dirty="0"/>
              <a:t>全ての要素をクリア </a:t>
            </a:r>
            <a:r>
              <a:rPr lang="en-US" altLang="ja-JP" sz="1600" dirty="0"/>
              <a:t>public void clear(){}</a:t>
            </a:r>
          </a:p>
          <a:p>
            <a:pPr>
              <a:defRPr sz="1000"/>
            </a:pPr>
            <a:r>
              <a:rPr lang="en-US" altLang="ja-JP" sz="1600" dirty="0"/>
              <a:t> // </a:t>
            </a:r>
            <a:r>
              <a:rPr lang="ja-JP" altLang="en-US" sz="1600" dirty="0"/>
              <a:t>実行サンプルクラス</a:t>
            </a:r>
            <a:r>
              <a:rPr lang="en-US" altLang="ja-JP" sz="1600" dirty="0"/>
              <a:t>Ex15_exec.java</a:t>
            </a:r>
          </a:p>
          <a:p>
            <a:pPr>
              <a:defRPr sz="1000"/>
            </a:pPr>
            <a:r>
              <a:rPr lang="ja-JP" altLang="en-US" sz="1600" dirty="0"/>
              <a:t> </a:t>
            </a:r>
            <a:r>
              <a:rPr lang="en-US" altLang="ja-JP" sz="1600" dirty="0"/>
              <a:t>// </a:t>
            </a:r>
            <a:r>
              <a:rPr lang="ja-JP" altLang="en-US" sz="1600" dirty="0"/>
              <a:t>以下の処理を</a:t>
            </a:r>
            <a:r>
              <a:rPr lang="en-US" altLang="ja-JP" sz="1600" dirty="0"/>
              <a:t>Ex15_StrArray</a:t>
            </a:r>
            <a:r>
              <a:rPr lang="ja-JP" altLang="en-US" sz="1600" dirty="0"/>
              <a:t>を使用して実行 </a:t>
            </a:r>
            <a:r>
              <a:rPr lang="en-US" altLang="ja-JP" sz="1600" dirty="0"/>
              <a:t>Ex15_exec.java "</a:t>
            </a:r>
            <a:r>
              <a:rPr lang="en-US" altLang="ja-JP" sz="1600" dirty="0" err="1"/>
              <a:t>aaa</a:t>
            </a:r>
            <a:r>
              <a:rPr lang="en-US" altLang="ja-JP" sz="1600" dirty="0"/>
              <a:t>" </a:t>
            </a:r>
            <a:r>
              <a:rPr lang="ja-JP" altLang="en-US" sz="1600" dirty="0"/>
              <a:t>を追加 </a:t>
            </a:r>
            <a:r>
              <a:rPr lang="en-US" altLang="ja-JP" sz="1600" dirty="0"/>
              <a:t>"</a:t>
            </a:r>
            <a:r>
              <a:rPr lang="en-US" altLang="ja-JP" sz="1600" dirty="0" err="1"/>
              <a:t>bbb</a:t>
            </a:r>
            <a:r>
              <a:rPr lang="en-US" altLang="ja-JP" sz="1600" dirty="0"/>
              <a:t>" </a:t>
            </a:r>
            <a:r>
              <a:rPr lang="ja-JP" altLang="en-US" sz="1600" dirty="0"/>
              <a:t>を追加 </a:t>
            </a:r>
            <a:r>
              <a:rPr lang="en-US" altLang="ja-JP" sz="1600" dirty="0"/>
              <a:t>"ccc" </a:t>
            </a:r>
            <a:r>
              <a:rPr lang="ja-JP" altLang="en-US" sz="1600" dirty="0"/>
              <a:t>を追加 </a:t>
            </a:r>
            <a:r>
              <a:rPr lang="en-US" altLang="ja-JP" sz="1600" dirty="0"/>
              <a:t>"dd" </a:t>
            </a:r>
            <a:r>
              <a:rPr lang="ja-JP" altLang="en-US" sz="1600" dirty="0"/>
              <a:t>を追加 ４個の要素を取得して表示 すべてクリア </a:t>
            </a:r>
            <a:r>
              <a:rPr lang="en-US" altLang="ja-JP" sz="1600" dirty="0"/>
              <a:t>"ee001"</a:t>
            </a:r>
            <a:r>
              <a:rPr lang="ja-JP" altLang="en-US" sz="1600" dirty="0"/>
              <a:t>～</a:t>
            </a:r>
            <a:r>
              <a:rPr lang="en-US" altLang="ja-JP" sz="1600" dirty="0"/>
              <a:t>"ee100" </a:t>
            </a:r>
            <a:r>
              <a:rPr lang="ja-JP" altLang="en-US" sz="1600" dirty="0"/>
              <a:t>の</a:t>
            </a:r>
            <a:r>
              <a:rPr lang="en-US" altLang="ja-JP" sz="1600" dirty="0"/>
              <a:t>100</a:t>
            </a:r>
            <a:r>
              <a:rPr lang="ja-JP" altLang="en-US" sz="1600" dirty="0"/>
              <a:t>個追加 </a:t>
            </a:r>
            <a:r>
              <a:rPr lang="en-US" altLang="ja-JP" sz="1600" dirty="0"/>
              <a:t>76</a:t>
            </a:r>
            <a:r>
              <a:rPr lang="ja-JP" altLang="en-US" sz="1600" dirty="0"/>
              <a:t>番目の要素を取得して表示 先頭</a:t>
            </a:r>
            <a:r>
              <a:rPr lang="en-US" altLang="ja-JP" sz="1600" dirty="0"/>
              <a:t>(1</a:t>
            </a:r>
            <a:r>
              <a:rPr lang="ja-JP" altLang="en-US" sz="1600" dirty="0"/>
              <a:t>番目</a:t>
            </a:r>
            <a:r>
              <a:rPr lang="en-US" altLang="ja-JP" sz="1600" dirty="0"/>
              <a:t>)</a:t>
            </a:r>
            <a:r>
              <a:rPr lang="ja-JP" altLang="en-US" sz="1600" dirty="0"/>
              <a:t>の要素を</a:t>
            </a:r>
            <a:r>
              <a:rPr lang="en-US" altLang="ja-JP" sz="1600" dirty="0"/>
              <a:t>"a001"</a:t>
            </a:r>
            <a:r>
              <a:rPr lang="ja-JP" altLang="en-US" sz="1600" dirty="0"/>
              <a:t>に上書き 最後</a:t>
            </a:r>
            <a:r>
              <a:rPr lang="en-US" altLang="ja-JP" sz="1600" dirty="0"/>
              <a:t>(100</a:t>
            </a:r>
            <a:r>
              <a:rPr lang="ja-JP" altLang="en-US" sz="1600" dirty="0"/>
              <a:t>番目</a:t>
            </a:r>
            <a:r>
              <a:rPr lang="en-US" altLang="ja-JP" sz="1600" dirty="0"/>
              <a:t>)</a:t>
            </a:r>
            <a:r>
              <a:rPr lang="ja-JP" altLang="en-US" sz="1600" dirty="0"/>
              <a:t>の要素を</a:t>
            </a:r>
            <a:r>
              <a:rPr lang="en-US" altLang="ja-JP" sz="1600" dirty="0"/>
              <a:t>"z100"</a:t>
            </a:r>
            <a:r>
              <a:rPr lang="ja-JP" altLang="en-US" sz="1600" dirty="0"/>
              <a:t>に上書き 先頭</a:t>
            </a:r>
            <a:r>
              <a:rPr lang="en-US" altLang="ja-JP" sz="1600" dirty="0"/>
              <a:t>(1</a:t>
            </a:r>
            <a:r>
              <a:rPr lang="ja-JP" altLang="en-US" sz="1600" dirty="0"/>
              <a:t>番目</a:t>
            </a:r>
            <a:r>
              <a:rPr lang="en-US" altLang="ja-JP" sz="1600" dirty="0"/>
              <a:t>)</a:t>
            </a:r>
            <a:r>
              <a:rPr lang="ja-JP" altLang="en-US" sz="1600" dirty="0"/>
              <a:t>の要素を取得して表示 最後</a:t>
            </a:r>
            <a:r>
              <a:rPr lang="en-US" altLang="ja-JP" sz="1600" dirty="0"/>
              <a:t>(100</a:t>
            </a:r>
            <a:r>
              <a:rPr lang="ja-JP" altLang="en-US" sz="1600" dirty="0"/>
              <a:t>番目</a:t>
            </a:r>
            <a:r>
              <a:rPr lang="en-US" altLang="ja-JP" sz="1600" dirty="0"/>
              <a:t>)</a:t>
            </a:r>
            <a:r>
              <a:rPr lang="ja-JP" altLang="en-US" sz="1600" dirty="0"/>
              <a:t>の要素を取得して表示 </a:t>
            </a:r>
            <a:endParaRPr lang="ja-JP" altLang="en-US" sz="900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EX</a:t>
            </a:r>
            <a:r>
              <a:rPr lang="ja-JP" altLang="en-US" dirty="0"/>
              <a:t>表示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4664" y="920552"/>
            <a:ext cx="6192688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endParaRPr kumimoji="1" lang="ja-JP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コンテンツ プレースホルダ 2"/>
          <p:cNvSpPr txBox="1">
            <a:spLocks/>
          </p:cNvSpPr>
          <p:nvPr/>
        </p:nvSpPr>
        <p:spPr>
          <a:xfrm>
            <a:off x="404664" y="1403122"/>
            <a:ext cx="6192688" cy="499003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ja-JP" altLang="en-US" sz="1200" dirty="0">
              <a:latin typeface="+mn-ea"/>
            </a:endParaRP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endParaRPr lang="ja-JP" altLang="en-US" sz="1200" dirty="0">
              <a:latin typeface="+mn-ea"/>
            </a:endParaRPr>
          </a:p>
        </p:txBody>
      </p:sp>
      <p:sp>
        <p:nvSpPr>
          <p:cNvPr id="15" name="コンテンツ プレースホルダ 2"/>
          <p:cNvSpPr txBox="1">
            <a:spLocks/>
          </p:cNvSpPr>
          <p:nvPr/>
        </p:nvSpPr>
        <p:spPr>
          <a:xfrm>
            <a:off x="7389440" y="5025008"/>
            <a:ext cx="6192688" cy="1008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ja-JP" altLang="en-US" sz="1200" dirty="0">
              <a:latin typeface="+mn-ea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29916" y="1640632"/>
            <a:ext cx="4843299" cy="403244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aaa</a:t>
            </a:r>
            <a:endParaRPr lang="en-US" altLang="ja-JP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ja-JP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bbb</a:t>
            </a:r>
            <a:endParaRPr lang="en-US" altLang="ja-JP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ja-JP" sz="1800" dirty="0">
                <a:solidFill>
                  <a:srgbClr val="000000"/>
                </a:solidFill>
                <a:latin typeface="Consolas" panose="020B0609020204030204" pitchFamily="49" charset="0"/>
              </a:rPr>
              <a:t>ccc</a:t>
            </a:r>
          </a:p>
          <a:p>
            <a:pPr algn="l"/>
            <a:r>
              <a:rPr lang="en-US" altLang="ja-JP" sz="1800" dirty="0">
                <a:solidFill>
                  <a:srgbClr val="000000"/>
                </a:solidFill>
                <a:latin typeface="Consolas" panose="020B0609020204030204" pitchFamily="49" charset="0"/>
              </a:rPr>
              <a:t>dd</a:t>
            </a:r>
          </a:p>
          <a:p>
            <a:pPr algn="l"/>
            <a:r>
              <a:rPr lang="ja-JP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要素全てをクリアしました。</a:t>
            </a:r>
          </a:p>
          <a:p>
            <a:pPr algn="l"/>
            <a:r>
              <a:rPr lang="en-US" altLang="ja-JP" sz="1800" dirty="0">
                <a:solidFill>
                  <a:srgbClr val="000000"/>
                </a:solidFill>
                <a:latin typeface="Consolas" panose="020B0609020204030204" pitchFamily="49" charset="0"/>
              </a:rPr>
              <a:t>ee076</a:t>
            </a:r>
          </a:p>
          <a:p>
            <a:pPr algn="l"/>
            <a:r>
              <a:rPr lang="en-US" altLang="ja-JP" sz="1800" dirty="0">
                <a:solidFill>
                  <a:srgbClr val="000000"/>
                </a:solidFill>
                <a:latin typeface="Consolas" panose="020B0609020204030204" pitchFamily="49" charset="0"/>
              </a:rPr>
              <a:t>a001</a:t>
            </a:r>
          </a:p>
          <a:p>
            <a:pPr algn="l"/>
            <a:r>
              <a:rPr lang="en-US" altLang="ja-JP" sz="1800" dirty="0">
                <a:solidFill>
                  <a:srgbClr val="000000"/>
                </a:solidFill>
                <a:latin typeface="Consolas" panose="020B0609020204030204" pitchFamily="49" charset="0"/>
              </a:rPr>
              <a:t>z100</a:t>
            </a:r>
            <a:endParaRPr lang="en-US" altLang="ja-JP" sz="900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22879</TotalTime>
  <Words>361</Words>
  <Application>Microsoft Office PowerPoint</Application>
  <PresentationFormat>A4 210 x 297 mm</PresentationFormat>
  <Paragraphs>32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1" baseType="lpstr">
      <vt:lpstr>HGS創英角ｺﾞｼｯｸUB</vt:lpstr>
      <vt:lpstr>HG明朝E</vt:lpstr>
      <vt:lpstr>ＭＳ Ｐゴシック</vt:lpstr>
      <vt:lpstr>Bookman Old Style</vt:lpstr>
      <vt:lpstr>Consolas</vt:lpstr>
      <vt:lpstr>Gill Sans MT</vt:lpstr>
      <vt:lpstr>Wingdings</vt:lpstr>
      <vt:lpstr>Wingdings 3</vt:lpstr>
      <vt:lpstr>アース</vt:lpstr>
      <vt:lpstr>EX</vt:lpstr>
      <vt:lpstr>EX表示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nn</dc:creator>
  <cp:lastModifiedBy>is00</cp:lastModifiedBy>
  <cp:revision>409</cp:revision>
  <dcterms:created xsi:type="dcterms:W3CDTF">2017-01-15T23:56:28Z</dcterms:created>
  <dcterms:modified xsi:type="dcterms:W3CDTF">2021-06-29T04:00:21Z</dcterms:modified>
</cp:coreProperties>
</file>