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2" autoAdjust="0"/>
    <p:restoredTop sz="94660"/>
  </p:normalViewPr>
  <p:slideViewPr>
    <p:cSldViewPr>
      <p:cViewPr>
        <p:scale>
          <a:sx n="100" d="100"/>
          <a:sy n="100" d="100"/>
        </p:scale>
        <p:origin x="1704" y="-180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914400" y="1336518"/>
            <a:ext cx="5143500" cy="1430867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914400" y="3125101"/>
            <a:ext cx="5143500" cy="770467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4800600" y="9179560"/>
            <a:ext cx="1714500" cy="528320"/>
          </a:xfrm>
        </p:spPr>
        <p:txBody>
          <a:bodyPr/>
          <a:lstStyle>
            <a:lvl1pPr>
              <a:defRPr sz="1400"/>
            </a:lvl1pPr>
          </a:lstStyle>
          <a:p>
            <a:fld id="{A817566C-8F0F-4860-9D33-8D15806CD4C8}" type="datetimeFigureOut">
              <a:rPr kumimoji="1" lang="ja-JP" altLang="en-US" smtClean="0"/>
              <a:pPr/>
              <a:t>2021/6/8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173986" y="9179560"/>
            <a:ext cx="2606040" cy="52832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912114" y="9179560"/>
            <a:ext cx="914400" cy="528320"/>
          </a:xfrm>
        </p:spPr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78656" y="992560"/>
            <a:ext cx="5486400" cy="1849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685800" y="3015035"/>
            <a:ext cx="5486400" cy="9906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678656" y="992560"/>
            <a:ext cx="171450" cy="1849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685800" y="3015035"/>
            <a:ext cx="171450" cy="9906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690205" y="4625042"/>
            <a:ext cx="8453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220133"/>
            <a:ext cx="6172200" cy="48439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>
              <a:defRPr sz="2000" b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ｺﾞｼｯｸUB" pitchFamily="50" charset="-128"/>
                <a:ea typeface="HGS創英角ｺﾞｼｯｸUB" pitchFamily="50" charset="-128"/>
              </a:defRPr>
            </a:lvl1pPr>
          </a:lstStyle>
          <a:p>
            <a:r>
              <a:rPr kumimoji="0" lang="ja-JP" altLang="en-US" dirty="0"/>
              <a:t>マスタ タイトルの書式設定</a:t>
            </a:r>
            <a:endParaRPr kumimoji="0" 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42900" y="848544"/>
            <a:ext cx="6172200" cy="804484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dirty="0"/>
              <a:t>マスタ テキストの書式設定</a:t>
            </a:r>
          </a:p>
          <a:p>
            <a:pPr lvl="1" eaLnBrk="1" latinLnBrk="0" hangingPunct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eaLnBrk="1" latinLnBrk="0" hangingPunct="1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eaLnBrk="1" latinLnBrk="0" hangingPunct="1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eaLnBrk="1" latinLnBrk="0" hangingPunct="1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292600"/>
            <a:ext cx="5143500" cy="1540933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71550" y="6163733"/>
            <a:ext cx="5086350" cy="1651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800600" y="9179560"/>
            <a:ext cx="1714500" cy="528320"/>
          </a:xfrm>
        </p:spPr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73986" y="9179560"/>
            <a:ext cx="2606040" cy="52832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02386" y="9179560"/>
            <a:ext cx="1140714" cy="528320"/>
          </a:xfrm>
        </p:spPr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85800" y="4072467"/>
            <a:ext cx="5486400" cy="1849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85800" y="4072467"/>
            <a:ext cx="171450" cy="1849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342900" y="1761067"/>
            <a:ext cx="3031236" cy="713232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3474149" y="1756664"/>
            <a:ext cx="3031236" cy="713232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1857375"/>
            <a:ext cx="3030141" cy="9906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3486151" y="1871133"/>
            <a:ext cx="3031331" cy="9906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342900" y="3081867"/>
            <a:ext cx="3028950" cy="583353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3486150" y="3081867"/>
            <a:ext cx="3028950" cy="5833533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43450" y="440267"/>
            <a:ext cx="1885950" cy="1210733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743450" y="1761068"/>
            <a:ext cx="1885950" cy="699611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274984" y="4801658"/>
            <a:ext cx="8717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228600" y="440267"/>
            <a:ext cx="4286250" cy="825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723459"/>
            <a:ext cx="6172200" cy="974549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42900" y="2751667"/>
            <a:ext cx="6172200" cy="616813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761067"/>
            <a:ext cx="6172200" cy="770467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566C-8F0F-4860-9D33-8D15806CD4C8}" type="datetimeFigureOut">
              <a:rPr kumimoji="1" lang="ja-JP" altLang="en-US" smtClean="0"/>
              <a:pPr/>
              <a:t>2021/6/8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342900" y="723459"/>
            <a:ext cx="137160" cy="9906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342900" y="220133"/>
            <a:ext cx="6172200" cy="484395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dirty="0"/>
              <a:t>マスタ タイトルの書式設定</a:t>
            </a:r>
            <a:endParaRPr kumimoji="0" lang="en-US" dirty="0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342900" y="920552"/>
            <a:ext cx="6172200" cy="793321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dirty="0"/>
              <a:t>マスタ テキストの書式設定</a:t>
            </a:r>
          </a:p>
          <a:p>
            <a:pPr lvl="1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2 </a:t>
            </a:r>
            <a:r>
              <a:rPr kumimoji="0" lang="ja-JP" altLang="en-US" dirty="0"/>
              <a:t>レベル</a:t>
            </a:r>
          </a:p>
          <a:p>
            <a:pPr lvl="2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3 </a:t>
            </a:r>
            <a:r>
              <a:rPr kumimoji="0" lang="ja-JP" altLang="en-US" dirty="0"/>
              <a:t>レベル</a:t>
            </a:r>
          </a:p>
          <a:p>
            <a:pPr lvl="3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4 </a:t>
            </a:r>
            <a:r>
              <a:rPr kumimoji="0" lang="ja-JP" altLang="en-US" dirty="0"/>
              <a:t>レベル</a:t>
            </a:r>
          </a:p>
          <a:p>
            <a:pPr lvl="4" eaLnBrk="1" latinLnBrk="0" hangingPunct="1"/>
            <a:r>
              <a:rPr kumimoji="0" lang="ja-JP" altLang="en-US" dirty="0"/>
              <a:t>第 </a:t>
            </a:r>
            <a:r>
              <a:rPr kumimoji="0" lang="en-US" altLang="ja-JP" dirty="0"/>
              <a:t>5 </a:t>
            </a:r>
            <a:r>
              <a:rPr kumimoji="0" lang="ja-JP" altLang="en-US" dirty="0"/>
              <a:t>レベル</a:t>
            </a:r>
            <a:endParaRPr kumimoji="0" lang="en-US" dirty="0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4800600" y="9181394"/>
            <a:ext cx="1716786" cy="528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17566C-8F0F-4860-9D33-8D15806CD4C8}" type="datetimeFigureOut">
              <a:rPr kumimoji="1" lang="ja-JP" altLang="en-US" smtClean="0"/>
              <a:pPr/>
              <a:t>2021/6/8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173986" y="9181394"/>
            <a:ext cx="2628900" cy="528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59486" y="9181394"/>
            <a:ext cx="1485900" cy="528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C05186-5514-427C-B954-BA9D6D92D8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Lesson4 </a:t>
            </a:r>
            <a:r>
              <a:rPr lang="ja-JP" altLang="en-US" dirty="0"/>
              <a:t>式と演算子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2656" y="870030"/>
            <a:ext cx="6192688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+mn-ea"/>
              </a:rPr>
              <a:t>Lesson4 </a:t>
            </a:r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練習問題</a:t>
            </a:r>
            <a:endParaRPr kumimoji="1" lang="ja-JP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2656" y="4232920"/>
            <a:ext cx="6192688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chemeClr val="bg1"/>
                </a:solidFill>
                <a:latin typeface="+mn-ea"/>
              </a:rPr>
              <a:t>Lesson4 </a:t>
            </a:r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挑戦問題</a:t>
            </a:r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342900" y="1280592"/>
            <a:ext cx="6172200" cy="9361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4-B-1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Lesson4B1</a:t>
            </a:r>
            <a:r>
              <a:rPr lang="en-US" altLang="ja-JP" sz="1200" dirty="0">
                <a:latin typeface="+mn-ea"/>
              </a:rPr>
              <a:t> 】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（ </a:t>
            </a:r>
            <a:r>
              <a:rPr lang="en-US" altLang="ja-JP" sz="1200" dirty="0">
                <a:latin typeface="+mn-ea"/>
              </a:rPr>
              <a:t>3 </a:t>
            </a:r>
            <a:r>
              <a:rPr lang="ja-JP" altLang="en-US" sz="1200" dirty="0">
                <a:latin typeface="+mn-ea"/>
              </a:rPr>
              <a:t>＋ </a:t>
            </a:r>
            <a:r>
              <a:rPr lang="en-US" altLang="ja-JP" sz="1200" dirty="0">
                <a:latin typeface="+mn-ea"/>
              </a:rPr>
              <a:t>19 × 2 </a:t>
            </a:r>
            <a:r>
              <a:rPr lang="ja-JP" altLang="en-US" sz="1200" dirty="0">
                <a:latin typeface="+mn-ea"/>
              </a:rPr>
              <a:t>－ </a:t>
            </a:r>
            <a:r>
              <a:rPr lang="en-US" altLang="ja-JP" sz="1200" dirty="0">
                <a:latin typeface="+mn-ea"/>
              </a:rPr>
              <a:t>11 </a:t>
            </a:r>
            <a:r>
              <a:rPr lang="ja-JP" altLang="en-US" sz="1200" dirty="0">
                <a:latin typeface="+mn-ea"/>
              </a:rPr>
              <a:t>） </a:t>
            </a:r>
            <a:r>
              <a:rPr lang="en-US" altLang="ja-JP" sz="1200" dirty="0">
                <a:latin typeface="+mn-ea"/>
              </a:rPr>
              <a:t>÷ 5 </a:t>
            </a:r>
            <a:r>
              <a:rPr lang="ja-JP" altLang="en-US" sz="1200" dirty="0">
                <a:latin typeface="+mn-ea"/>
              </a:rPr>
              <a:t>を計算して表示してください。</a:t>
            </a:r>
          </a:p>
        </p:txBody>
      </p:sp>
      <p:sp>
        <p:nvSpPr>
          <p:cNvPr id="14" name="コンテンツ プレースホルダ 2"/>
          <p:cNvSpPr txBox="1">
            <a:spLocks/>
          </p:cNvSpPr>
          <p:nvPr/>
        </p:nvSpPr>
        <p:spPr>
          <a:xfrm>
            <a:off x="342900" y="2432720"/>
            <a:ext cx="6172200" cy="13681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4-B-2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Lesson4B2 </a:t>
            </a:r>
            <a:r>
              <a:rPr lang="en-US" altLang="ja-JP" sz="1200" dirty="0">
                <a:latin typeface="+mn-ea"/>
              </a:rPr>
              <a:t>】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以下の数値の平均値を計算して表示してください。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ja-JP" altLang="en-US" sz="1200" dirty="0">
                <a:latin typeface="+mn-ea"/>
              </a:rPr>
              <a:t>	</a:t>
            </a:r>
            <a:r>
              <a:rPr lang="en-US" altLang="ja-JP" sz="1200" dirty="0">
                <a:latin typeface="+mn-ea"/>
              </a:rPr>
              <a:t>45 </a:t>
            </a:r>
            <a:r>
              <a:rPr lang="ja-JP" altLang="en-US" sz="1200" dirty="0" err="1">
                <a:latin typeface="+mn-ea"/>
              </a:rPr>
              <a:t>、</a:t>
            </a:r>
            <a:r>
              <a:rPr lang="ja-JP" altLang="en-US" sz="1200" dirty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68 </a:t>
            </a:r>
            <a:r>
              <a:rPr lang="ja-JP" altLang="en-US" sz="1200" dirty="0" err="1">
                <a:latin typeface="+mn-ea"/>
              </a:rPr>
              <a:t>、</a:t>
            </a:r>
            <a:r>
              <a:rPr lang="ja-JP" altLang="en-US" sz="1200" dirty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91 </a:t>
            </a:r>
            <a:r>
              <a:rPr lang="ja-JP" altLang="en-US" sz="1200" dirty="0" err="1">
                <a:latin typeface="+mn-ea"/>
              </a:rPr>
              <a:t>、</a:t>
            </a:r>
            <a:r>
              <a:rPr lang="ja-JP" altLang="en-US" sz="1200" dirty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102 </a:t>
            </a:r>
            <a:r>
              <a:rPr lang="ja-JP" altLang="en-US" sz="1200" dirty="0" err="1">
                <a:latin typeface="+mn-ea"/>
              </a:rPr>
              <a:t>、</a:t>
            </a:r>
            <a:r>
              <a:rPr lang="ja-JP" altLang="en-US" sz="1200" dirty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3 </a:t>
            </a:r>
            <a:r>
              <a:rPr lang="ja-JP" altLang="en-US" sz="1200" dirty="0" err="1">
                <a:latin typeface="+mn-ea"/>
              </a:rPr>
              <a:t>、</a:t>
            </a:r>
            <a:r>
              <a:rPr lang="ja-JP" altLang="en-US" sz="1200" dirty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5</a:t>
            </a:r>
            <a:r>
              <a:rPr lang="ja-JP" altLang="en-US" sz="1200" dirty="0">
                <a:latin typeface="+mn-ea"/>
              </a:rPr>
              <a:t>　（結果は小数点以下、切捨てで</a:t>
            </a:r>
            <a:r>
              <a:rPr lang="en-US" altLang="ja-JP" sz="1200" dirty="0">
                <a:latin typeface="+mn-ea"/>
              </a:rPr>
              <a:t>OK</a:t>
            </a:r>
            <a:r>
              <a:rPr lang="ja-JP" altLang="en-US" sz="1200" dirty="0">
                <a:latin typeface="+mn-ea"/>
              </a:rPr>
              <a:t>です）</a:t>
            </a:r>
            <a:endParaRPr lang="en-US" altLang="ja-JP" sz="1200" dirty="0">
              <a:latin typeface="+mn-ea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	6</a:t>
            </a:r>
            <a:r>
              <a:rPr lang="ja-JP" altLang="en-US" sz="1200" dirty="0">
                <a:latin typeface="+mn-ea"/>
              </a:rPr>
              <a:t>個の平均は</a:t>
            </a:r>
            <a:r>
              <a:rPr lang="en-US" altLang="ja-JP" sz="1200" dirty="0">
                <a:latin typeface="+mn-ea"/>
              </a:rPr>
              <a:t>52</a:t>
            </a:r>
            <a:r>
              <a:rPr lang="ja-JP" altLang="en-US" sz="1200" dirty="0">
                <a:latin typeface="+mn-ea"/>
              </a:rPr>
              <a:t>です。　←このような表示にしてください</a:t>
            </a:r>
          </a:p>
        </p:txBody>
      </p:sp>
      <p:sp>
        <p:nvSpPr>
          <p:cNvPr id="16" name="コンテンツ プレースホルダ 2"/>
          <p:cNvSpPr txBox="1">
            <a:spLocks/>
          </p:cNvSpPr>
          <p:nvPr/>
        </p:nvSpPr>
        <p:spPr>
          <a:xfrm>
            <a:off x="332656" y="4664968"/>
            <a:ext cx="6172200" cy="108012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4-C-1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Lesson4C1</a:t>
            </a:r>
            <a:r>
              <a:rPr lang="en-US" altLang="ja-JP" sz="1200" dirty="0">
                <a:latin typeface="+mn-ea"/>
              </a:rPr>
              <a:t> 】</a:t>
            </a:r>
            <a:r>
              <a:rPr lang="ja-JP" altLang="en-US" sz="1200" dirty="0">
                <a:latin typeface="+mn-ea"/>
              </a:rPr>
              <a:t>　ヒント：キャストで切り捨て　剰余</a:t>
            </a:r>
            <a:endParaRPr lang="en-US" altLang="ja-JP" sz="1200" dirty="0">
              <a:latin typeface="+mn-ea"/>
            </a:endParaRP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680</a:t>
            </a:r>
            <a:r>
              <a:rPr lang="ja-JP" altLang="en-US" sz="1200" dirty="0">
                <a:latin typeface="+mn-ea"/>
              </a:rPr>
              <a:t>分は何時間何分か計算して表示してください。</a:t>
            </a:r>
          </a:p>
        </p:txBody>
      </p:sp>
      <p:sp>
        <p:nvSpPr>
          <p:cNvPr id="17" name="コンテンツ プレースホルダ 2"/>
          <p:cNvSpPr txBox="1">
            <a:spLocks/>
          </p:cNvSpPr>
          <p:nvPr/>
        </p:nvSpPr>
        <p:spPr>
          <a:xfrm>
            <a:off x="342900" y="6249144"/>
            <a:ext cx="6515100" cy="93610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4-C-2</a:t>
            </a:r>
            <a:r>
              <a:rPr lang="ja-JP" altLang="en-US" sz="1200" dirty="0">
                <a:latin typeface="+mn-ea"/>
              </a:rPr>
              <a:t>）</a:t>
            </a:r>
            <a:r>
              <a:rPr lang="en-US" altLang="ja-JP" sz="1200" dirty="0">
                <a:latin typeface="+mn-ea"/>
              </a:rPr>
              <a:t>【 class </a:t>
            </a:r>
            <a:r>
              <a:rPr lang="en-US" altLang="ja-JP" sz="1200" dirty="0">
                <a:solidFill>
                  <a:srgbClr val="0000FF"/>
                </a:solidFill>
                <a:latin typeface="+mn-ea"/>
              </a:rPr>
              <a:t>Lesson4C2</a:t>
            </a:r>
            <a:r>
              <a:rPr lang="en-US" altLang="ja-JP" sz="1200" dirty="0">
                <a:latin typeface="+mn-ea"/>
              </a:rPr>
              <a:t> 】</a:t>
            </a:r>
          </a:p>
          <a:p>
            <a:pPr lvl="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altLang="ja-JP" sz="1200" dirty="0">
                <a:latin typeface="+mn-ea"/>
              </a:rPr>
              <a:t>100000 × 100000</a:t>
            </a:r>
            <a:r>
              <a:rPr lang="ja-JP" altLang="en-US" sz="1200" dirty="0">
                <a:latin typeface="+mn-ea"/>
              </a:rPr>
              <a:t>　を計算して、結果を表示してください。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04664" y="1856656"/>
            <a:ext cx="3312368" cy="46139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ja-JP" altLang="en-US" sz="900" b="0" i="0" u="none" strike="noStrike" baseline="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（実行結果）</a:t>
            </a:r>
            <a:endParaRPr lang="en-US" altLang="ja-JP" sz="900" b="0" i="0" u="none" strike="noStrike" baseline="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defRPr sz="1000"/>
            </a:pPr>
            <a:r>
              <a:rPr lang="ja-JP" altLang="en-US" sz="900" dirty="0">
                <a:latin typeface="+mn-ea"/>
              </a:rPr>
              <a:t>（ </a:t>
            </a:r>
            <a:r>
              <a:rPr lang="en-US" altLang="ja-JP" sz="900" dirty="0">
                <a:latin typeface="+mn-ea"/>
              </a:rPr>
              <a:t>3 </a:t>
            </a:r>
            <a:r>
              <a:rPr lang="ja-JP" altLang="en-US" sz="900" dirty="0">
                <a:latin typeface="+mn-ea"/>
              </a:rPr>
              <a:t>＋ </a:t>
            </a:r>
            <a:r>
              <a:rPr lang="en-US" altLang="ja-JP" sz="900" dirty="0">
                <a:latin typeface="+mn-ea"/>
              </a:rPr>
              <a:t>19 × 2 </a:t>
            </a:r>
            <a:r>
              <a:rPr lang="ja-JP" altLang="en-US" sz="900" dirty="0">
                <a:latin typeface="+mn-ea"/>
              </a:rPr>
              <a:t>－ </a:t>
            </a:r>
            <a:r>
              <a:rPr lang="en-US" altLang="ja-JP" sz="900" dirty="0">
                <a:latin typeface="+mn-ea"/>
              </a:rPr>
              <a:t>11 </a:t>
            </a:r>
            <a:r>
              <a:rPr lang="ja-JP" altLang="en-US" sz="900" dirty="0">
                <a:latin typeface="+mn-ea"/>
              </a:rPr>
              <a:t>） </a:t>
            </a:r>
            <a:r>
              <a:rPr lang="en-US" altLang="ja-JP" sz="900" dirty="0">
                <a:latin typeface="+mn-ea"/>
              </a:rPr>
              <a:t>÷ 5 = 6</a:t>
            </a:r>
            <a:endParaRPr lang="ja-JP" altLang="en-US" sz="900" b="0" i="0" u="none" strike="noStrike" baseline="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04664" y="3584848"/>
            <a:ext cx="3312368" cy="46139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ja-JP" altLang="en-US" sz="900" b="0" i="0" u="none" strike="noStrike" baseline="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（実行結果）</a:t>
            </a:r>
            <a:endParaRPr lang="en-US" altLang="ja-JP" sz="900" b="0" i="0" u="none" strike="noStrike" baseline="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6</a:t>
            </a:r>
            <a:r>
              <a:rPr lang="ja-JP" altLang="en-US" sz="900" dirty="0">
                <a:latin typeface="+mn-ea"/>
              </a:rPr>
              <a:t>個の平均は</a:t>
            </a:r>
            <a:r>
              <a:rPr lang="en-US" altLang="ja-JP" sz="900" dirty="0">
                <a:latin typeface="+mn-ea"/>
              </a:rPr>
              <a:t>52</a:t>
            </a:r>
            <a:r>
              <a:rPr lang="ja-JP" altLang="en-US" sz="900" dirty="0">
                <a:latin typeface="+mn-ea"/>
              </a:rPr>
              <a:t>です。</a:t>
            </a:r>
            <a:endParaRPr lang="ja-JP" altLang="en-US" sz="900" b="0" i="0" u="none" strike="noStrike" baseline="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04664" y="5241032"/>
            <a:ext cx="3312368" cy="46139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ja-JP" altLang="en-US" sz="900" b="0" i="0" u="none" strike="noStrike" baseline="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（実行結果）</a:t>
            </a:r>
            <a:endParaRPr lang="en-US" altLang="ja-JP" sz="900" b="0" i="0" u="none" strike="noStrike" baseline="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defRPr sz="1000"/>
            </a:pPr>
            <a:r>
              <a:rPr lang="en-US" altLang="ja-JP" sz="900" dirty="0">
                <a:latin typeface="+mn-ea"/>
              </a:rPr>
              <a:t>680</a:t>
            </a:r>
            <a:r>
              <a:rPr lang="ja-JP" altLang="en-US" sz="900" dirty="0">
                <a:latin typeface="+mn-ea"/>
              </a:rPr>
              <a:t>分は</a:t>
            </a:r>
            <a:r>
              <a:rPr lang="en-US" altLang="ja-JP" sz="900" dirty="0">
                <a:latin typeface="+mn-ea"/>
              </a:rPr>
              <a:t>11</a:t>
            </a:r>
            <a:r>
              <a:rPr lang="ja-JP" altLang="en-US" sz="900" dirty="0">
                <a:latin typeface="+mn-ea"/>
              </a:rPr>
              <a:t>時間</a:t>
            </a:r>
            <a:r>
              <a:rPr lang="en-US" altLang="ja-JP" sz="900" dirty="0">
                <a:latin typeface="+mn-ea"/>
              </a:rPr>
              <a:t>20</a:t>
            </a:r>
            <a:r>
              <a:rPr lang="ja-JP" altLang="en-US" sz="900" dirty="0">
                <a:latin typeface="+mn-ea"/>
              </a:rPr>
              <a:t>分です。</a:t>
            </a:r>
            <a:endParaRPr lang="ja-JP" altLang="en-US" sz="900" b="0" i="0" u="none" strike="noStrike" baseline="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04664" y="6897216"/>
            <a:ext cx="3312368" cy="46139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ja-JP" altLang="en-US" sz="900" b="0" i="0" u="none" strike="noStrike" baseline="0" dirty="0">
                <a:solidFill>
                  <a:srgbClr val="000000"/>
                </a:solidFill>
                <a:latin typeface="ＭＳ ゴシック" pitchFamily="49" charset="-128"/>
                <a:ea typeface="ＭＳ ゴシック" pitchFamily="49" charset="-128"/>
              </a:rPr>
              <a:t>（実行結果）</a:t>
            </a:r>
            <a:endParaRPr lang="en-US" altLang="ja-JP" sz="900" b="0" i="0" u="none" strike="noStrike" baseline="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>
              <a:defRPr sz="1000"/>
            </a:pPr>
            <a:r>
              <a:rPr lang="en-US" altLang="ja-JP" sz="900" dirty="0"/>
              <a:t>100000 × 100000</a:t>
            </a:r>
            <a:r>
              <a:rPr lang="ja-JP" altLang="en-US" sz="900" dirty="0"/>
              <a:t>の結果は</a:t>
            </a:r>
            <a:r>
              <a:rPr lang="en-US" altLang="ja-JP" sz="900" dirty="0"/>
              <a:t>10000000000 </a:t>
            </a:r>
            <a:r>
              <a:rPr lang="ja-JP" altLang="en-US" sz="900" dirty="0"/>
              <a:t>です。</a:t>
            </a:r>
            <a:endParaRPr lang="ja-JP" altLang="en-US" sz="900" b="0" i="0" u="none" strike="noStrike" baseline="0" dirty="0">
              <a:solidFill>
                <a:srgbClr val="0000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22559</TotalTime>
  <Words>196</Words>
  <Application>Microsoft Office PowerPoint</Application>
  <PresentationFormat>A4 210 x 297 mm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HGS創英角ｺﾞｼｯｸUB</vt:lpstr>
      <vt:lpstr>HG明朝E</vt:lpstr>
      <vt:lpstr>ＭＳ Ｐゴシック</vt:lpstr>
      <vt:lpstr>ＭＳ ゴシック</vt:lpstr>
      <vt:lpstr>Bookman Old Style</vt:lpstr>
      <vt:lpstr>Gill Sans MT</vt:lpstr>
      <vt:lpstr>Wingdings</vt:lpstr>
      <vt:lpstr>Wingdings 3</vt:lpstr>
      <vt:lpstr>アース</vt:lpstr>
      <vt:lpstr>Lesson4 式と演算子 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nn</dc:creator>
  <cp:lastModifiedBy>is00</cp:lastModifiedBy>
  <cp:revision>397</cp:revision>
  <dcterms:created xsi:type="dcterms:W3CDTF">2017-01-15T23:56:28Z</dcterms:created>
  <dcterms:modified xsi:type="dcterms:W3CDTF">2021-06-08T05:15:39Z</dcterms:modified>
</cp:coreProperties>
</file>