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6" r:id="rId2"/>
    <p:sldId id="327" r:id="rId3"/>
    <p:sldId id="267" r:id="rId4"/>
  </p:sldIdLst>
  <p:sldSz cx="6858000" cy="9906000" type="A4"/>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22" autoAdjust="0"/>
    <p:restoredTop sz="94660"/>
  </p:normalViewPr>
  <p:slideViewPr>
    <p:cSldViewPr>
      <p:cViewPr>
        <p:scale>
          <a:sx n="150" d="100"/>
          <a:sy n="150" d="100"/>
        </p:scale>
        <p:origin x="624" y="108"/>
      </p:cViewPr>
      <p:guideLst>
        <p:guide orient="horz" pos="312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8" name="タイトル 7"/>
          <p:cNvSpPr>
            <a:spLocks noGrp="1"/>
          </p:cNvSpPr>
          <p:nvPr>
            <p:ph type="ctrTitle"/>
          </p:nvPr>
        </p:nvSpPr>
        <p:spPr>
          <a:xfrm>
            <a:off x="914400" y="1336518"/>
            <a:ext cx="5143500" cy="1430867"/>
          </a:xfrm>
        </p:spPr>
        <p:txBody>
          <a:bodyPr anchor="t" anchorCtr="0"/>
          <a:lstStyle>
            <a:lvl1pPr algn="r">
              <a:defRPr sz="3200">
                <a:solidFill>
                  <a:schemeClr val="tx1"/>
                </a:solidFill>
              </a:defRPr>
            </a:lvl1pPr>
          </a:lstStyle>
          <a:p>
            <a:r>
              <a:rPr kumimoji="0" lang="ja-JP" altLang="en-US"/>
              <a:t>マスタ タイトルの書式設定</a:t>
            </a:r>
            <a:endParaRPr kumimoji="0" lang="en-US"/>
          </a:p>
        </p:txBody>
      </p:sp>
      <p:sp>
        <p:nvSpPr>
          <p:cNvPr id="9" name="サブタイトル 8"/>
          <p:cNvSpPr>
            <a:spLocks noGrp="1"/>
          </p:cNvSpPr>
          <p:nvPr>
            <p:ph type="subTitle" idx="1"/>
          </p:nvPr>
        </p:nvSpPr>
        <p:spPr>
          <a:xfrm>
            <a:off x="914400" y="3125101"/>
            <a:ext cx="5143500" cy="770467"/>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ja-JP" altLang="en-US"/>
              <a:t>マスタ サブタイトルの書式設定</a:t>
            </a:r>
            <a:endParaRPr kumimoji="0" lang="en-US"/>
          </a:p>
        </p:txBody>
      </p:sp>
      <p:sp>
        <p:nvSpPr>
          <p:cNvPr id="28" name="日付プレースホルダ 27"/>
          <p:cNvSpPr>
            <a:spLocks noGrp="1"/>
          </p:cNvSpPr>
          <p:nvPr>
            <p:ph type="dt" sz="half" idx="10"/>
          </p:nvPr>
        </p:nvSpPr>
        <p:spPr>
          <a:xfrm>
            <a:off x="4800600" y="9179560"/>
            <a:ext cx="1714500" cy="528320"/>
          </a:xfrm>
        </p:spPr>
        <p:txBody>
          <a:bodyPr/>
          <a:lstStyle>
            <a:lvl1pPr>
              <a:defRPr sz="1400"/>
            </a:lvl1pPr>
          </a:lstStyle>
          <a:p>
            <a:fld id="{A817566C-8F0F-4860-9D33-8D15806CD4C8}" type="datetimeFigureOut">
              <a:rPr kumimoji="1" lang="ja-JP" altLang="en-US" smtClean="0"/>
              <a:pPr/>
              <a:t>2021/6/9</a:t>
            </a:fld>
            <a:endParaRPr kumimoji="1" lang="ja-JP" altLang="en-US"/>
          </a:p>
        </p:txBody>
      </p:sp>
      <p:sp>
        <p:nvSpPr>
          <p:cNvPr id="17" name="フッター プレースホルダ 16"/>
          <p:cNvSpPr>
            <a:spLocks noGrp="1"/>
          </p:cNvSpPr>
          <p:nvPr>
            <p:ph type="ftr" sz="quarter" idx="11"/>
          </p:nvPr>
        </p:nvSpPr>
        <p:spPr>
          <a:xfrm>
            <a:off x="2173986" y="9179560"/>
            <a:ext cx="2606040" cy="528320"/>
          </a:xfrm>
        </p:spPr>
        <p:txBody>
          <a:bodyPr/>
          <a:lstStyle/>
          <a:p>
            <a:endParaRPr kumimoji="1" lang="ja-JP" altLang="en-US" dirty="0"/>
          </a:p>
        </p:txBody>
      </p:sp>
      <p:sp>
        <p:nvSpPr>
          <p:cNvPr id="29" name="スライド番号プレースホルダ 28"/>
          <p:cNvSpPr>
            <a:spLocks noGrp="1"/>
          </p:cNvSpPr>
          <p:nvPr>
            <p:ph type="sldNum" sz="quarter" idx="12"/>
          </p:nvPr>
        </p:nvSpPr>
        <p:spPr>
          <a:xfrm>
            <a:off x="912114" y="9179560"/>
            <a:ext cx="914400" cy="528320"/>
          </a:xfrm>
        </p:spPr>
        <p:txBody>
          <a:bodyPr/>
          <a:lstStyle/>
          <a:p>
            <a:fld id="{50C05186-5514-427C-B954-BA9D6D92D86B}" type="slidenum">
              <a:rPr kumimoji="1" lang="ja-JP" altLang="en-US" smtClean="0"/>
              <a:pPr/>
              <a:t>‹#›</a:t>
            </a:fld>
            <a:endParaRPr kumimoji="1" lang="ja-JP" altLang="en-US"/>
          </a:p>
        </p:txBody>
      </p:sp>
      <p:sp>
        <p:nvSpPr>
          <p:cNvPr id="21" name="正方形/長方形 20"/>
          <p:cNvSpPr/>
          <p:nvPr/>
        </p:nvSpPr>
        <p:spPr>
          <a:xfrm>
            <a:off x="678656" y="992560"/>
            <a:ext cx="5486400" cy="184912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正方形/長方形 32"/>
          <p:cNvSpPr/>
          <p:nvPr/>
        </p:nvSpPr>
        <p:spPr>
          <a:xfrm>
            <a:off x="685800" y="3015035"/>
            <a:ext cx="5486400" cy="9906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正方形/長方形 21"/>
          <p:cNvSpPr/>
          <p:nvPr/>
        </p:nvSpPr>
        <p:spPr>
          <a:xfrm>
            <a:off x="678656" y="992560"/>
            <a:ext cx="171450" cy="184912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正方形/長方形 31"/>
          <p:cNvSpPr/>
          <p:nvPr/>
        </p:nvSpPr>
        <p:spPr>
          <a:xfrm>
            <a:off x="685800" y="3015035"/>
            <a:ext cx="171450" cy="9906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fld id="{A817566C-8F0F-4860-9D33-8D15806CD4C8}" type="datetimeFigureOut">
              <a:rPr kumimoji="1" lang="ja-JP" altLang="en-US" smtClean="0"/>
              <a:pPr/>
              <a:t>2021/6/9</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50C05186-5514-427C-B954-BA9D6D92D86B}"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4972050" y="396700"/>
            <a:ext cx="1543050" cy="8452203"/>
          </a:xfrm>
        </p:spPr>
        <p:txBody>
          <a:bodyPr vert="eaVert"/>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a:xfrm>
            <a:off x="342900" y="396700"/>
            <a:ext cx="4514850" cy="8452203"/>
          </a:xfrm>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fld id="{A817566C-8F0F-4860-9D33-8D15806CD4C8}" type="datetimeFigureOut">
              <a:rPr kumimoji="1" lang="ja-JP" altLang="en-US" smtClean="0"/>
              <a:pPr/>
              <a:t>2021/6/9</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50C05186-5514-427C-B954-BA9D6D92D86B}" type="slidenum">
              <a:rPr kumimoji="1" lang="ja-JP" altLang="en-US" smtClean="0"/>
              <a:pPr/>
              <a:t>‹#›</a:t>
            </a:fld>
            <a:endParaRPr kumimoji="1" lang="ja-JP" altLang="en-US"/>
          </a:p>
        </p:txBody>
      </p:sp>
      <p:sp>
        <p:nvSpPr>
          <p:cNvPr id="7" name="直線コネクタ 6"/>
          <p:cNvSpPr>
            <a:spLocks noChangeShapeType="1"/>
          </p:cNvSpPr>
          <p:nvPr/>
        </p:nvSpPr>
        <p:spPr bwMode="auto">
          <a:xfrm>
            <a:off x="342900" y="9176808"/>
            <a:ext cx="61722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二等辺三角形 7"/>
          <p:cNvSpPr>
            <a:spLocks noChangeAspect="1"/>
          </p:cNvSpPr>
          <p:nvPr/>
        </p:nvSpPr>
        <p:spPr>
          <a:xfrm rot="5400000">
            <a:off x="248058" y="9383684"/>
            <a:ext cx="275671" cy="90236"/>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直線コネクタ 8"/>
          <p:cNvSpPr>
            <a:spLocks noChangeShapeType="1"/>
          </p:cNvSpPr>
          <p:nvPr/>
        </p:nvSpPr>
        <p:spPr bwMode="auto">
          <a:xfrm rot="5400000">
            <a:off x="690205" y="4625042"/>
            <a:ext cx="845312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342900" y="220133"/>
            <a:ext cx="6172200" cy="484395"/>
          </a:xfrm>
        </p:spPr>
        <p:style>
          <a:lnRef idx="1">
            <a:schemeClr val="accent2"/>
          </a:lnRef>
          <a:fillRef idx="2">
            <a:schemeClr val="accent2"/>
          </a:fillRef>
          <a:effectRef idx="1">
            <a:schemeClr val="accent2"/>
          </a:effectRef>
          <a:fontRef idx="none"/>
        </p:style>
        <p:txBody>
          <a:bodyPr anchor="ctr">
            <a:normAutofit/>
          </a:bodyPr>
          <a:lstStyle>
            <a:lvl1pPr>
              <a:defRPr sz="2000" b="0">
                <a:solidFill>
                  <a:srgbClr val="002060"/>
                </a:solidFill>
                <a:effectLst>
                  <a:outerShdw blurRad="38100" dist="38100" dir="2700000" algn="tl">
                    <a:srgbClr val="000000">
                      <a:alpha val="43137"/>
                    </a:srgbClr>
                  </a:outerShdw>
                </a:effectLst>
                <a:latin typeface="HGS創英角ｺﾞｼｯｸUB" pitchFamily="50" charset="-128"/>
                <a:ea typeface="HGS創英角ｺﾞｼｯｸUB" pitchFamily="50" charset="-128"/>
              </a:defRPr>
            </a:lvl1pPr>
          </a:lstStyle>
          <a:p>
            <a:r>
              <a:rPr kumimoji="0" lang="ja-JP" altLang="en-US" dirty="0"/>
              <a:t>マスタ タイトルの書式設定</a:t>
            </a:r>
            <a:endParaRPr kumimoji="0" lang="en-US" dirty="0"/>
          </a:p>
        </p:txBody>
      </p:sp>
      <p:sp>
        <p:nvSpPr>
          <p:cNvPr id="4" name="日付プレースホルダ 3"/>
          <p:cNvSpPr>
            <a:spLocks noGrp="1"/>
          </p:cNvSpPr>
          <p:nvPr>
            <p:ph type="dt" sz="half" idx="10"/>
          </p:nvPr>
        </p:nvSpPr>
        <p:spPr/>
        <p:txBody>
          <a:bodyPr/>
          <a:lstStyle/>
          <a:p>
            <a:fld id="{A817566C-8F0F-4860-9D33-8D15806CD4C8}" type="datetimeFigureOut">
              <a:rPr kumimoji="1" lang="ja-JP" altLang="en-US" smtClean="0"/>
              <a:pPr/>
              <a:t>2021/6/9</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50C05186-5514-427C-B954-BA9D6D92D86B}" type="slidenum">
              <a:rPr kumimoji="1" lang="ja-JP" altLang="en-US" smtClean="0"/>
              <a:pPr/>
              <a:t>‹#›</a:t>
            </a:fld>
            <a:endParaRPr kumimoji="1" lang="ja-JP" altLang="en-US"/>
          </a:p>
        </p:txBody>
      </p:sp>
      <p:sp>
        <p:nvSpPr>
          <p:cNvPr id="8" name="コンテンツ プレースホルダ 7"/>
          <p:cNvSpPr>
            <a:spLocks noGrp="1"/>
          </p:cNvSpPr>
          <p:nvPr>
            <p:ph sz="quarter" idx="1"/>
          </p:nvPr>
        </p:nvSpPr>
        <p:spPr>
          <a:xfrm>
            <a:off x="342900" y="848544"/>
            <a:ext cx="6172200" cy="8044843"/>
          </a:xfrm>
        </p:spPr>
        <p:txBody>
          <a:bodyPr>
            <a:normAutofit/>
          </a:bodyPr>
          <a:lstStyle>
            <a:lvl1pPr>
              <a:defRPr sz="1600"/>
            </a:lvl1pPr>
            <a:lvl2pPr>
              <a:defRPr sz="1600"/>
            </a:lvl2pPr>
            <a:lvl3pPr>
              <a:defRPr sz="1600"/>
            </a:lvl3pPr>
            <a:lvl4pPr>
              <a:defRPr sz="1600"/>
            </a:lvl4pPr>
            <a:lvl5pPr>
              <a:defRPr sz="1600"/>
            </a:lvl5pPr>
          </a:lstStyle>
          <a:p>
            <a:pPr lvl="0" eaLnBrk="1" latinLnBrk="0" hangingPunct="1"/>
            <a:r>
              <a:rPr lang="ja-JP" altLang="en-US" dirty="0"/>
              <a:t>マスタ テキストの書式設定</a:t>
            </a:r>
          </a:p>
          <a:p>
            <a:pPr lvl="1" eaLnBrk="1" latinLnBrk="0" hangingPunct="1"/>
            <a:r>
              <a:rPr lang="ja-JP" altLang="en-US" dirty="0"/>
              <a:t>第 </a:t>
            </a:r>
            <a:r>
              <a:rPr lang="en-US" altLang="ja-JP" dirty="0"/>
              <a:t>2 </a:t>
            </a:r>
            <a:r>
              <a:rPr lang="ja-JP" altLang="en-US" dirty="0"/>
              <a:t>レベル</a:t>
            </a:r>
          </a:p>
          <a:p>
            <a:pPr lvl="2" eaLnBrk="1" latinLnBrk="0" hangingPunct="1"/>
            <a:r>
              <a:rPr lang="ja-JP" altLang="en-US" dirty="0"/>
              <a:t>第 </a:t>
            </a:r>
            <a:r>
              <a:rPr lang="en-US" altLang="ja-JP" dirty="0"/>
              <a:t>3 </a:t>
            </a:r>
            <a:r>
              <a:rPr lang="ja-JP" altLang="en-US" dirty="0"/>
              <a:t>レベル</a:t>
            </a:r>
          </a:p>
          <a:p>
            <a:pPr lvl="3" eaLnBrk="1" latinLnBrk="0" hangingPunct="1"/>
            <a:r>
              <a:rPr lang="ja-JP" altLang="en-US" dirty="0"/>
              <a:t>第 </a:t>
            </a:r>
            <a:r>
              <a:rPr lang="en-US" altLang="ja-JP" dirty="0"/>
              <a:t>4 </a:t>
            </a:r>
            <a:r>
              <a:rPr lang="ja-JP" altLang="en-US" dirty="0"/>
              <a:t>レベル</a:t>
            </a:r>
          </a:p>
          <a:p>
            <a:pPr lvl="4" eaLnBrk="1" latinLnBrk="0" hangingPunct="1"/>
            <a:r>
              <a:rPr lang="ja-JP" altLang="en-US" dirty="0"/>
              <a:t>第 </a:t>
            </a:r>
            <a:r>
              <a:rPr lang="en-US" altLang="ja-JP" dirty="0"/>
              <a:t>5 </a:t>
            </a:r>
            <a:r>
              <a:rPr lang="ja-JP" altLang="en-US" dirty="0"/>
              <a:t>レベル</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1">
        <a:schemeClr val="bg2"/>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914400" y="4292600"/>
            <a:ext cx="5143500" cy="1540933"/>
          </a:xfrm>
        </p:spPr>
        <p:txBody>
          <a:bodyPr anchor="t" anchorCtr="0"/>
          <a:lstStyle>
            <a:lvl1pPr algn="r">
              <a:buNone/>
              <a:defRPr sz="3200" b="0" cap="none" baseline="0"/>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971550" y="6163733"/>
            <a:ext cx="5086350" cy="1651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ja-JP" altLang="en-US"/>
              <a:t>マスタ テキストの書式設定</a:t>
            </a:r>
          </a:p>
        </p:txBody>
      </p:sp>
      <p:sp>
        <p:nvSpPr>
          <p:cNvPr id="4" name="日付プレースホルダ 3"/>
          <p:cNvSpPr>
            <a:spLocks noGrp="1"/>
          </p:cNvSpPr>
          <p:nvPr>
            <p:ph type="dt" sz="half" idx="10"/>
          </p:nvPr>
        </p:nvSpPr>
        <p:spPr>
          <a:xfrm>
            <a:off x="4800600" y="9179560"/>
            <a:ext cx="1714500" cy="528320"/>
          </a:xfrm>
        </p:spPr>
        <p:txBody>
          <a:bodyPr/>
          <a:lstStyle/>
          <a:p>
            <a:fld id="{A817566C-8F0F-4860-9D33-8D15806CD4C8}" type="datetimeFigureOut">
              <a:rPr kumimoji="1" lang="ja-JP" altLang="en-US" smtClean="0"/>
              <a:pPr/>
              <a:t>2021/6/9</a:t>
            </a:fld>
            <a:endParaRPr kumimoji="1" lang="ja-JP" altLang="en-US"/>
          </a:p>
        </p:txBody>
      </p:sp>
      <p:sp>
        <p:nvSpPr>
          <p:cNvPr id="5" name="フッター プレースホルダ 4"/>
          <p:cNvSpPr>
            <a:spLocks noGrp="1"/>
          </p:cNvSpPr>
          <p:nvPr>
            <p:ph type="ftr" sz="quarter" idx="11"/>
          </p:nvPr>
        </p:nvSpPr>
        <p:spPr>
          <a:xfrm>
            <a:off x="2173986" y="9179560"/>
            <a:ext cx="2606040" cy="528320"/>
          </a:xfrm>
        </p:spPr>
        <p:txBody>
          <a:bodyPr/>
          <a:lstStyle/>
          <a:p>
            <a:endParaRPr kumimoji="1" lang="ja-JP" altLang="en-US"/>
          </a:p>
        </p:txBody>
      </p:sp>
      <p:sp>
        <p:nvSpPr>
          <p:cNvPr id="6" name="スライド番号プレースホルダ 5"/>
          <p:cNvSpPr>
            <a:spLocks noGrp="1"/>
          </p:cNvSpPr>
          <p:nvPr>
            <p:ph type="sldNum" sz="quarter" idx="12"/>
          </p:nvPr>
        </p:nvSpPr>
        <p:spPr>
          <a:xfrm>
            <a:off x="802386" y="9179560"/>
            <a:ext cx="1140714" cy="528320"/>
          </a:xfrm>
        </p:spPr>
        <p:txBody>
          <a:bodyPr/>
          <a:lstStyle/>
          <a:p>
            <a:fld id="{50C05186-5514-427C-B954-BA9D6D92D86B}" type="slidenum">
              <a:rPr kumimoji="1" lang="ja-JP" altLang="en-US" smtClean="0"/>
              <a:pPr/>
              <a:t>‹#›</a:t>
            </a:fld>
            <a:endParaRPr kumimoji="1" lang="ja-JP" altLang="en-US"/>
          </a:p>
        </p:txBody>
      </p:sp>
      <p:sp>
        <p:nvSpPr>
          <p:cNvPr id="7" name="正方形/長方形 6"/>
          <p:cNvSpPr/>
          <p:nvPr/>
        </p:nvSpPr>
        <p:spPr>
          <a:xfrm>
            <a:off x="685800" y="4072467"/>
            <a:ext cx="5486400" cy="184912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正方形/長方形 7"/>
          <p:cNvSpPr/>
          <p:nvPr/>
        </p:nvSpPr>
        <p:spPr>
          <a:xfrm>
            <a:off x="685800" y="4072467"/>
            <a:ext cx="171450" cy="184912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342900" y="330200"/>
            <a:ext cx="6172200" cy="1320800"/>
          </a:xfrm>
        </p:spPr>
        <p:txBody>
          <a:bodyPr/>
          <a:lstStyle/>
          <a:p>
            <a:r>
              <a:rPr kumimoji="0" lang="ja-JP" altLang="en-US"/>
              <a:t>マスタ タイトルの書式設定</a:t>
            </a:r>
            <a:endParaRPr kumimoji="0" lang="en-US"/>
          </a:p>
        </p:txBody>
      </p:sp>
      <p:sp>
        <p:nvSpPr>
          <p:cNvPr id="5" name="日付プレースホルダ 4"/>
          <p:cNvSpPr>
            <a:spLocks noGrp="1"/>
          </p:cNvSpPr>
          <p:nvPr>
            <p:ph type="dt" sz="half" idx="10"/>
          </p:nvPr>
        </p:nvSpPr>
        <p:spPr/>
        <p:txBody>
          <a:bodyPr/>
          <a:lstStyle/>
          <a:p>
            <a:fld id="{A817566C-8F0F-4860-9D33-8D15806CD4C8}" type="datetimeFigureOut">
              <a:rPr kumimoji="1" lang="ja-JP" altLang="en-US" smtClean="0"/>
              <a:pPr/>
              <a:t>2021/6/9</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50C05186-5514-427C-B954-BA9D6D92D86B}" type="slidenum">
              <a:rPr kumimoji="1" lang="ja-JP" altLang="en-US" smtClean="0"/>
              <a:pPr/>
              <a:t>‹#›</a:t>
            </a:fld>
            <a:endParaRPr kumimoji="1" lang="ja-JP" altLang="en-US"/>
          </a:p>
        </p:txBody>
      </p:sp>
      <p:sp>
        <p:nvSpPr>
          <p:cNvPr id="9" name="コンテンツ プレースホルダ 8"/>
          <p:cNvSpPr>
            <a:spLocks noGrp="1"/>
          </p:cNvSpPr>
          <p:nvPr>
            <p:ph sz="quarter" idx="1"/>
          </p:nvPr>
        </p:nvSpPr>
        <p:spPr>
          <a:xfrm>
            <a:off x="342900" y="1761067"/>
            <a:ext cx="3031236" cy="7132320"/>
          </a:xfrm>
        </p:spPr>
        <p:txBody>
          <a:body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11" name="コンテンツ プレースホルダ 10"/>
          <p:cNvSpPr>
            <a:spLocks noGrp="1"/>
          </p:cNvSpPr>
          <p:nvPr>
            <p:ph sz="quarter" idx="2"/>
          </p:nvPr>
        </p:nvSpPr>
        <p:spPr>
          <a:xfrm>
            <a:off x="3474149" y="1756664"/>
            <a:ext cx="3031236" cy="7132320"/>
          </a:xfrm>
        </p:spPr>
        <p:txBody>
          <a:body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342900" y="330200"/>
            <a:ext cx="6172200" cy="1320800"/>
          </a:xfrm>
        </p:spPr>
        <p:txBody>
          <a:bodyPr anchor="ctr"/>
          <a:lstStyle>
            <a:lvl1pPr>
              <a:defRPr/>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342900" y="1857375"/>
            <a:ext cx="3030141" cy="9906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a:t>マスタ テキストの書式設定</a:t>
            </a:r>
          </a:p>
        </p:txBody>
      </p:sp>
      <p:sp>
        <p:nvSpPr>
          <p:cNvPr id="4" name="テキスト プレースホルダ 3"/>
          <p:cNvSpPr>
            <a:spLocks noGrp="1"/>
          </p:cNvSpPr>
          <p:nvPr>
            <p:ph type="body" sz="half" idx="3"/>
          </p:nvPr>
        </p:nvSpPr>
        <p:spPr>
          <a:xfrm>
            <a:off x="3486151" y="1871133"/>
            <a:ext cx="3031331" cy="9906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a:t>マスタ テキストの書式設定</a:t>
            </a:r>
          </a:p>
        </p:txBody>
      </p:sp>
      <p:sp>
        <p:nvSpPr>
          <p:cNvPr id="7" name="日付プレースホルダ 6"/>
          <p:cNvSpPr>
            <a:spLocks noGrp="1"/>
          </p:cNvSpPr>
          <p:nvPr>
            <p:ph type="dt" sz="half" idx="10"/>
          </p:nvPr>
        </p:nvSpPr>
        <p:spPr/>
        <p:txBody>
          <a:bodyPr/>
          <a:lstStyle/>
          <a:p>
            <a:fld id="{A817566C-8F0F-4860-9D33-8D15806CD4C8}" type="datetimeFigureOut">
              <a:rPr kumimoji="1" lang="ja-JP" altLang="en-US" smtClean="0"/>
              <a:pPr/>
              <a:t>2021/6/9</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50C05186-5514-427C-B954-BA9D6D92D86B}" type="slidenum">
              <a:rPr kumimoji="1" lang="ja-JP" altLang="en-US" smtClean="0"/>
              <a:pPr/>
              <a:t>‹#›</a:t>
            </a:fld>
            <a:endParaRPr kumimoji="1" lang="ja-JP" altLang="en-US"/>
          </a:p>
        </p:txBody>
      </p:sp>
      <p:sp>
        <p:nvSpPr>
          <p:cNvPr id="11" name="コンテンツ プレースホルダ 10"/>
          <p:cNvSpPr>
            <a:spLocks noGrp="1"/>
          </p:cNvSpPr>
          <p:nvPr>
            <p:ph sz="quarter" idx="2"/>
          </p:nvPr>
        </p:nvSpPr>
        <p:spPr>
          <a:xfrm>
            <a:off x="342900" y="3081867"/>
            <a:ext cx="3028950" cy="5833533"/>
          </a:xfrm>
        </p:spPr>
        <p:txBody>
          <a:body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13" name="コンテンツ プレースホルダ 12"/>
          <p:cNvSpPr>
            <a:spLocks noGrp="1"/>
          </p:cNvSpPr>
          <p:nvPr>
            <p:ph sz="quarter" idx="4"/>
          </p:nvPr>
        </p:nvSpPr>
        <p:spPr>
          <a:xfrm>
            <a:off x="3486150" y="3081867"/>
            <a:ext cx="3028950" cy="5833533"/>
          </a:xfrm>
        </p:spPr>
        <p:txBody>
          <a:body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342900" y="330200"/>
            <a:ext cx="6172200" cy="1320800"/>
          </a:xfrm>
        </p:spPr>
        <p:txBody>
          <a:bodyPr/>
          <a:lstStyle/>
          <a:p>
            <a:r>
              <a:rPr kumimoji="0" lang="ja-JP" altLang="en-US"/>
              <a:t>マスタ タイトルの書式設定</a:t>
            </a:r>
            <a:endParaRPr kumimoji="0" lang="en-US"/>
          </a:p>
        </p:txBody>
      </p:sp>
      <p:sp>
        <p:nvSpPr>
          <p:cNvPr id="3" name="日付プレースホルダ 2"/>
          <p:cNvSpPr>
            <a:spLocks noGrp="1"/>
          </p:cNvSpPr>
          <p:nvPr>
            <p:ph type="dt" sz="half" idx="10"/>
          </p:nvPr>
        </p:nvSpPr>
        <p:spPr/>
        <p:txBody>
          <a:bodyPr/>
          <a:lstStyle/>
          <a:p>
            <a:fld id="{A817566C-8F0F-4860-9D33-8D15806CD4C8}" type="datetimeFigureOut">
              <a:rPr kumimoji="1" lang="ja-JP" altLang="en-US" smtClean="0"/>
              <a:pPr/>
              <a:t>2021/6/9</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50C05186-5514-427C-B954-BA9D6D92D86B}" type="slidenum">
              <a:rPr kumimoji="1" lang="ja-JP" altLang="en-US" smtClean="0"/>
              <a:pPr/>
              <a:t>‹#›</a:t>
            </a:fld>
            <a:endParaRPr kumimoji="1" lang="ja-JP" altLang="en-US"/>
          </a:p>
        </p:txBody>
      </p:sp>
      <p:sp>
        <p:nvSpPr>
          <p:cNvPr id="6" name="二等辺三角形 5"/>
          <p:cNvSpPr>
            <a:spLocks noChangeAspect="1"/>
          </p:cNvSpPr>
          <p:nvPr/>
        </p:nvSpPr>
        <p:spPr>
          <a:xfrm rot="5400000">
            <a:off x="248058" y="9383684"/>
            <a:ext cx="275671" cy="90236"/>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A817566C-8F0F-4860-9D33-8D15806CD4C8}" type="datetimeFigureOut">
              <a:rPr kumimoji="1" lang="ja-JP" altLang="en-US" smtClean="0"/>
              <a:pPr/>
              <a:t>2021/6/9</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50C05186-5514-427C-B954-BA9D6D92D86B}" type="slidenum">
              <a:rPr kumimoji="1" lang="ja-JP" altLang="en-US" smtClean="0"/>
              <a:pPr/>
              <a:t>‹#›</a:t>
            </a:fld>
            <a:endParaRPr kumimoji="1" lang="ja-JP" altLang="en-US"/>
          </a:p>
        </p:txBody>
      </p:sp>
      <p:sp>
        <p:nvSpPr>
          <p:cNvPr id="5" name="直線コネクタ 4"/>
          <p:cNvSpPr>
            <a:spLocks noChangeShapeType="1"/>
          </p:cNvSpPr>
          <p:nvPr/>
        </p:nvSpPr>
        <p:spPr bwMode="auto">
          <a:xfrm>
            <a:off x="342900" y="9176808"/>
            <a:ext cx="61722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二等辺三角形 5"/>
          <p:cNvSpPr>
            <a:spLocks noChangeAspect="1"/>
          </p:cNvSpPr>
          <p:nvPr/>
        </p:nvSpPr>
        <p:spPr>
          <a:xfrm rot="5400000">
            <a:off x="248058" y="9383684"/>
            <a:ext cx="275671" cy="90236"/>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743450" y="440267"/>
            <a:ext cx="1885950" cy="1210733"/>
          </a:xfrm>
        </p:spPr>
        <p:txBody>
          <a:bodyPr anchor="b" anchorCtr="0">
            <a:noAutofit/>
          </a:bodyPr>
          <a:lstStyle>
            <a:lvl1pPr algn="l">
              <a:buNone/>
              <a:defRPr sz="2000" b="1">
                <a:solidFill>
                  <a:schemeClr val="tx2"/>
                </a:solidFill>
                <a:latin typeface="+mn-lt"/>
                <a:ea typeface="+mn-ea"/>
                <a:cs typeface="+mn-cs"/>
              </a:defRPr>
            </a:lvl1pPr>
          </a:lstStyle>
          <a:p>
            <a:r>
              <a:rPr kumimoji="0" lang="ja-JP" altLang="en-US"/>
              <a:t>マスタ タイトルの書式設定</a:t>
            </a:r>
            <a:endParaRPr kumimoji="0" lang="en-US"/>
          </a:p>
        </p:txBody>
      </p:sp>
      <p:sp>
        <p:nvSpPr>
          <p:cNvPr id="3" name="テキスト プレースホルダ 2"/>
          <p:cNvSpPr>
            <a:spLocks noGrp="1"/>
          </p:cNvSpPr>
          <p:nvPr>
            <p:ph type="body" idx="2"/>
          </p:nvPr>
        </p:nvSpPr>
        <p:spPr>
          <a:xfrm>
            <a:off x="4743450" y="1761068"/>
            <a:ext cx="1885950" cy="699611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ja-JP" altLang="en-US"/>
              <a:t>マスタ テキストの書式設定</a:t>
            </a:r>
          </a:p>
        </p:txBody>
      </p:sp>
      <p:sp>
        <p:nvSpPr>
          <p:cNvPr id="5" name="日付プレースホルダ 4"/>
          <p:cNvSpPr>
            <a:spLocks noGrp="1"/>
          </p:cNvSpPr>
          <p:nvPr>
            <p:ph type="dt" sz="half" idx="10"/>
          </p:nvPr>
        </p:nvSpPr>
        <p:spPr/>
        <p:txBody>
          <a:bodyPr/>
          <a:lstStyle/>
          <a:p>
            <a:fld id="{A817566C-8F0F-4860-9D33-8D15806CD4C8}" type="datetimeFigureOut">
              <a:rPr kumimoji="1" lang="ja-JP" altLang="en-US" smtClean="0"/>
              <a:pPr/>
              <a:t>2021/6/9</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50C05186-5514-427C-B954-BA9D6D92D86B}" type="slidenum">
              <a:rPr kumimoji="1" lang="ja-JP" altLang="en-US" smtClean="0"/>
              <a:pPr/>
              <a:t>‹#›</a:t>
            </a:fld>
            <a:endParaRPr kumimoji="1" lang="ja-JP" altLang="en-US"/>
          </a:p>
        </p:txBody>
      </p:sp>
      <p:sp>
        <p:nvSpPr>
          <p:cNvPr id="8" name="直線コネクタ 7"/>
          <p:cNvSpPr>
            <a:spLocks noChangeShapeType="1"/>
          </p:cNvSpPr>
          <p:nvPr/>
        </p:nvSpPr>
        <p:spPr bwMode="auto">
          <a:xfrm>
            <a:off x="342900" y="9176808"/>
            <a:ext cx="61722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直線コネクタ 9"/>
          <p:cNvSpPr>
            <a:spLocks noChangeShapeType="1"/>
          </p:cNvSpPr>
          <p:nvPr/>
        </p:nvSpPr>
        <p:spPr bwMode="auto">
          <a:xfrm rot="5400000">
            <a:off x="274984" y="4801658"/>
            <a:ext cx="871728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二等辺三角形 8"/>
          <p:cNvSpPr>
            <a:spLocks noChangeAspect="1"/>
          </p:cNvSpPr>
          <p:nvPr/>
        </p:nvSpPr>
        <p:spPr>
          <a:xfrm rot="5400000">
            <a:off x="248058" y="9383684"/>
            <a:ext cx="275671" cy="90236"/>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コンテンツ プレースホルダ 11"/>
          <p:cNvSpPr>
            <a:spLocks noGrp="1"/>
          </p:cNvSpPr>
          <p:nvPr>
            <p:ph sz="quarter" idx="1"/>
          </p:nvPr>
        </p:nvSpPr>
        <p:spPr>
          <a:xfrm>
            <a:off x="228600" y="440267"/>
            <a:ext cx="4286250" cy="8255000"/>
          </a:xfrm>
        </p:spPr>
        <p:txBody>
          <a:body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bg>
      <p:bgRef idx="1001">
        <a:schemeClr val="bg2"/>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342900" y="723459"/>
            <a:ext cx="6172200" cy="974549"/>
          </a:xfrm>
          <a:ln>
            <a:solidFill>
              <a:schemeClr val="accent1"/>
            </a:solidFill>
          </a:ln>
        </p:spPr>
        <p:txBody>
          <a:bodyPr lIns="274320" anchor="ctr"/>
          <a:lstStyle>
            <a:lvl1pPr algn="r">
              <a:buNone/>
              <a:defRPr sz="2000" b="0">
                <a:solidFill>
                  <a:schemeClr val="tx1"/>
                </a:solidFill>
              </a:defRPr>
            </a:lvl1pPr>
          </a:lstStyle>
          <a:p>
            <a:r>
              <a:rPr kumimoji="0" lang="ja-JP" altLang="en-US"/>
              <a:t>マスタ タイトルの書式設定</a:t>
            </a:r>
            <a:endParaRPr kumimoji="0" lang="en-US"/>
          </a:p>
        </p:txBody>
      </p:sp>
      <p:sp>
        <p:nvSpPr>
          <p:cNvPr id="3" name="図プレースホルダ 2"/>
          <p:cNvSpPr>
            <a:spLocks noGrp="1"/>
          </p:cNvSpPr>
          <p:nvPr>
            <p:ph type="pic" idx="1"/>
          </p:nvPr>
        </p:nvSpPr>
        <p:spPr>
          <a:xfrm>
            <a:off x="342900" y="2751667"/>
            <a:ext cx="6172200" cy="6168136"/>
          </a:xfrm>
          <a:solidFill>
            <a:schemeClr val="tx1">
              <a:shade val="50000"/>
            </a:schemeClr>
          </a:solidFill>
          <a:ln>
            <a:noFill/>
          </a:ln>
          <a:effectLst/>
        </p:spPr>
        <p:txBody>
          <a:bodyPr/>
          <a:lstStyle>
            <a:lvl1pPr marL="0" indent="0">
              <a:spcBef>
                <a:spcPts val="600"/>
              </a:spcBef>
              <a:buNone/>
              <a:defRPr sz="3200"/>
            </a:lvl1pPr>
          </a:lstStyle>
          <a:p>
            <a:r>
              <a:rPr kumimoji="0" lang="ja-JP" altLang="en-US"/>
              <a:t>アイコンをクリックして図を追加</a:t>
            </a:r>
            <a:endParaRPr kumimoji="0" lang="en-US" dirty="0"/>
          </a:p>
        </p:txBody>
      </p:sp>
      <p:sp>
        <p:nvSpPr>
          <p:cNvPr id="4" name="テキスト プレースホルダ 3"/>
          <p:cNvSpPr>
            <a:spLocks noGrp="1"/>
          </p:cNvSpPr>
          <p:nvPr>
            <p:ph type="body" sz="half" idx="2"/>
          </p:nvPr>
        </p:nvSpPr>
        <p:spPr>
          <a:xfrm>
            <a:off x="342900" y="1761067"/>
            <a:ext cx="6172200" cy="770467"/>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ja-JP" altLang="en-US"/>
              <a:t>マスタ テキストの書式設定</a:t>
            </a:r>
          </a:p>
        </p:txBody>
      </p:sp>
      <p:sp>
        <p:nvSpPr>
          <p:cNvPr id="5" name="日付プレースホルダ 4"/>
          <p:cNvSpPr>
            <a:spLocks noGrp="1"/>
          </p:cNvSpPr>
          <p:nvPr>
            <p:ph type="dt" sz="half" idx="10"/>
          </p:nvPr>
        </p:nvSpPr>
        <p:spPr/>
        <p:txBody>
          <a:bodyPr/>
          <a:lstStyle/>
          <a:p>
            <a:fld id="{A817566C-8F0F-4860-9D33-8D15806CD4C8}" type="datetimeFigureOut">
              <a:rPr kumimoji="1" lang="ja-JP" altLang="en-US" smtClean="0"/>
              <a:pPr/>
              <a:t>2021/6/9</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50C05186-5514-427C-B954-BA9D6D92D86B}" type="slidenum">
              <a:rPr kumimoji="1" lang="ja-JP" altLang="en-US" smtClean="0"/>
              <a:pPr/>
              <a:t>‹#›</a:t>
            </a:fld>
            <a:endParaRPr kumimoji="1" lang="ja-JP" altLang="en-US"/>
          </a:p>
        </p:txBody>
      </p:sp>
      <p:sp>
        <p:nvSpPr>
          <p:cNvPr id="8" name="直線コネクタ 7"/>
          <p:cNvSpPr>
            <a:spLocks noChangeShapeType="1"/>
          </p:cNvSpPr>
          <p:nvPr/>
        </p:nvSpPr>
        <p:spPr bwMode="auto">
          <a:xfrm>
            <a:off x="342900" y="9176808"/>
            <a:ext cx="61722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二等辺三角形 8"/>
          <p:cNvSpPr>
            <a:spLocks noChangeAspect="1"/>
          </p:cNvSpPr>
          <p:nvPr/>
        </p:nvSpPr>
        <p:spPr>
          <a:xfrm rot="5400000">
            <a:off x="248058" y="9383684"/>
            <a:ext cx="275671" cy="90236"/>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正方形/長方形 9"/>
          <p:cNvSpPr/>
          <p:nvPr/>
        </p:nvSpPr>
        <p:spPr>
          <a:xfrm>
            <a:off x="342900" y="723459"/>
            <a:ext cx="137160" cy="9906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タイトル プレースホルダ 21"/>
          <p:cNvSpPr>
            <a:spLocks noGrp="1"/>
          </p:cNvSpPr>
          <p:nvPr>
            <p:ph type="title"/>
          </p:nvPr>
        </p:nvSpPr>
        <p:spPr>
          <a:xfrm>
            <a:off x="342900" y="220133"/>
            <a:ext cx="6172200" cy="484395"/>
          </a:xfrm>
          <a:prstGeom prst="rect">
            <a:avLst/>
          </a:prstGeom>
        </p:spPr>
        <p:txBody>
          <a:bodyPr vert="horz" anchor="b" anchorCtr="0">
            <a:normAutofit/>
          </a:bodyPr>
          <a:lstStyle/>
          <a:p>
            <a:r>
              <a:rPr kumimoji="0" lang="ja-JP" altLang="en-US" dirty="0"/>
              <a:t>マスタ タイトルの書式設定</a:t>
            </a:r>
            <a:endParaRPr kumimoji="0" lang="en-US" dirty="0"/>
          </a:p>
        </p:txBody>
      </p:sp>
      <p:sp>
        <p:nvSpPr>
          <p:cNvPr id="13" name="テキスト プレースホルダ 12"/>
          <p:cNvSpPr>
            <a:spLocks noGrp="1"/>
          </p:cNvSpPr>
          <p:nvPr>
            <p:ph type="body" idx="1"/>
          </p:nvPr>
        </p:nvSpPr>
        <p:spPr>
          <a:xfrm>
            <a:off x="342900" y="920552"/>
            <a:ext cx="6172200" cy="7933211"/>
          </a:xfrm>
          <a:prstGeom prst="rect">
            <a:avLst/>
          </a:prstGeom>
        </p:spPr>
        <p:txBody>
          <a:bodyPr vert="horz">
            <a:normAutofit/>
          </a:bodyPr>
          <a:lstStyle/>
          <a:p>
            <a:pPr lvl="0" eaLnBrk="1" latinLnBrk="0" hangingPunct="1"/>
            <a:r>
              <a:rPr kumimoji="0" lang="ja-JP" altLang="en-US" dirty="0"/>
              <a:t>マスタ テキストの書式設定</a:t>
            </a:r>
          </a:p>
          <a:p>
            <a:pPr lvl="1" eaLnBrk="1" latinLnBrk="0" hangingPunct="1"/>
            <a:r>
              <a:rPr kumimoji="0" lang="ja-JP" altLang="en-US" dirty="0"/>
              <a:t>第 </a:t>
            </a:r>
            <a:r>
              <a:rPr kumimoji="0" lang="en-US" altLang="ja-JP" dirty="0"/>
              <a:t>2 </a:t>
            </a:r>
            <a:r>
              <a:rPr kumimoji="0" lang="ja-JP" altLang="en-US" dirty="0"/>
              <a:t>レベル</a:t>
            </a:r>
          </a:p>
          <a:p>
            <a:pPr lvl="2" eaLnBrk="1" latinLnBrk="0" hangingPunct="1"/>
            <a:r>
              <a:rPr kumimoji="0" lang="ja-JP" altLang="en-US" dirty="0"/>
              <a:t>第 </a:t>
            </a:r>
            <a:r>
              <a:rPr kumimoji="0" lang="en-US" altLang="ja-JP" dirty="0"/>
              <a:t>3 </a:t>
            </a:r>
            <a:r>
              <a:rPr kumimoji="0" lang="ja-JP" altLang="en-US" dirty="0"/>
              <a:t>レベル</a:t>
            </a:r>
          </a:p>
          <a:p>
            <a:pPr lvl="3" eaLnBrk="1" latinLnBrk="0" hangingPunct="1"/>
            <a:r>
              <a:rPr kumimoji="0" lang="ja-JP" altLang="en-US" dirty="0"/>
              <a:t>第 </a:t>
            </a:r>
            <a:r>
              <a:rPr kumimoji="0" lang="en-US" altLang="ja-JP" dirty="0"/>
              <a:t>4 </a:t>
            </a:r>
            <a:r>
              <a:rPr kumimoji="0" lang="ja-JP" altLang="en-US" dirty="0"/>
              <a:t>レベル</a:t>
            </a:r>
          </a:p>
          <a:p>
            <a:pPr lvl="4" eaLnBrk="1" latinLnBrk="0" hangingPunct="1"/>
            <a:r>
              <a:rPr kumimoji="0" lang="ja-JP" altLang="en-US" dirty="0"/>
              <a:t>第 </a:t>
            </a:r>
            <a:r>
              <a:rPr kumimoji="0" lang="en-US" altLang="ja-JP" dirty="0"/>
              <a:t>5 </a:t>
            </a:r>
            <a:r>
              <a:rPr kumimoji="0" lang="ja-JP" altLang="en-US" dirty="0"/>
              <a:t>レベル</a:t>
            </a:r>
            <a:endParaRPr kumimoji="0" lang="en-US" dirty="0"/>
          </a:p>
        </p:txBody>
      </p:sp>
      <p:sp>
        <p:nvSpPr>
          <p:cNvPr id="14" name="日付プレースホルダ 13"/>
          <p:cNvSpPr>
            <a:spLocks noGrp="1"/>
          </p:cNvSpPr>
          <p:nvPr>
            <p:ph type="dt" sz="half" idx="2"/>
          </p:nvPr>
        </p:nvSpPr>
        <p:spPr>
          <a:xfrm>
            <a:off x="4800600" y="9181394"/>
            <a:ext cx="1716786" cy="528320"/>
          </a:xfrm>
          <a:prstGeom prst="rect">
            <a:avLst/>
          </a:prstGeom>
        </p:spPr>
        <p:txBody>
          <a:bodyPr vert="horz"/>
          <a:lstStyle>
            <a:lvl1pPr algn="l" eaLnBrk="1" latinLnBrk="0" hangingPunct="1">
              <a:defRPr kumimoji="0" sz="1400">
                <a:solidFill>
                  <a:schemeClr val="tx2"/>
                </a:solidFill>
              </a:defRPr>
            </a:lvl1pPr>
          </a:lstStyle>
          <a:p>
            <a:fld id="{A817566C-8F0F-4860-9D33-8D15806CD4C8}" type="datetimeFigureOut">
              <a:rPr kumimoji="1" lang="ja-JP" altLang="en-US" smtClean="0"/>
              <a:pPr/>
              <a:t>2021/6/9</a:t>
            </a:fld>
            <a:endParaRPr kumimoji="1" lang="ja-JP" altLang="en-US"/>
          </a:p>
        </p:txBody>
      </p:sp>
      <p:sp>
        <p:nvSpPr>
          <p:cNvPr id="3" name="フッター プレースホルダ 2"/>
          <p:cNvSpPr>
            <a:spLocks noGrp="1"/>
          </p:cNvSpPr>
          <p:nvPr>
            <p:ph type="ftr" sz="quarter" idx="3"/>
          </p:nvPr>
        </p:nvSpPr>
        <p:spPr>
          <a:xfrm>
            <a:off x="2173986" y="9181394"/>
            <a:ext cx="2628900" cy="528320"/>
          </a:xfrm>
          <a:prstGeom prst="rect">
            <a:avLst/>
          </a:prstGeom>
        </p:spPr>
        <p:txBody>
          <a:bodyPr vert="horz"/>
          <a:lstStyle>
            <a:lvl1pPr algn="r" eaLnBrk="1" latinLnBrk="0" hangingPunct="1">
              <a:defRPr kumimoji="0" sz="1400">
                <a:solidFill>
                  <a:schemeClr val="tx2"/>
                </a:solidFill>
              </a:defRPr>
            </a:lvl1pPr>
          </a:lstStyle>
          <a:p>
            <a:endParaRPr kumimoji="1" lang="ja-JP" altLang="en-US"/>
          </a:p>
        </p:txBody>
      </p:sp>
      <p:sp>
        <p:nvSpPr>
          <p:cNvPr id="23" name="スライド番号プレースホルダ 22"/>
          <p:cNvSpPr>
            <a:spLocks noGrp="1"/>
          </p:cNvSpPr>
          <p:nvPr>
            <p:ph type="sldNum" sz="quarter" idx="4"/>
          </p:nvPr>
        </p:nvSpPr>
        <p:spPr>
          <a:xfrm>
            <a:off x="459486" y="9181394"/>
            <a:ext cx="1485900" cy="528320"/>
          </a:xfrm>
          <a:prstGeom prst="rect">
            <a:avLst/>
          </a:prstGeom>
        </p:spPr>
        <p:txBody>
          <a:bodyPr vert="horz"/>
          <a:lstStyle>
            <a:lvl1pPr algn="l" eaLnBrk="1" latinLnBrk="0" hangingPunct="1">
              <a:defRPr kumimoji="0" sz="1400">
                <a:solidFill>
                  <a:schemeClr val="tx2"/>
                </a:solidFill>
              </a:defRPr>
            </a:lvl1pPr>
          </a:lstStyle>
          <a:p>
            <a:fld id="{50C05186-5514-427C-B954-BA9D6D92D86B}" type="slidenum">
              <a:rPr kumimoji="1" lang="ja-JP" altLang="en-US" smtClean="0"/>
              <a:pPr/>
              <a:t>‹#›</a:t>
            </a:fld>
            <a:endParaRPr kumimoji="1" lang="ja-JP" altLang="en-US"/>
          </a:p>
        </p:txBody>
      </p:sp>
      <p:sp>
        <p:nvSpPr>
          <p:cNvPr id="28" name="直線コネクタ 27"/>
          <p:cNvSpPr>
            <a:spLocks noChangeShapeType="1"/>
          </p:cNvSpPr>
          <p:nvPr/>
        </p:nvSpPr>
        <p:spPr bwMode="auto">
          <a:xfrm>
            <a:off x="342900" y="9176808"/>
            <a:ext cx="61722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二等辺三角形 9"/>
          <p:cNvSpPr>
            <a:spLocks noChangeAspect="1"/>
          </p:cNvSpPr>
          <p:nvPr/>
        </p:nvSpPr>
        <p:spPr>
          <a:xfrm rot="5400000">
            <a:off x="248058" y="9383684"/>
            <a:ext cx="275671" cy="90236"/>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1"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1"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1"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1"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1"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1"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1"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1"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1"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1" lang="en-US" sz="1200" kern="1200" smtClean="0">
          <a:solidFill>
            <a:schemeClr val="tx1"/>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Lesson5 </a:t>
            </a:r>
            <a:r>
              <a:rPr lang="ja-JP" altLang="en-US" dirty="0"/>
              <a:t>場合に応じた処理 </a:t>
            </a:r>
            <a:endParaRPr kumimoji="1" lang="ja-JP" altLang="en-US" dirty="0"/>
          </a:p>
        </p:txBody>
      </p:sp>
      <p:sp>
        <p:nvSpPr>
          <p:cNvPr id="4" name="テキスト ボックス 3"/>
          <p:cNvSpPr txBox="1"/>
          <p:nvPr/>
        </p:nvSpPr>
        <p:spPr>
          <a:xfrm>
            <a:off x="332656" y="870030"/>
            <a:ext cx="6192688" cy="338554"/>
          </a:xfrm>
          <a:prstGeom prst="rect">
            <a:avLst/>
          </a:prstGeom>
          <a:solidFill>
            <a:schemeClr val="tx1">
              <a:lumMod val="85000"/>
              <a:lumOff val="15000"/>
            </a:schemeClr>
          </a:solidFill>
        </p:spPr>
        <p:txBody>
          <a:bodyPr wrap="square" rtlCol="0">
            <a:spAutoFit/>
          </a:bodyPr>
          <a:lstStyle/>
          <a:p>
            <a:r>
              <a:rPr lang="en-US" altLang="ja-JP" sz="1600" dirty="0">
                <a:solidFill>
                  <a:schemeClr val="bg1"/>
                </a:solidFill>
                <a:latin typeface="+mn-ea"/>
              </a:rPr>
              <a:t>Lesson5</a:t>
            </a:r>
            <a:r>
              <a:rPr lang="ja-JP" altLang="en-US" sz="1600" dirty="0">
                <a:solidFill>
                  <a:schemeClr val="bg1"/>
                </a:solidFill>
                <a:latin typeface="+mn-ea"/>
              </a:rPr>
              <a:t>　練習問題</a:t>
            </a:r>
            <a:endParaRPr kumimoji="1" lang="ja-JP" altLang="en-US" sz="1600" dirty="0">
              <a:solidFill>
                <a:schemeClr val="bg1"/>
              </a:solidFill>
              <a:latin typeface="+mn-ea"/>
            </a:endParaRPr>
          </a:p>
        </p:txBody>
      </p:sp>
      <p:sp>
        <p:nvSpPr>
          <p:cNvPr id="7" name="コンテンツ プレースホルダ 2"/>
          <p:cNvSpPr txBox="1">
            <a:spLocks/>
          </p:cNvSpPr>
          <p:nvPr/>
        </p:nvSpPr>
        <p:spPr>
          <a:xfrm>
            <a:off x="342900" y="1280592"/>
            <a:ext cx="6172200" cy="5472608"/>
          </a:xfrm>
          <a:prstGeom prst="rect">
            <a:avLst/>
          </a:prstGeom>
        </p:spPr>
        <p:txBody>
          <a:bodyPr vert="horz">
            <a:noAutofit/>
          </a:bodyPr>
          <a:lstStyle/>
          <a:p>
            <a:pPr lvl="0">
              <a:spcBef>
                <a:spcPts val="600"/>
              </a:spcBef>
              <a:buClr>
                <a:schemeClr val="accent1"/>
              </a:buClr>
              <a:buSzPct val="76000"/>
            </a:pPr>
            <a:endParaRPr lang="en-US" altLang="ja-JP" sz="1200" dirty="0">
              <a:latin typeface="+mn-ea"/>
            </a:endParaRPr>
          </a:p>
          <a:p>
            <a:pPr lvl="0">
              <a:spcBef>
                <a:spcPts val="600"/>
              </a:spcBef>
              <a:buClr>
                <a:schemeClr val="accent1"/>
              </a:buClr>
              <a:buSzPct val="76000"/>
            </a:pPr>
            <a:r>
              <a:rPr lang="en-US" altLang="ja-JP" sz="1200" dirty="0">
                <a:latin typeface="+mn-ea"/>
              </a:rPr>
              <a:t>5-B-1</a:t>
            </a:r>
            <a:r>
              <a:rPr lang="ja-JP" altLang="en-US" sz="1200" dirty="0">
                <a:latin typeface="+mn-ea"/>
              </a:rPr>
              <a:t>）</a:t>
            </a:r>
            <a:r>
              <a:rPr lang="en-US" altLang="ja-JP" sz="1200" dirty="0">
                <a:latin typeface="+mn-ea"/>
              </a:rPr>
              <a:t>【 class </a:t>
            </a:r>
            <a:r>
              <a:rPr lang="en-US" altLang="ja-JP" sz="1200" dirty="0">
                <a:solidFill>
                  <a:srgbClr val="0000FF"/>
                </a:solidFill>
                <a:latin typeface="+mn-ea"/>
              </a:rPr>
              <a:t>Lesson5B1 </a:t>
            </a:r>
            <a:r>
              <a:rPr lang="en-US" altLang="ja-JP" sz="1200" dirty="0">
                <a:latin typeface="+mn-ea"/>
              </a:rPr>
              <a:t>】</a:t>
            </a:r>
          </a:p>
          <a:p>
            <a:pPr lvl="0">
              <a:spcBef>
                <a:spcPts val="600"/>
              </a:spcBef>
              <a:buClr>
                <a:schemeClr val="accent1"/>
              </a:buClr>
              <a:buSzPct val="76000"/>
            </a:pPr>
            <a:r>
              <a:rPr lang="ja-JP" altLang="en-US" sz="1200" dirty="0">
                <a:latin typeface="+mn-ea"/>
              </a:rPr>
              <a:t>キーボードから入力した年がうるう年かどうか判定するプログラムを作成してください。</a:t>
            </a:r>
            <a:endParaRPr lang="en-US" altLang="ja-JP" sz="1200" dirty="0">
              <a:latin typeface="+mn-ea"/>
            </a:endParaRPr>
          </a:p>
          <a:p>
            <a:pPr lvl="0">
              <a:spcBef>
                <a:spcPts val="600"/>
              </a:spcBef>
              <a:buClr>
                <a:schemeClr val="accent1"/>
              </a:buClr>
              <a:buSzPct val="76000"/>
            </a:pPr>
            <a:endParaRPr lang="en-US" altLang="ja-JP" sz="1200" dirty="0">
              <a:latin typeface="+mn-ea"/>
            </a:endParaRPr>
          </a:p>
          <a:p>
            <a:pPr lvl="0">
              <a:spcBef>
                <a:spcPts val="600"/>
              </a:spcBef>
              <a:buClr>
                <a:schemeClr val="accent1"/>
              </a:buClr>
              <a:buSzPct val="76000"/>
            </a:pPr>
            <a:endParaRPr lang="en-US" altLang="ja-JP" sz="1200" dirty="0">
              <a:latin typeface="+mn-ea"/>
            </a:endParaRPr>
          </a:p>
          <a:p>
            <a:pPr lvl="0">
              <a:spcBef>
                <a:spcPts val="600"/>
              </a:spcBef>
              <a:buClr>
                <a:schemeClr val="accent1"/>
              </a:buClr>
              <a:buSzPct val="76000"/>
            </a:pPr>
            <a:endParaRPr lang="en-US" altLang="ja-JP" sz="1200" dirty="0">
              <a:latin typeface="+mn-ea"/>
            </a:endParaRPr>
          </a:p>
          <a:p>
            <a:pPr lvl="0">
              <a:spcBef>
                <a:spcPts val="600"/>
              </a:spcBef>
              <a:buClr>
                <a:schemeClr val="accent1"/>
              </a:buClr>
              <a:buSzPct val="76000"/>
            </a:pPr>
            <a:endParaRPr lang="en-US" altLang="ja-JP" sz="1200" dirty="0">
              <a:latin typeface="+mn-ea"/>
            </a:endParaRPr>
          </a:p>
          <a:p>
            <a:pPr lvl="0">
              <a:spcBef>
                <a:spcPts val="600"/>
              </a:spcBef>
              <a:buClr>
                <a:schemeClr val="accent1"/>
              </a:buClr>
              <a:buSzPct val="76000"/>
            </a:pPr>
            <a:endParaRPr lang="en-US" altLang="ja-JP" sz="1200" dirty="0">
              <a:latin typeface="+mn-ea"/>
            </a:endParaRPr>
          </a:p>
          <a:p>
            <a:pPr lvl="0">
              <a:spcBef>
                <a:spcPts val="600"/>
              </a:spcBef>
              <a:buClr>
                <a:schemeClr val="accent1"/>
              </a:buClr>
              <a:buSzPct val="76000"/>
            </a:pPr>
            <a:endParaRPr lang="en-US" altLang="ja-JP" sz="1200" dirty="0">
              <a:latin typeface="+mn-ea"/>
            </a:endParaRPr>
          </a:p>
          <a:p>
            <a:pPr lvl="0">
              <a:spcBef>
                <a:spcPts val="600"/>
              </a:spcBef>
              <a:buClr>
                <a:schemeClr val="accent1"/>
              </a:buClr>
              <a:buSzPct val="76000"/>
            </a:pPr>
            <a:r>
              <a:rPr lang="en-US" altLang="ja-JP" sz="1200" dirty="0">
                <a:latin typeface="+mn-ea"/>
              </a:rPr>
              <a:t>5-B-2</a:t>
            </a:r>
            <a:r>
              <a:rPr lang="ja-JP" altLang="en-US" sz="1200" dirty="0">
                <a:latin typeface="+mn-ea"/>
              </a:rPr>
              <a:t>）</a:t>
            </a:r>
            <a:r>
              <a:rPr lang="en-US" altLang="ja-JP" sz="1200" dirty="0">
                <a:latin typeface="+mn-ea"/>
              </a:rPr>
              <a:t>【 class </a:t>
            </a:r>
            <a:r>
              <a:rPr lang="en-US" altLang="ja-JP" sz="1200" dirty="0">
                <a:solidFill>
                  <a:srgbClr val="0000FF"/>
                </a:solidFill>
                <a:latin typeface="+mn-ea"/>
              </a:rPr>
              <a:t>Lesson5B2</a:t>
            </a:r>
            <a:r>
              <a:rPr lang="en-US" altLang="ja-JP" sz="1200" dirty="0">
                <a:latin typeface="+mn-ea"/>
              </a:rPr>
              <a:t> 】</a:t>
            </a:r>
          </a:p>
          <a:p>
            <a:pPr lvl="0">
              <a:spcBef>
                <a:spcPts val="600"/>
              </a:spcBef>
              <a:buClr>
                <a:schemeClr val="accent1"/>
              </a:buClr>
              <a:buSzPct val="76000"/>
            </a:pPr>
            <a:r>
              <a:rPr lang="ja-JP" altLang="en-US" sz="1200" dirty="0">
                <a:latin typeface="+mn-ea"/>
              </a:rPr>
              <a:t>入力した値が３５より１０以上大きければ「大きい」、１０以上小さければ「小さい」と出力し、</a:t>
            </a:r>
          </a:p>
          <a:p>
            <a:pPr lvl="0">
              <a:spcBef>
                <a:spcPts val="600"/>
              </a:spcBef>
              <a:buClr>
                <a:schemeClr val="accent1"/>
              </a:buClr>
              <a:buSzPct val="76000"/>
            </a:pPr>
            <a:r>
              <a:rPr lang="ja-JP" altLang="en-US" sz="1200" dirty="0">
                <a:latin typeface="+mn-ea"/>
              </a:rPr>
              <a:t>３５より１０未満大きければ「少し大きい」、１０未満小さければ「少し小さい」と出力し、</a:t>
            </a:r>
          </a:p>
          <a:p>
            <a:pPr lvl="0">
              <a:spcBef>
                <a:spcPts val="600"/>
              </a:spcBef>
              <a:buClr>
                <a:schemeClr val="accent1"/>
              </a:buClr>
              <a:buSzPct val="76000"/>
            </a:pPr>
            <a:r>
              <a:rPr lang="ja-JP" altLang="en-US" sz="1200" dirty="0">
                <a:latin typeface="+mn-ea"/>
              </a:rPr>
              <a:t>３５ちょうどであれば「正解」と出力するプログラムを作成してください。</a:t>
            </a:r>
            <a:endParaRPr lang="en-US" altLang="ja-JP" sz="1200" dirty="0">
              <a:latin typeface="+mn-ea"/>
            </a:endParaRPr>
          </a:p>
          <a:p>
            <a:pPr lvl="0">
              <a:spcBef>
                <a:spcPts val="600"/>
              </a:spcBef>
              <a:buClr>
                <a:schemeClr val="accent1"/>
              </a:buClr>
              <a:buSzPct val="76000"/>
            </a:pPr>
            <a:endParaRPr lang="en-US" altLang="ja-JP" sz="1200" dirty="0">
              <a:latin typeface="+mn-ea"/>
            </a:endParaRPr>
          </a:p>
          <a:p>
            <a:pPr lvl="0">
              <a:spcBef>
                <a:spcPts val="600"/>
              </a:spcBef>
              <a:buClr>
                <a:schemeClr val="accent1"/>
              </a:buClr>
              <a:buSzPct val="76000"/>
            </a:pPr>
            <a:endParaRPr lang="en-US" altLang="ja-JP" sz="1100" dirty="0">
              <a:latin typeface="+mn-ea"/>
            </a:endParaRPr>
          </a:p>
          <a:p>
            <a:pPr lvl="0">
              <a:spcBef>
                <a:spcPts val="600"/>
              </a:spcBef>
              <a:buClr>
                <a:schemeClr val="accent1"/>
              </a:buClr>
              <a:buSzPct val="76000"/>
            </a:pPr>
            <a:endParaRPr lang="ja-JP" altLang="en-US" sz="1100" dirty="0">
              <a:latin typeface="+mn-ea"/>
            </a:endParaRPr>
          </a:p>
          <a:p>
            <a:pPr lvl="0">
              <a:spcBef>
                <a:spcPts val="600"/>
              </a:spcBef>
              <a:buClr>
                <a:schemeClr val="accent1"/>
              </a:buClr>
              <a:buSzPct val="76000"/>
            </a:pPr>
            <a:endParaRPr lang="ja-JP" altLang="en-US" sz="1200" dirty="0">
              <a:latin typeface="+mn-ea"/>
            </a:endParaRPr>
          </a:p>
          <a:p>
            <a:pPr lvl="0">
              <a:spcBef>
                <a:spcPts val="600"/>
              </a:spcBef>
              <a:buClr>
                <a:schemeClr val="accent1"/>
              </a:buClr>
              <a:buSzPct val="76000"/>
            </a:pPr>
            <a:endParaRPr lang="en-US" altLang="ja-JP" sz="1200" dirty="0">
              <a:latin typeface="+mn-ea"/>
            </a:endParaRPr>
          </a:p>
          <a:p>
            <a:pPr lvl="0">
              <a:spcBef>
                <a:spcPts val="600"/>
              </a:spcBef>
              <a:buClr>
                <a:schemeClr val="accent1"/>
              </a:buClr>
              <a:buSzPct val="76000"/>
            </a:pPr>
            <a:endParaRPr lang="ja-JP" altLang="en-US" sz="1200" dirty="0">
              <a:latin typeface="+mn-ea"/>
            </a:endParaRPr>
          </a:p>
        </p:txBody>
      </p:sp>
      <p:sp>
        <p:nvSpPr>
          <p:cNvPr id="8" name="Rectangle 4"/>
          <p:cNvSpPr>
            <a:spLocks noChangeArrowheads="1"/>
          </p:cNvSpPr>
          <p:nvPr/>
        </p:nvSpPr>
        <p:spPr bwMode="auto">
          <a:xfrm>
            <a:off x="342900" y="2144688"/>
            <a:ext cx="2232248" cy="576064"/>
          </a:xfrm>
          <a:prstGeom prst="rect">
            <a:avLst/>
          </a:prstGeom>
          <a:solidFill>
            <a:srgbClr val="FFFFFF"/>
          </a:solidFill>
          <a:ln w="9360" cap="sq">
            <a:solidFill>
              <a:srgbClr val="000000"/>
            </a:solidFill>
            <a:miter lim="800000"/>
            <a:headEnd/>
            <a:tailEnd/>
          </a:ln>
          <a:effectLst/>
        </p:spPr>
        <p:txBody>
          <a:bodyPr wrap="square" lIns="90000" tIns="46800" rIns="90000" bIns="4680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defRPr sz="1000"/>
            </a:pPr>
            <a:r>
              <a:rPr lang="ja-JP" altLang="en-US" sz="900" dirty="0">
                <a:solidFill>
                  <a:srgbClr val="000000"/>
                </a:solidFill>
                <a:latin typeface="ＭＳ ゴシック" pitchFamily="49" charset="-128"/>
                <a:ea typeface="ＭＳ ゴシック" pitchFamily="49" charset="-128"/>
              </a:rPr>
              <a:t>（入力値：</a:t>
            </a:r>
            <a:r>
              <a:rPr lang="en-US" altLang="ja-JP" sz="900" dirty="0">
                <a:solidFill>
                  <a:srgbClr val="000000"/>
                </a:solidFill>
                <a:latin typeface="ＭＳ ゴシック" pitchFamily="49" charset="-128"/>
                <a:ea typeface="ＭＳ ゴシック" pitchFamily="49" charset="-128"/>
              </a:rPr>
              <a:t>2017</a:t>
            </a:r>
            <a:r>
              <a:rPr lang="ja-JP" altLang="en-US" sz="900" dirty="0">
                <a:solidFill>
                  <a:srgbClr val="000000"/>
                </a:solidFill>
                <a:latin typeface="ＭＳ ゴシック" pitchFamily="49" charset="-128"/>
                <a:ea typeface="ＭＳ ゴシック" pitchFamily="49" charset="-128"/>
              </a:rPr>
              <a:t>）</a:t>
            </a:r>
            <a:endParaRPr lang="en-US" altLang="ja-JP" sz="900" dirty="0">
              <a:solidFill>
                <a:srgbClr val="000000"/>
              </a:solidFill>
              <a:latin typeface="ＭＳ ゴシック" pitchFamily="49" charset="-128"/>
              <a:ea typeface="ＭＳ ゴシック" pitchFamily="49" charset="-128"/>
            </a:endParaRPr>
          </a:p>
          <a:p>
            <a:pPr>
              <a:defRPr sz="1000"/>
            </a:pPr>
            <a:r>
              <a:rPr lang="ja-JP" altLang="en-US" sz="900" dirty="0">
                <a:solidFill>
                  <a:srgbClr val="000000"/>
                </a:solidFill>
                <a:latin typeface="ＭＳ ゴシック" pitchFamily="49" charset="-128"/>
                <a:ea typeface="ＭＳ ゴシック" pitchFamily="49" charset="-128"/>
              </a:rPr>
              <a:t>（実行結果例）</a:t>
            </a:r>
            <a:endParaRPr lang="en-US" altLang="ja-JP" sz="900" dirty="0">
              <a:solidFill>
                <a:srgbClr val="000000"/>
              </a:solidFill>
              <a:latin typeface="ＭＳ ゴシック" pitchFamily="49" charset="-128"/>
              <a:ea typeface="ＭＳ ゴシック" pitchFamily="49" charset="-128"/>
            </a:endParaRPr>
          </a:p>
          <a:p>
            <a:pPr>
              <a:defRPr sz="1000"/>
            </a:pPr>
            <a:r>
              <a:rPr lang="en-US" altLang="ja-JP" sz="900" dirty="0"/>
              <a:t>2017</a:t>
            </a:r>
            <a:r>
              <a:rPr lang="ja-JP" altLang="en-US" sz="900" dirty="0"/>
              <a:t>年はうるう年ではありません。</a:t>
            </a:r>
            <a:endParaRPr lang="ja-JP" altLang="en-US" sz="900" dirty="0">
              <a:solidFill>
                <a:srgbClr val="000000"/>
              </a:solidFill>
              <a:latin typeface="ＭＳ ゴシック" pitchFamily="49" charset="-128"/>
              <a:ea typeface="ＭＳ ゴシック" pitchFamily="49" charset="-128"/>
            </a:endParaRPr>
          </a:p>
        </p:txBody>
      </p:sp>
      <p:sp>
        <p:nvSpPr>
          <p:cNvPr id="9" name="Rectangle 4"/>
          <p:cNvSpPr>
            <a:spLocks noChangeArrowheads="1"/>
          </p:cNvSpPr>
          <p:nvPr/>
        </p:nvSpPr>
        <p:spPr bwMode="auto">
          <a:xfrm>
            <a:off x="2675012" y="2144688"/>
            <a:ext cx="2232248" cy="576064"/>
          </a:xfrm>
          <a:prstGeom prst="rect">
            <a:avLst/>
          </a:prstGeom>
          <a:solidFill>
            <a:srgbClr val="FFFFFF"/>
          </a:solidFill>
          <a:ln w="9360" cap="sq">
            <a:solidFill>
              <a:srgbClr val="000000"/>
            </a:solidFill>
            <a:miter lim="800000"/>
            <a:headEnd/>
            <a:tailEnd/>
          </a:ln>
          <a:effectLst/>
        </p:spPr>
        <p:txBody>
          <a:bodyPr wrap="square" lIns="90000" tIns="46800" rIns="90000" bIns="4680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defRPr sz="1000"/>
            </a:pPr>
            <a:r>
              <a:rPr lang="ja-JP" altLang="en-US" sz="900" dirty="0">
                <a:solidFill>
                  <a:srgbClr val="000000"/>
                </a:solidFill>
                <a:latin typeface="ＭＳ ゴシック" pitchFamily="49" charset="-128"/>
                <a:ea typeface="ＭＳ ゴシック" pitchFamily="49" charset="-128"/>
              </a:rPr>
              <a:t>（入力値：</a:t>
            </a:r>
            <a:r>
              <a:rPr lang="en-US" altLang="ja-JP" sz="900" dirty="0">
                <a:solidFill>
                  <a:srgbClr val="000000"/>
                </a:solidFill>
                <a:latin typeface="ＭＳ ゴシック" pitchFamily="49" charset="-128"/>
                <a:ea typeface="ＭＳ ゴシック" pitchFamily="49" charset="-128"/>
              </a:rPr>
              <a:t>2020</a:t>
            </a:r>
            <a:r>
              <a:rPr lang="ja-JP" altLang="en-US" sz="900" dirty="0">
                <a:solidFill>
                  <a:srgbClr val="000000"/>
                </a:solidFill>
                <a:latin typeface="ＭＳ ゴシック" pitchFamily="49" charset="-128"/>
                <a:ea typeface="ＭＳ ゴシック" pitchFamily="49" charset="-128"/>
              </a:rPr>
              <a:t>）</a:t>
            </a:r>
            <a:endParaRPr lang="en-US" altLang="ja-JP" sz="900" dirty="0">
              <a:solidFill>
                <a:srgbClr val="000000"/>
              </a:solidFill>
              <a:latin typeface="ＭＳ ゴシック" pitchFamily="49" charset="-128"/>
              <a:ea typeface="ＭＳ ゴシック" pitchFamily="49" charset="-128"/>
            </a:endParaRPr>
          </a:p>
          <a:p>
            <a:pPr>
              <a:defRPr sz="1000"/>
            </a:pPr>
            <a:r>
              <a:rPr lang="ja-JP" altLang="en-US" sz="900" dirty="0">
                <a:solidFill>
                  <a:srgbClr val="000000"/>
                </a:solidFill>
                <a:latin typeface="ＭＳ ゴシック" pitchFamily="49" charset="-128"/>
                <a:ea typeface="ＭＳ ゴシック" pitchFamily="49" charset="-128"/>
              </a:rPr>
              <a:t>（実行結果例）</a:t>
            </a:r>
            <a:endParaRPr lang="en-US" altLang="ja-JP" sz="900" dirty="0">
              <a:solidFill>
                <a:srgbClr val="000000"/>
              </a:solidFill>
              <a:latin typeface="ＭＳ ゴシック" pitchFamily="49" charset="-128"/>
              <a:ea typeface="ＭＳ ゴシック" pitchFamily="49" charset="-128"/>
            </a:endParaRPr>
          </a:p>
          <a:p>
            <a:pPr>
              <a:defRPr sz="1000"/>
            </a:pPr>
            <a:r>
              <a:rPr lang="en-US" altLang="ja-JP" sz="900" dirty="0"/>
              <a:t>2020</a:t>
            </a:r>
            <a:r>
              <a:rPr lang="ja-JP" altLang="en-US" sz="900" dirty="0"/>
              <a:t>年はうるう年です。</a:t>
            </a:r>
            <a:endParaRPr lang="ja-JP" altLang="en-US" sz="900" dirty="0">
              <a:solidFill>
                <a:srgbClr val="000000"/>
              </a:solidFill>
              <a:latin typeface="ＭＳ ゴシック" pitchFamily="49" charset="-128"/>
              <a:ea typeface="ＭＳ ゴシック" pitchFamily="49" charset="-128"/>
            </a:endParaRPr>
          </a:p>
        </p:txBody>
      </p:sp>
      <p:sp>
        <p:nvSpPr>
          <p:cNvPr id="10" name="Rectangle 4"/>
          <p:cNvSpPr>
            <a:spLocks noChangeArrowheads="1"/>
          </p:cNvSpPr>
          <p:nvPr/>
        </p:nvSpPr>
        <p:spPr bwMode="auto">
          <a:xfrm>
            <a:off x="332656" y="2904406"/>
            <a:ext cx="2232248" cy="576064"/>
          </a:xfrm>
          <a:prstGeom prst="rect">
            <a:avLst/>
          </a:prstGeom>
          <a:solidFill>
            <a:srgbClr val="FFFFFF"/>
          </a:solidFill>
          <a:ln w="9360" cap="sq">
            <a:solidFill>
              <a:srgbClr val="000000"/>
            </a:solidFill>
            <a:miter lim="800000"/>
            <a:headEnd/>
            <a:tailEnd/>
          </a:ln>
          <a:effectLst/>
        </p:spPr>
        <p:txBody>
          <a:bodyPr wrap="square" lIns="90000" tIns="46800" rIns="90000" bIns="4680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defRPr sz="1000"/>
            </a:pPr>
            <a:r>
              <a:rPr lang="ja-JP" altLang="en-US" sz="900" dirty="0">
                <a:solidFill>
                  <a:srgbClr val="000000"/>
                </a:solidFill>
                <a:latin typeface="ＭＳ ゴシック" pitchFamily="49" charset="-128"/>
                <a:ea typeface="ＭＳ ゴシック" pitchFamily="49" charset="-128"/>
              </a:rPr>
              <a:t>（入力値：</a:t>
            </a:r>
            <a:r>
              <a:rPr lang="en-US" altLang="ja-JP" sz="900" dirty="0">
                <a:solidFill>
                  <a:srgbClr val="000000"/>
                </a:solidFill>
                <a:latin typeface="ＭＳ ゴシック" pitchFamily="49" charset="-128"/>
                <a:ea typeface="ＭＳ ゴシック" pitchFamily="49" charset="-128"/>
              </a:rPr>
              <a:t>2100</a:t>
            </a:r>
            <a:r>
              <a:rPr lang="ja-JP" altLang="en-US" sz="900" dirty="0">
                <a:solidFill>
                  <a:srgbClr val="000000"/>
                </a:solidFill>
                <a:latin typeface="ＭＳ ゴシック" pitchFamily="49" charset="-128"/>
                <a:ea typeface="ＭＳ ゴシック" pitchFamily="49" charset="-128"/>
              </a:rPr>
              <a:t>）</a:t>
            </a:r>
            <a:endParaRPr lang="en-US" altLang="ja-JP" sz="900" dirty="0">
              <a:solidFill>
                <a:srgbClr val="000000"/>
              </a:solidFill>
              <a:latin typeface="ＭＳ ゴシック" pitchFamily="49" charset="-128"/>
              <a:ea typeface="ＭＳ ゴシック" pitchFamily="49" charset="-128"/>
            </a:endParaRPr>
          </a:p>
          <a:p>
            <a:pPr>
              <a:defRPr sz="1000"/>
            </a:pPr>
            <a:r>
              <a:rPr lang="ja-JP" altLang="en-US" sz="900" dirty="0">
                <a:solidFill>
                  <a:srgbClr val="000000"/>
                </a:solidFill>
                <a:latin typeface="ＭＳ ゴシック" pitchFamily="49" charset="-128"/>
                <a:ea typeface="ＭＳ ゴシック" pitchFamily="49" charset="-128"/>
              </a:rPr>
              <a:t>（実行結果例）</a:t>
            </a:r>
            <a:endParaRPr lang="en-US" altLang="ja-JP" sz="900" dirty="0">
              <a:solidFill>
                <a:srgbClr val="000000"/>
              </a:solidFill>
              <a:latin typeface="ＭＳ ゴシック" pitchFamily="49" charset="-128"/>
              <a:ea typeface="ＭＳ ゴシック" pitchFamily="49" charset="-128"/>
            </a:endParaRPr>
          </a:p>
          <a:p>
            <a:pPr>
              <a:defRPr sz="1000"/>
            </a:pPr>
            <a:r>
              <a:rPr lang="en-US" altLang="ja-JP" sz="900" dirty="0"/>
              <a:t>2100</a:t>
            </a:r>
            <a:r>
              <a:rPr lang="ja-JP" altLang="en-US" sz="900" dirty="0"/>
              <a:t>年はうるう年ではありません。</a:t>
            </a:r>
            <a:endParaRPr lang="ja-JP" altLang="en-US" sz="900" dirty="0">
              <a:solidFill>
                <a:srgbClr val="000000"/>
              </a:solidFill>
              <a:latin typeface="ＭＳ ゴシック" pitchFamily="49" charset="-128"/>
              <a:ea typeface="ＭＳ ゴシック" pitchFamily="49" charset="-128"/>
            </a:endParaRPr>
          </a:p>
        </p:txBody>
      </p:sp>
      <p:sp>
        <p:nvSpPr>
          <p:cNvPr id="11" name="Rectangle 4"/>
          <p:cNvSpPr>
            <a:spLocks noChangeArrowheads="1"/>
          </p:cNvSpPr>
          <p:nvPr/>
        </p:nvSpPr>
        <p:spPr bwMode="auto">
          <a:xfrm>
            <a:off x="2675012" y="2891086"/>
            <a:ext cx="2232248" cy="576064"/>
          </a:xfrm>
          <a:prstGeom prst="rect">
            <a:avLst/>
          </a:prstGeom>
          <a:solidFill>
            <a:srgbClr val="FFFFFF"/>
          </a:solidFill>
          <a:ln w="9360" cap="sq">
            <a:solidFill>
              <a:srgbClr val="000000"/>
            </a:solidFill>
            <a:miter lim="800000"/>
            <a:headEnd/>
            <a:tailEnd/>
          </a:ln>
          <a:effectLst/>
        </p:spPr>
        <p:txBody>
          <a:bodyPr wrap="square" lIns="90000" tIns="46800" rIns="90000" bIns="4680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defRPr sz="1000"/>
            </a:pPr>
            <a:r>
              <a:rPr lang="ja-JP" altLang="en-US" sz="900" dirty="0">
                <a:solidFill>
                  <a:srgbClr val="000000"/>
                </a:solidFill>
                <a:latin typeface="ＭＳ ゴシック" pitchFamily="49" charset="-128"/>
                <a:ea typeface="ＭＳ ゴシック" pitchFamily="49" charset="-128"/>
              </a:rPr>
              <a:t>（入力値：</a:t>
            </a:r>
            <a:r>
              <a:rPr lang="en-US" altLang="ja-JP" sz="900" dirty="0">
                <a:solidFill>
                  <a:srgbClr val="000000"/>
                </a:solidFill>
                <a:latin typeface="ＭＳ ゴシック" pitchFamily="49" charset="-128"/>
                <a:ea typeface="ＭＳ ゴシック" pitchFamily="49" charset="-128"/>
              </a:rPr>
              <a:t>2000</a:t>
            </a:r>
            <a:r>
              <a:rPr lang="ja-JP" altLang="en-US" sz="900" dirty="0">
                <a:solidFill>
                  <a:srgbClr val="000000"/>
                </a:solidFill>
                <a:latin typeface="ＭＳ ゴシック" pitchFamily="49" charset="-128"/>
                <a:ea typeface="ＭＳ ゴシック" pitchFamily="49" charset="-128"/>
              </a:rPr>
              <a:t>）</a:t>
            </a:r>
            <a:endParaRPr lang="en-US" altLang="ja-JP" sz="900" dirty="0">
              <a:solidFill>
                <a:srgbClr val="000000"/>
              </a:solidFill>
              <a:latin typeface="ＭＳ ゴシック" pitchFamily="49" charset="-128"/>
              <a:ea typeface="ＭＳ ゴシック" pitchFamily="49" charset="-128"/>
            </a:endParaRPr>
          </a:p>
          <a:p>
            <a:pPr>
              <a:defRPr sz="1000"/>
            </a:pPr>
            <a:r>
              <a:rPr lang="ja-JP" altLang="en-US" sz="900" dirty="0">
                <a:solidFill>
                  <a:srgbClr val="000000"/>
                </a:solidFill>
                <a:latin typeface="ＭＳ ゴシック" pitchFamily="49" charset="-128"/>
                <a:ea typeface="ＭＳ ゴシック" pitchFamily="49" charset="-128"/>
              </a:rPr>
              <a:t>（実行結果例）</a:t>
            </a:r>
            <a:endParaRPr lang="en-US" altLang="ja-JP" sz="900" dirty="0">
              <a:solidFill>
                <a:srgbClr val="000000"/>
              </a:solidFill>
              <a:latin typeface="ＭＳ ゴシック" pitchFamily="49" charset="-128"/>
              <a:ea typeface="ＭＳ ゴシック" pitchFamily="49" charset="-128"/>
            </a:endParaRPr>
          </a:p>
          <a:p>
            <a:pPr>
              <a:defRPr sz="1000"/>
            </a:pPr>
            <a:r>
              <a:rPr lang="en-US" altLang="ja-JP" sz="900" dirty="0"/>
              <a:t>2000</a:t>
            </a:r>
            <a:r>
              <a:rPr lang="ja-JP" altLang="en-US" sz="900" dirty="0"/>
              <a:t>年はうるう年です。</a:t>
            </a:r>
            <a:endParaRPr lang="ja-JP" altLang="en-US" sz="900" dirty="0">
              <a:solidFill>
                <a:srgbClr val="000000"/>
              </a:solidFill>
              <a:latin typeface="ＭＳ ゴシック" pitchFamily="49" charset="-128"/>
              <a:ea typeface="ＭＳ ゴシック" pitchFamily="49" charset="-128"/>
            </a:endParaRPr>
          </a:p>
        </p:txBody>
      </p:sp>
      <p:sp>
        <p:nvSpPr>
          <p:cNvPr id="12" name="Rectangle 4"/>
          <p:cNvSpPr>
            <a:spLocks noChangeArrowheads="1"/>
          </p:cNvSpPr>
          <p:nvPr/>
        </p:nvSpPr>
        <p:spPr bwMode="auto">
          <a:xfrm>
            <a:off x="342900" y="4875324"/>
            <a:ext cx="2232248" cy="576064"/>
          </a:xfrm>
          <a:prstGeom prst="rect">
            <a:avLst/>
          </a:prstGeom>
          <a:solidFill>
            <a:srgbClr val="FFFFFF"/>
          </a:solidFill>
          <a:ln w="9360" cap="sq">
            <a:solidFill>
              <a:srgbClr val="000000"/>
            </a:solidFill>
            <a:miter lim="800000"/>
            <a:headEnd/>
            <a:tailEnd/>
          </a:ln>
          <a:effectLst/>
        </p:spPr>
        <p:txBody>
          <a:bodyPr wrap="square" lIns="90000" tIns="46800" rIns="90000" bIns="4680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defRPr sz="1000"/>
            </a:pPr>
            <a:r>
              <a:rPr lang="ja-JP" altLang="en-US" sz="900" dirty="0">
                <a:solidFill>
                  <a:srgbClr val="000000"/>
                </a:solidFill>
                <a:latin typeface="ＭＳ ゴシック" pitchFamily="49" charset="-128"/>
                <a:ea typeface="ＭＳ ゴシック" pitchFamily="49" charset="-128"/>
              </a:rPr>
              <a:t>（入力値：</a:t>
            </a:r>
            <a:r>
              <a:rPr lang="en-US" altLang="ja-JP" sz="900" dirty="0">
                <a:solidFill>
                  <a:srgbClr val="000000"/>
                </a:solidFill>
                <a:latin typeface="ＭＳ ゴシック" pitchFamily="49" charset="-128"/>
                <a:ea typeface="ＭＳ ゴシック" pitchFamily="49" charset="-128"/>
              </a:rPr>
              <a:t>25</a:t>
            </a:r>
            <a:r>
              <a:rPr lang="ja-JP" altLang="en-US" sz="900" dirty="0">
                <a:solidFill>
                  <a:srgbClr val="000000"/>
                </a:solidFill>
                <a:latin typeface="ＭＳ ゴシック" pitchFamily="49" charset="-128"/>
                <a:ea typeface="ＭＳ ゴシック" pitchFamily="49" charset="-128"/>
              </a:rPr>
              <a:t>）</a:t>
            </a:r>
            <a:endParaRPr lang="en-US" altLang="ja-JP" sz="900" dirty="0">
              <a:solidFill>
                <a:srgbClr val="000000"/>
              </a:solidFill>
              <a:latin typeface="ＭＳ ゴシック" pitchFamily="49" charset="-128"/>
              <a:ea typeface="ＭＳ ゴシック" pitchFamily="49" charset="-128"/>
            </a:endParaRPr>
          </a:p>
          <a:p>
            <a:pPr>
              <a:defRPr sz="1000"/>
            </a:pPr>
            <a:r>
              <a:rPr lang="ja-JP" altLang="en-US" sz="900" dirty="0">
                <a:solidFill>
                  <a:srgbClr val="000000"/>
                </a:solidFill>
                <a:latin typeface="ＭＳ ゴシック" pitchFamily="49" charset="-128"/>
                <a:ea typeface="ＭＳ ゴシック" pitchFamily="49" charset="-128"/>
              </a:rPr>
              <a:t>（実行結果例）</a:t>
            </a:r>
            <a:endParaRPr lang="en-US" altLang="ja-JP" sz="900" dirty="0">
              <a:solidFill>
                <a:srgbClr val="000000"/>
              </a:solidFill>
              <a:latin typeface="ＭＳ ゴシック" pitchFamily="49" charset="-128"/>
              <a:ea typeface="ＭＳ ゴシック" pitchFamily="49" charset="-128"/>
            </a:endParaRPr>
          </a:p>
          <a:p>
            <a:pPr>
              <a:defRPr sz="1000"/>
            </a:pPr>
            <a:r>
              <a:rPr lang="ja-JP" altLang="en-US" sz="900" dirty="0">
                <a:solidFill>
                  <a:srgbClr val="000000"/>
                </a:solidFill>
                <a:latin typeface="ＭＳ ゴシック" pitchFamily="49" charset="-128"/>
                <a:ea typeface="ＭＳ ゴシック" pitchFamily="49" charset="-128"/>
              </a:rPr>
              <a:t>小さい</a:t>
            </a:r>
          </a:p>
        </p:txBody>
      </p:sp>
      <p:sp>
        <p:nvSpPr>
          <p:cNvPr id="13" name="Rectangle 4"/>
          <p:cNvSpPr>
            <a:spLocks noChangeArrowheads="1"/>
          </p:cNvSpPr>
          <p:nvPr/>
        </p:nvSpPr>
        <p:spPr bwMode="auto">
          <a:xfrm>
            <a:off x="2649736" y="4875324"/>
            <a:ext cx="2232248" cy="576064"/>
          </a:xfrm>
          <a:prstGeom prst="rect">
            <a:avLst/>
          </a:prstGeom>
          <a:solidFill>
            <a:srgbClr val="FFFFFF"/>
          </a:solidFill>
          <a:ln w="9360" cap="sq">
            <a:solidFill>
              <a:srgbClr val="000000"/>
            </a:solidFill>
            <a:miter lim="800000"/>
            <a:headEnd/>
            <a:tailEnd/>
          </a:ln>
          <a:effectLst/>
        </p:spPr>
        <p:txBody>
          <a:bodyPr wrap="square" lIns="90000" tIns="46800" rIns="90000" bIns="4680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defRPr sz="1000"/>
            </a:pPr>
            <a:r>
              <a:rPr lang="ja-JP" altLang="en-US" sz="900" dirty="0">
                <a:solidFill>
                  <a:srgbClr val="000000"/>
                </a:solidFill>
                <a:latin typeface="ＭＳ ゴシック" pitchFamily="49" charset="-128"/>
                <a:ea typeface="ＭＳ ゴシック" pitchFamily="49" charset="-128"/>
              </a:rPr>
              <a:t>（入力値：</a:t>
            </a:r>
            <a:r>
              <a:rPr lang="en-US" altLang="ja-JP" sz="900" dirty="0">
                <a:solidFill>
                  <a:srgbClr val="000000"/>
                </a:solidFill>
                <a:latin typeface="ＭＳ ゴシック" pitchFamily="49" charset="-128"/>
                <a:ea typeface="ＭＳ ゴシック" pitchFamily="49" charset="-128"/>
              </a:rPr>
              <a:t>45</a:t>
            </a:r>
            <a:r>
              <a:rPr lang="ja-JP" altLang="en-US" sz="900" dirty="0">
                <a:solidFill>
                  <a:srgbClr val="000000"/>
                </a:solidFill>
                <a:latin typeface="ＭＳ ゴシック" pitchFamily="49" charset="-128"/>
                <a:ea typeface="ＭＳ ゴシック" pitchFamily="49" charset="-128"/>
              </a:rPr>
              <a:t>）</a:t>
            </a:r>
            <a:endParaRPr lang="en-US" altLang="ja-JP" sz="900" dirty="0">
              <a:solidFill>
                <a:srgbClr val="000000"/>
              </a:solidFill>
              <a:latin typeface="ＭＳ ゴシック" pitchFamily="49" charset="-128"/>
              <a:ea typeface="ＭＳ ゴシック" pitchFamily="49" charset="-128"/>
            </a:endParaRPr>
          </a:p>
          <a:p>
            <a:pPr>
              <a:defRPr sz="1000"/>
            </a:pPr>
            <a:r>
              <a:rPr lang="ja-JP" altLang="en-US" sz="900" dirty="0">
                <a:solidFill>
                  <a:srgbClr val="000000"/>
                </a:solidFill>
                <a:latin typeface="ＭＳ ゴシック" pitchFamily="49" charset="-128"/>
                <a:ea typeface="ＭＳ ゴシック" pitchFamily="49" charset="-128"/>
              </a:rPr>
              <a:t>（実行結果例）</a:t>
            </a:r>
            <a:endParaRPr lang="en-US" altLang="ja-JP" sz="900" dirty="0">
              <a:solidFill>
                <a:srgbClr val="000000"/>
              </a:solidFill>
              <a:latin typeface="ＭＳ ゴシック" pitchFamily="49" charset="-128"/>
              <a:ea typeface="ＭＳ ゴシック" pitchFamily="49" charset="-128"/>
            </a:endParaRPr>
          </a:p>
          <a:p>
            <a:pPr>
              <a:defRPr sz="1000"/>
            </a:pPr>
            <a:r>
              <a:rPr lang="ja-JP" altLang="en-US" sz="900" dirty="0">
                <a:solidFill>
                  <a:srgbClr val="000000"/>
                </a:solidFill>
                <a:latin typeface="ＭＳ ゴシック" pitchFamily="49" charset="-128"/>
                <a:ea typeface="ＭＳ ゴシック" pitchFamily="49" charset="-128"/>
              </a:rPr>
              <a:t>大きい</a:t>
            </a:r>
          </a:p>
        </p:txBody>
      </p:sp>
      <p:sp>
        <p:nvSpPr>
          <p:cNvPr id="14" name="Rectangle 4"/>
          <p:cNvSpPr>
            <a:spLocks noChangeArrowheads="1"/>
          </p:cNvSpPr>
          <p:nvPr/>
        </p:nvSpPr>
        <p:spPr bwMode="auto">
          <a:xfrm>
            <a:off x="357014" y="5616984"/>
            <a:ext cx="2232248" cy="576064"/>
          </a:xfrm>
          <a:prstGeom prst="rect">
            <a:avLst/>
          </a:prstGeom>
          <a:solidFill>
            <a:srgbClr val="FFFFFF"/>
          </a:solidFill>
          <a:ln w="9360" cap="sq">
            <a:solidFill>
              <a:srgbClr val="000000"/>
            </a:solidFill>
            <a:miter lim="800000"/>
            <a:headEnd/>
            <a:tailEnd/>
          </a:ln>
          <a:effectLst/>
        </p:spPr>
        <p:txBody>
          <a:bodyPr wrap="square" lIns="90000" tIns="46800" rIns="90000" bIns="4680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defRPr sz="1000"/>
            </a:pPr>
            <a:r>
              <a:rPr lang="ja-JP" altLang="en-US" sz="900" dirty="0">
                <a:solidFill>
                  <a:srgbClr val="000000"/>
                </a:solidFill>
                <a:latin typeface="ＭＳ ゴシック" pitchFamily="49" charset="-128"/>
                <a:ea typeface="ＭＳ ゴシック" pitchFamily="49" charset="-128"/>
              </a:rPr>
              <a:t>（入力値：</a:t>
            </a:r>
            <a:r>
              <a:rPr lang="en-US" altLang="ja-JP" sz="900" dirty="0">
                <a:solidFill>
                  <a:srgbClr val="000000"/>
                </a:solidFill>
                <a:latin typeface="ＭＳ ゴシック" pitchFamily="49" charset="-128"/>
                <a:ea typeface="ＭＳ ゴシック" pitchFamily="49" charset="-128"/>
              </a:rPr>
              <a:t>26</a:t>
            </a:r>
            <a:r>
              <a:rPr lang="ja-JP" altLang="en-US" sz="900" dirty="0">
                <a:solidFill>
                  <a:srgbClr val="000000"/>
                </a:solidFill>
                <a:latin typeface="ＭＳ ゴシック" pitchFamily="49" charset="-128"/>
                <a:ea typeface="ＭＳ ゴシック" pitchFamily="49" charset="-128"/>
              </a:rPr>
              <a:t>）</a:t>
            </a:r>
            <a:endParaRPr lang="en-US" altLang="ja-JP" sz="900" dirty="0">
              <a:solidFill>
                <a:srgbClr val="000000"/>
              </a:solidFill>
              <a:latin typeface="ＭＳ ゴシック" pitchFamily="49" charset="-128"/>
              <a:ea typeface="ＭＳ ゴシック" pitchFamily="49" charset="-128"/>
            </a:endParaRPr>
          </a:p>
          <a:p>
            <a:pPr>
              <a:defRPr sz="1000"/>
            </a:pPr>
            <a:r>
              <a:rPr lang="ja-JP" altLang="en-US" sz="900" dirty="0">
                <a:solidFill>
                  <a:srgbClr val="000000"/>
                </a:solidFill>
                <a:latin typeface="ＭＳ ゴシック" pitchFamily="49" charset="-128"/>
                <a:ea typeface="ＭＳ ゴシック" pitchFamily="49" charset="-128"/>
              </a:rPr>
              <a:t>（実行結果例）</a:t>
            </a:r>
            <a:endParaRPr lang="en-US" altLang="ja-JP" sz="900" dirty="0">
              <a:solidFill>
                <a:srgbClr val="000000"/>
              </a:solidFill>
              <a:latin typeface="ＭＳ ゴシック" pitchFamily="49" charset="-128"/>
              <a:ea typeface="ＭＳ ゴシック" pitchFamily="49" charset="-128"/>
            </a:endParaRPr>
          </a:p>
          <a:p>
            <a:pPr>
              <a:defRPr sz="1000"/>
            </a:pPr>
            <a:r>
              <a:rPr lang="ja-JP" altLang="en-US" sz="900" dirty="0">
                <a:solidFill>
                  <a:srgbClr val="000000"/>
                </a:solidFill>
                <a:latin typeface="ＭＳ ゴシック" pitchFamily="49" charset="-128"/>
                <a:ea typeface="ＭＳ ゴシック" pitchFamily="49" charset="-128"/>
              </a:rPr>
              <a:t>少し小さい</a:t>
            </a:r>
          </a:p>
        </p:txBody>
      </p:sp>
      <p:sp>
        <p:nvSpPr>
          <p:cNvPr id="15" name="Rectangle 4"/>
          <p:cNvSpPr>
            <a:spLocks noChangeArrowheads="1"/>
          </p:cNvSpPr>
          <p:nvPr/>
        </p:nvSpPr>
        <p:spPr bwMode="auto">
          <a:xfrm>
            <a:off x="2649736" y="5616984"/>
            <a:ext cx="2232248" cy="576064"/>
          </a:xfrm>
          <a:prstGeom prst="rect">
            <a:avLst/>
          </a:prstGeom>
          <a:solidFill>
            <a:srgbClr val="FFFFFF"/>
          </a:solidFill>
          <a:ln w="9360" cap="sq">
            <a:solidFill>
              <a:srgbClr val="000000"/>
            </a:solidFill>
            <a:miter lim="800000"/>
            <a:headEnd/>
            <a:tailEnd/>
          </a:ln>
          <a:effectLst/>
        </p:spPr>
        <p:txBody>
          <a:bodyPr wrap="square" lIns="90000" tIns="46800" rIns="90000" bIns="4680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defRPr sz="1000"/>
            </a:pPr>
            <a:r>
              <a:rPr lang="ja-JP" altLang="en-US" sz="900" dirty="0">
                <a:solidFill>
                  <a:srgbClr val="000000"/>
                </a:solidFill>
                <a:latin typeface="ＭＳ ゴシック" pitchFamily="49" charset="-128"/>
                <a:ea typeface="ＭＳ ゴシック" pitchFamily="49" charset="-128"/>
              </a:rPr>
              <a:t>（入力値：</a:t>
            </a:r>
            <a:r>
              <a:rPr lang="en-US" altLang="ja-JP" sz="900" dirty="0">
                <a:solidFill>
                  <a:srgbClr val="000000"/>
                </a:solidFill>
                <a:latin typeface="ＭＳ ゴシック" pitchFamily="49" charset="-128"/>
                <a:ea typeface="ＭＳ ゴシック" pitchFamily="49" charset="-128"/>
              </a:rPr>
              <a:t>44</a:t>
            </a:r>
            <a:r>
              <a:rPr lang="ja-JP" altLang="en-US" sz="900" dirty="0">
                <a:solidFill>
                  <a:srgbClr val="000000"/>
                </a:solidFill>
                <a:latin typeface="ＭＳ ゴシック" pitchFamily="49" charset="-128"/>
                <a:ea typeface="ＭＳ ゴシック" pitchFamily="49" charset="-128"/>
              </a:rPr>
              <a:t>）</a:t>
            </a:r>
            <a:endParaRPr lang="en-US" altLang="ja-JP" sz="900" dirty="0">
              <a:solidFill>
                <a:srgbClr val="000000"/>
              </a:solidFill>
              <a:latin typeface="ＭＳ ゴシック" pitchFamily="49" charset="-128"/>
              <a:ea typeface="ＭＳ ゴシック" pitchFamily="49" charset="-128"/>
            </a:endParaRPr>
          </a:p>
          <a:p>
            <a:pPr>
              <a:defRPr sz="1000"/>
            </a:pPr>
            <a:r>
              <a:rPr lang="ja-JP" altLang="en-US" sz="900" dirty="0">
                <a:solidFill>
                  <a:srgbClr val="000000"/>
                </a:solidFill>
                <a:latin typeface="ＭＳ ゴシック" pitchFamily="49" charset="-128"/>
                <a:ea typeface="ＭＳ ゴシック" pitchFamily="49" charset="-128"/>
              </a:rPr>
              <a:t>（実行結果例）</a:t>
            </a:r>
            <a:endParaRPr lang="en-US" altLang="ja-JP" sz="900" dirty="0">
              <a:solidFill>
                <a:srgbClr val="000000"/>
              </a:solidFill>
              <a:latin typeface="ＭＳ ゴシック" pitchFamily="49" charset="-128"/>
              <a:ea typeface="ＭＳ ゴシック" pitchFamily="49" charset="-128"/>
            </a:endParaRPr>
          </a:p>
          <a:p>
            <a:pPr>
              <a:defRPr sz="1000"/>
            </a:pPr>
            <a:r>
              <a:rPr lang="ja-JP" altLang="en-US" sz="900" dirty="0">
                <a:solidFill>
                  <a:srgbClr val="000000"/>
                </a:solidFill>
                <a:latin typeface="ＭＳ ゴシック" pitchFamily="49" charset="-128"/>
                <a:ea typeface="ＭＳ ゴシック" pitchFamily="49" charset="-128"/>
              </a:rPr>
              <a:t>少し大きい</a:t>
            </a:r>
          </a:p>
        </p:txBody>
      </p:sp>
      <p:sp>
        <p:nvSpPr>
          <p:cNvPr id="16" name="Rectangle 4"/>
          <p:cNvSpPr>
            <a:spLocks noChangeArrowheads="1"/>
          </p:cNvSpPr>
          <p:nvPr/>
        </p:nvSpPr>
        <p:spPr bwMode="auto">
          <a:xfrm>
            <a:off x="373286" y="7057144"/>
            <a:ext cx="2232248" cy="576064"/>
          </a:xfrm>
          <a:prstGeom prst="rect">
            <a:avLst/>
          </a:prstGeom>
          <a:solidFill>
            <a:srgbClr val="FFFFFF"/>
          </a:solidFill>
          <a:ln w="9360" cap="sq">
            <a:solidFill>
              <a:srgbClr val="000000"/>
            </a:solidFill>
            <a:miter lim="800000"/>
            <a:headEnd/>
            <a:tailEnd/>
          </a:ln>
          <a:effectLst/>
        </p:spPr>
        <p:txBody>
          <a:bodyPr wrap="square" lIns="90000" tIns="46800" rIns="90000" bIns="4680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defRPr sz="1000"/>
            </a:pPr>
            <a:r>
              <a:rPr lang="ja-JP" altLang="en-US" sz="900" dirty="0">
                <a:solidFill>
                  <a:srgbClr val="000000"/>
                </a:solidFill>
                <a:latin typeface="ＭＳ ゴシック" pitchFamily="49" charset="-128"/>
                <a:ea typeface="ＭＳ ゴシック" pitchFamily="49" charset="-128"/>
              </a:rPr>
              <a:t>（入力値：</a:t>
            </a:r>
            <a:r>
              <a:rPr lang="en-US" altLang="ja-JP" sz="900" dirty="0">
                <a:solidFill>
                  <a:srgbClr val="000000"/>
                </a:solidFill>
                <a:latin typeface="ＭＳ ゴシック" pitchFamily="49" charset="-128"/>
                <a:ea typeface="ＭＳ ゴシック" pitchFamily="49" charset="-128"/>
              </a:rPr>
              <a:t>35</a:t>
            </a:r>
            <a:r>
              <a:rPr lang="ja-JP" altLang="en-US" sz="900" dirty="0">
                <a:solidFill>
                  <a:srgbClr val="000000"/>
                </a:solidFill>
                <a:latin typeface="ＭＳ ゴシック" pitchFamily="49" charset="-128"/>
                <a:ea typeface="ＭＳ ゴシック" pitchFamily="49" charset="-128"/>
              </a:rPr>
              <a:t>）</a:t>
            </a:r>
            <a:endParaRPr lang="en-US" altLang="ja-JP" sz="900" dirty="0">
              <a:solidFill>
                <a:srgbClr val="000000"/>
              </a:solidFill>
              <a:latin typeface="ＭＳ ゴシック" pitchFamily="49" charset="-128"/>
              <a:ea typeface="ＭＳ ゴシック" pitchFamily="49" charset="-128"/>
            </a:endParaRPr>
          </a:p>
          <a:p>
            <a:pPr>
              <a:defRPr sz="1000"/>
            </a:pPr>
            <a:r>
              <a:rPr lang="ja-JP" altLang="en-US" sz="900" dirty="0">
                <a:solidFill>
                  <a:srgbClr val="000000"/>
                </a:solidFill>
                <a:latin typeface="ＭＳ ゴシック" pitchFamily="49" charset="-128"/>
                <a:ea typeface="ＭＳ ゴシック" pitchFamily="49" charset="-128"/>
              </a:rPr>
              <a:t>（実行結果例）</a:t>
            </a:r>
            <a:endParaRPr lang="en-US" altLang="ja-JP" sz="900" dirty="0">
              <a:solidFill>
                <a:srgbClr val="000000"/>
              </a:solidFill>
              <a:latin typeface="ＭＳ ゴシック" pitchFamily="49" charset="-128"/>
              <a:ea typeface="ＭＳ ゴシック" pitchFamily="49" charset="-128"/>
            </a:endParaRPr>
          </a:p>
          <a:p>
            <a:pPr>
              <a:defRPr sz="1000"/>
            </a:pPr>
            <a:r>
              <a:rPr lang="ja-JP" altLang="en-US" sz="900" dirty="0">
                <a:solidFill>
                  <a:srgbClr val="000000"/>
                </a:solidFill>
                <a:latin typeface="ＭＳ ゴシック" pitchFamily="49" charset="-128"/>
                <a:ea typeface="ＭＳ ゴシック" pitchFamily="49" charset="-128"/>
              </a:rPr>
              <a:t>正解</a:t>
            </a:r>
          </a:p>
        </p:txBody>
      </p:sp>
      <p:sp>
        <p:nvSpPr>
          <p:cNvPr id="17" name="Rectangle 4"/>
          <p:cNvSpPr>
            <a:spLocks noChangeArrowheads="1"/>
          </p:cNvSpPr>
          <p:nvPr/>
        </p:nvSpPr>
        <p:spPr bwMode="auto">
          <a:xfrm>
            <a:off x="357014" y="6354638"/>
            <a:ext cx="2232248" cy="576064"/>
          </a:xfrm>
          <a:prstGeom prst="rect">
            <a:avLst/>
          </a:prstGeom>
          <a:solidFill>
            <a:srgbClr val="FFFFFF"/>
          </a:solidFill>
          <a:ln w="9360" cap="sq">
            <a:solidFill>
              <a:srgbClr val="000000"/>
            </a:solidFill>
            <a:miter lim="800000"/>
            <a:headEnd/>
            <a:tailEnd/>
          </a:ln>
          <a:effectLst/>
        </p:spPr>
        <p:txBody>
          <a:bodyPr wrap="square" lIns="90000" tIns="46800" rIns="90000" bIns="4680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defRPr sz="1000"/>
            </a:pPr>
            <a:r>
              <a:rPr lang="ja-JP" altLang="en-US" sz="900" dirty="0">
                <a:solidFill>
                  <a:srgbClr val="000000"/>
                </a:solidFill>
                <a:latin typeface="ＭＳ ゴシック" pitchFamily="49" charset="-128"/>
                <a:ea typeface="ＭＳ ゴシック" pitchFamily="49" charset="-128"/>
              </a:rPr>
              <a:t>（入力値：</a:t>
            </a:r>
            <a:r>
              <a:rPr lang="en-US" altLang="ja-JP" sz="900" dirty="0">
                <a:solidFill>
                  <a:srgbClr val="000000"/>
                </a:solidFill>
                <a:latin typeface="ＭＳ ゴシック" pitchFamily="49" charset="-128"/>
                <a:ea typeface="ＭＳ ゴシック" pitchFamily="49" charset="-128"/>
              </a:rPr>
              <a:t>34</a:t>
            </a:r>
            <a:r>
              <a:rPr lang="ja-JP" altLang="en-US" sz="900" dirty="0">
                <a:solidFill>
                  <a:srgbClr val="000000"/>
                </a:solidFill>
                <a:latin typeface="ＭＳ ゴシック" pitchFamily="49" charset="-128"/>
                <a:ea typeface="ＭＳ ゴシック" pitchFamily="49" charset="-128"/>
              </a:rPr>
              <a:t>）</a:t>
            </a:r>
            <a:endParaRPr lang="en-US" altLang="ja-JP" sz="900" dirty="0">
              <a:solidFill>
                <a:srgbClr val="000000"/>
              </a:solidFill>
              <a:latin typeface="ＭＳ ゴシック" pitchFamily="49" charset="-128"/>
              <a:ea typeface="ＭＳ ゴシック" pitchFamily="49" charset="-128"/>
            </a:endParaRPr>
          </a:p>
          <a:p>
            <a:pPr>
              <a:defRPr sz="1000"/>
            </a:pPr>
            <a:r>
              <a:rPr lang="ja-JP" altLang="en-US" sz="900" dirty="0">
                <a:solidFill>
                  <a:srgbClr val="000000"/>
                </a:solidFill>
                <a:latin typeface="ＭＳ ゴシック" pitchFamily="49" charset="-128"/>
                <a:ea typeface="ＭＳ ゴシック" pitchFamily="49" charset="-128"/>
              </a:rPr>
              <a:t>（実行結果例）</a:t>
            </a:r>
            <a:endParaRPr lang="en-US" altLang="ja-JP" sz="900" dirty="0">
              <a:solidFill>
                <a:srgbClr val="000000"/>
              </a:solidFill>
              <a:latin typeface="ＭＳ ゴシック" pitchFamily="49" charset="-128"/>
              <a:ea typeface="ＭＳ ゴシック" pitchFamily="49" charset="-128"/>
            </a:endParaRPr>
          </a:p>
          <a:p>
            <a:pPr>
              <a:defRPr sz="1000"/>
            </a:pPr>
            <a:r>
              <a:rPr lang="ja-JP" altLang="en-US" sz="900" dirty="0">
                <a:solidFill>
                  <a:srgbClr val="000000"/>
                </a:solidFill>
                <a:latin typeface="ＭＳ ゴシック" pitchFamily="49" charset="-128"/>
                <a:ea typeface="ＭＳ ゴシック" pitchFamily="49" charset="-128"/>
              </a:rPr>
              <a:t>少し小さい</a:t>
            </a:r>
          </a:p>
        </p:txBody>
      </p:sp>
      <p:sp>
        <p:nvSpPr>
          <p:cNvPr id="18" name="Rectangle 4"/>
          <p:cNvSpPr>
            <a:spLocks noChangeArrowheads="1"/>
          </p:cNvSpPr>
          <p:nvPr/>
        </p:nvSpPr>
        <p:spPr bwMode="auto">
          <a:xfrm>
            <a:off x="2689994" y="6354638"/>
            <a:ext cx="2232248" cy="576064"/>
          </a:xfrm>
          <a:prstGeom prst="rect">
            <a:avLst/>
          </a:prstGeom>
          <a:solidFill>
            <a:srgbClr val="FFFFFF"/>
          </a:solidFill>
          <a:ln w="9360" cap="sq">
            <a:solidFill>
              <a:srgbClr val="000000"/>
            </a:solidFill>
            <a:miter lim="800000"/>
            <a:headEnd/>
            <a:tailEnd/>
          </a:ln>
          <a:effectLst/>
        </p:spPr>
        <p:txBody>
          <a:bodyPr wrap="square" lIns="90000" tIns="46800" rIns="90000" bIns="4680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defRPr sz="1000"/>
            </a:pPr>
            <a:r>
              <a:rPr lang="ja-JP" altLang="en-US" sz="900" dirty="0">
                <a:solidFill>
                  <a:srgbClr val="000000"/>
                </a:solidFill>
                <a:latin typeface="ＭＳ ゴシック" pitchFamily="49" charset="-128"/>
                <a:ea typeface="ＭＳ ゴシック" pitchFamily="49" charset="-128"/>
              </a:rPr>
              <a:t>（入力値：</a:t>
            </a:r>
            <a:r>
              <a:rPr lang="en-US" altLang="ja-JP" sz="900" dirty="0">
                <a:solidFill>
                  <a:srgbClr val="000000"/>
                </a:solidFill>
                <a:latin typeface="ＭＳ ゴシック" pitchFamily="49" charset="-128"/>
                <a:ea typeface="ＭＳ ゴシック" pitchFamily="49" charset="-128"/>
              </a:rPr>
              <a:t>36</a:t>
            </a:r>
            <a:r>
              <a:rPr lang="ja-JP" altLang="en-US" sz="900" dirty="0">
                <a:solidFill>
                  <a:srgbClr val="000000"/>
                </a:solidFill>
                <a:latin typeface="ＭＳ ゴシック" pitchFamily="49" charset="-128"/>
                <a:ea typeface="ＭＳ ゴシック" pitchFamily="49" charset="-128"/>
              </a:rPr>
              <a:t>）</a:t>
            </a:r>
            <a:endParaRPr lang="en-US" altLang="ja-JP" sz="900" dirty="0">
              <a:solidFill>
                <a:srgbClr val="000000"/>
              </a:solidFill>
              <a:latin typeface="ＭＳ ゴシック" pitchFamily="49" charset="-128"/>
              <a:ea typeface="ＭＳ ゴシック" pitchFamily="49" charset="-128"/>
            </a:endParaRPr>
          </a:p>
          <a:p>
            <a:pPr>
              <a:defRPr sz="1000"/>
            </a:pPr>
            <a:r>
              <a:rPr lang="ja-JP" altLang="en-US" sz="900" dirty="0">
                <a:solidFill>
                  <a:srgbClr val="000000"/>
                </a:solidFill>
                <a:latin typeface="ＭＳ ゴシック" pitchFamily="49" charset="-128"/>
                <a:ea typeface="ＭＳ ゴシック" pitchFamily="49" charset="-128"/>
              </a:rPr>
              <a:t>（実行結果例）</a:t>
            </a:r>
            <a:endParaRPr lang="en-US" altLang="ja-JP" sz="900" dirty="0">
              <a:solidFill>
                <a:srgbClr val="000000"/>
              </a:solidFill>
              <a:latin typeface="ＭＳ ゴシック" pitchFamily="49" charset="-128"/>
              <a:ea typeface="ＭＳ ゴシック" pitchFamily="49" charset="-128"/>
            </a:endParaRPr>
          </a:p>
          <a:p>
            <a:pPr>
              <a:defRPr sz="1000"/>
            </a:pPr>
            <a:r>
              <a:rPr lang="ja-JP" altLang="en-US" sz="900" dirty="0">
                <a:solidFill>
                  <a:srgbClr val="000000"/>
                </a:solidFill>
                <a:latin typeface="ＭＳ ゴシック" pitchFamily="49" charset="-128"/>
                <a:ea typeface="ＭＳ ゴシック" pitchFamily="49" charset="-128"/>
              </a:rPr>
              <a:t>少し大きい</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Lesson5 </a:t>
            </a:r>
            <a:r>
              <a:rPr lang="ja-JP" altLang="en-US" dirty="0"/>
              <a:t>場合に応じた処理 </a:t>
            </a:r>
            <a:endParaRPr kumimoji="1" lang="ja-JP" altLang="en-US" dirty="0"/>
          </a:p>
        </p:txBody>
      </p:sp>
      <p:sp>
        <p:nvSpPr>
          <p:cNvPr id="4" name="テキスト ボックス 3"/>
          <p:cNvSpPr txBox="1"/>
          <p:nvPr/>
        </p:nvSpPr>
        <p:spPr>
          <a:xfrm>
            <a:off x="332656" y="870030"/>
            <a:ext cx="6192688" cy="338554"/>
          </a:xfrm>
          <a:prstGeom prst="rect">
            <a:avLst/>
          </a:prstGeom>
          <a:solidFill>
            <a:schemeClr val="tx1">
              <a:lumMod val="85000"/>
              <a:lumOff val="15000"/>
            </a:schemeClr>
          </a:solidFill>
        </p:spPr>
        <p:txBody>
          <a:bodyPr wrap="square" rtlCol="0">
            <a:spAutoFit/>
          </a:bodyPr>
          <a:lstStyle/>
          <a:p>
            <a:r>
              <a:rPr lang="en-US" altLang="ja-JP" sz="1600" dirty="0">
                <a:solidFill>
                  <a:schemeClr val="bg1"/>
                </a:solidFill>
                <a:latin typeface="+mn-ea"/>
              </a:rPr>
              <a:t>Lesson5</a:t>
            </a:r>
            <a:r>
              <a:rPr lang="ja-JP" altLang="en-US" sz="1600" dirty="0">
                <a:solidFill>
                  <a:schemeClr val="bg1"/>
                </a:solidFill>
                <a:latin typeface="+mn-ea"/>
              </a:rPr>
              <a:t>　練習問題</a:t>
            </a:r>
            <a:endParaRPr kumimoji="1" lang="ja-JP" altLang="en-US" sz="1600" dirty="0">
              <a:solidFill>
                <a:schemeClr val="bg1"/>
              </a:solidFill>
              <a:latin typeface="+mn-ea"/>
            </a:endParaRPr>
          </a:p>
        </p:txBody>
      </p:sp>
      <p:sp>
        <p:nvSpPr>
          <p:cNvPr id="7" name="コンテンツ プレースホルダ 2"/>
          <p:cNvSpPr txBox="1">
            <a:spLocks/>
          </p:cNvSpPr>
          <p:nvPr/>
        </p:nvSpPr>
        <p:spPr>
          <a:xfrm>
            <a:off x="342900" y="1280592"/>
            <a:ext cx="6172200" cy="6336704"/>
          </a:xfrm>
          <a:prstGeom prst="rect">
            <a:avLst/>
          </a:prstGeom>
        </p:spPr>
        <p:txBody>
          <a:bodyPr vert="horz">
            <a:noAutofit/>
          </a:bodyPr>
          <a:lstStyle/>
          <a:p>
            <a:pPr lvl="0">
              <a:spcBef>
                <a:spcPts val="600"/>
              </a:spcBef>
              <a:buClr>
                <a:schemeClr val="accent1"/>
              </a:buClr>
              <a:buSzPct val="76000"/>
            </a:pPr>
            <a:r>
              <a:rPr lang="en-US" altLang="ja-JP" sz="1200" dirty="0">
                <a:latin typeface="+mn-ea"/>
              </a:rPr>
              <a:t>5-B-4</a:t>
            </a:r>
            <a:r>
              <a:rPr lang="ja-JP" altLang="en-US" sz="1200" dirty="0">
                <a:latin typeface="+mn-ea"/>
              </a:rPr>
              <a:t>）</a:t>
            </a:r>
            <a:r>
              <a:rPr lang="en-US" altLang="ja-JP" sz="1200" dirty="0">
                <a:latin typeface="+mn-ea"/>
              </a:rPr>
              <a:t>【 class </a:t>
            </a:r>
            <a:r>
              <a:rPr lang="en-US" altLang="ja-JP" sz="1200" dirty="0">
                <a:solidFill>
                  <a:srgbClr val="0000FF"/>
                </a:solidFill>
                <a:latin typeface="+mn-ea"/>
              </a:rPr>
              <a:t>Lesson5B3</a:t>
            </a:r>
            <a:r>
              <a:rPr lang="ja-JP" altLang="en-US" sz="1200" dirty="0">
                <a:solidFill>
                  <a:schemeClr val="accent6"/>
                </a:solidFill>
                <a:latin typeface="+mn-ea"/>
              </a:rPr>
              <a:t> </a:t>
            </a:r>
            <a:r>
              <a:rPr lang="en-US" altLang="ja-JP" sz="1200" dirty="0">
                <a:latin typeface="+mn-ea"/>
              </a:rPr>
              <a:t>】</a:t>
            </a:r>
          </a:p>
          <a:p>
            <a:pPr lvl="0">
              <a:spcBef>
                <a:spcPts val="600"/>
              </a:spcBef>
              <a:buClr>
                <a:schemeClr val="accent1"/>
              </a:buClr>
              <a:buSzPct val="76000"/>
            </a:pPr>
            <a:r>
              <a:rPr lang="ja-JP" altLang="en-US" sz="1200" dirty="0">
                <a:latin typeface="+mn-ea"/>
              </a:rPr>
              <a:t>肥満指数</a:t>
            </a:r>
            <a:r>
              <a:rPr lang="en-US" altLang="ja-JP" sz="1200" dirty="0">
                <a:latin typeface="+mn-ea"/>
              </a:rPr>
              <a:t>(BMI) </a:t>
            </a:r>
            <a:r>
              <a:rPr lang="ja-JP" altLang="en-US" sz="1200" dirty="0">
                <a:latin typeface="+mn-ea"/>
              </a:rPr>
              <a:t>は体重</a:t>
            </a:r>
            <a:r>
              <a:rPr lang="en-US" altLang="ja-JP" sz="1200" dirty="0">
                <a:latin typeface="+mn-ea"/>
              </a:rPr>
              <a:t>(kg)/(</a:t>
            </a:r>
            <a:r>
              <a:rPr lang="ja-JP" altLang="en-US" sz="1200" dirty="0">
                <a:latin typeface="+mn-ea"/>
              </a:rPr>
              <a:t>身長</a:t>
            </a:r>
            <a:r>
              <a:rPr lang="en-US" altLang="ja-JP" sz="1200" dirty="0">
                <a:latin typeface="+mn-ea"/>
              </a:rPr>
              <a:t>(m)×</a:t>
            </a:r>
            <a:r>
              <a:rPr lang="ja-JP" altLang="en-US" sz="1200" dirty="0">
                <a:latin typeface="+mn-ea"/>
              </a:rPr>
              <a:t>身長</a:t>
            </a:r>
            <a:r>
              <a:rPr lang="en-US" altLang="ja-JP" sz="1200" dirty="0">
                <a:latin typeface="+mn-ea"/>
              </a:rPr>
              <a:t>(m))</a:t>
            </a:r>
            <a:r>
              <a:rPr lang="ja-JP" altLang="en-US" sz="1200" dirty="0">
                <a:latin typeface="+mn-ea"/>
              </a:rPr>
              <a:t>で定義される。</a:t>
            </a:r>
          </a:p>
          <a:p>
            <a:pPr lvl="0">
              <a:spcBef>
                <a:spcPts val="600"/>
              </a:spcBef>
              <a:buClr>
                <a:schemeClr val="accent1"/>
              </a:buClr>
              <a:buSzPct val="76000"/>
            </a:pPr>
            <a:r>
              <a:rPr lang="ja-JP" altLang="en-US" sz="1200" dirty="0">
                <a:latin typeface="+mn-ea"/>
              </a:rPr>
              <a:t>身長</a:t>
            </a:r>
            <a:r>
              <a:rPr lang="en-US" altLang="ja-JP" sz="1200" dirty="0">
                <a:latin typeface="+mn-ea"/>
              </a:rPr>
              <a:t>(cm)</a:t>
            </a:r>
            <a:r>
              <a:rPr lang="ja-JP" altLang="en-US" sz="1200" dirty="0">
                <a:latin typeface="+mn-ea"/>
              </a:rPr>
              <a:t>、体重</a:t>
            </a:r>
            <a:r>
              <a:rPr lang="en-US" altLang="ja-JP" sz="1200" dirty="0">
                <a:latin typeface="+mn-ea"/>
              </a:rPr>
              <a:t>(kg)</a:t>
            </a:r>
            <a:r>
              <a:rPr lang="ja-JP" altLang="en-US" sz="1200" dirty="0">
                <a:latin typeface="+mn-ea"/>
              </a:rPr>
              <a:t>を入力すると、肥満指数を表示し、以下のとおりの判定結果を</a:t>
            </a:r>
            <a:endParaRPr lang="en-US" altLang="ja-JP" sz="1200" dirty="0">
              <a:latin typeface="+mn-ea"/>
            </a:endParaRPr>
          </a:p>
          <a:p>
            <a:pPr lvl="0">
              <a:spcBef>
                <a:spcPts val="600"/>
              </a:spcBef>
              <a:buClr>
                <a:schemeClr val="accent1"/>
              </a:buClr>
              <a:buSzPct val="76000"/>
            </a:pPr>
            <a:r>
              <a:rPr lang="ja-JP" altLang="en-US" sz="1200" dirty="0">
                <a:latin typeface="+mn-ea"/>
              </a:rPr>
              <a:t>表示してください。</a:t>
            </a:r>
          </a:p>
          <a:p>
            <a:pPr lvl="0">
              <a:spcBef>
                <a:spcPts val="600"/>
              </a:spcBef>
              <a:buClr>
                <a:schemeClr val="accent1"/>
              </a:buClr>
              <a:buSzPct val="76000"/>
            </a:pPr>
            <a:r>
              <a:rPr lang="ja-JP" altLang="en-US" sz="1100" dirty="0">
                <a:latin typeface="+mn-ea"/>
              </a:rPr>
              <a:t>    肥満指数</a:t>
            </a:r>
            <a:r>
              <a:rPr lang="en-US" altLang="ja-JP" sz="1100" dirty="0">
                <a:latin typeface="+mn-ea"/>
              </a:rPr>
              <a:t>(BMI)</a:t>
            </a:r>
            <a:r>
              <a:rPr lang="ja-JP" altLang="en-US" sz="1100" dirty="0">
                <a:latin typeface="+mn-ea"/>
              </a:rPr>
              <a:t>が</a:t>
            </a:r>
          </a:p>
          <a:p>
            <a:pPr lvl="0">
              <a:spcBef>
                <a:spcPts val="600"/>
              </a:spcBef>
              <a:buClr>
                <a:schemeClr val="accent1"/>
              </a:buClr>
              <a:buSzPct val="76000"/>
            </a:pPr>
            <a:r>
              <a:rPr lang="ja-JP" altLang="en-US" sz="1100" dirty="0">
                <a:latin typeface="+mn-ea"/>
              </a:rPr>
              <a:t>        </a:t>
            </a:r>
            <a:r>
              <a:rPr lang="en-US" altLang="ja-JP" sz="1100" dirty="0">
                <a:latin typeface="+mn-ea"/>
              </a:rPr>
              <a:t>18.5</a:t>
            </a:r>
            <a:r>
              <a:rPr lang="ja-JP" altLang="en-US" sz="1100" dirty="0">
                <a:latin typeface="+mn-ea"/>
              </a:rPr>
              <a:t>以下なら「やせてます」</a:t>
            </a:r>
          </a:p>
          <a:p>
            <a:pPr lvl="0">
              <a:spcBef>
                <a:spcPts val="600"/>
              </a:spcBef>
              <a:buClr>
                <a:schemeClr val="accent1"/>
              </a:buClr>
              <a:buSzPct val="76000"/>
            </a:pPr>
            <a:r>
              <a:rPr lang="ja-JP" altLang="en-US" sz="1100" dirty="0">
                <a:latin typeface="+mn-ea"/>
              </a:rPr>
              <a:t>        </a:t>
            </a:r>
            <a:r>
              <a:rPr lang="en-US" altLang="ja-JP" sz="1100" dirty="0">
                <a:latin typeface="+mn-ea"/>
              </a:rPr>
              <a:t>18.5</a:t>
            </a:r>
            <a:r>
              <a:rPr lang="ja-JP" altLang="en-US" sz="1100" dirty="0">
                <a:latin typeface="+mn-ea"/>
              </a:rPr>
              <a:t>より大きく</a:t>
            </a:r>
            <a:r>
              <a:rPr lang="en-US" altLang="ja-JP" sz="1100" dirty="0">
                <a:latin typeface="+mn-ea"/>
              </a:rPr>
              <a:t>25</a:t>
            </a:r>
            <a:r>
              <a:rPr lang="ja-JP" altLang="en-US" sz="1100" dirty="0">
                <a:latin typeface="+mn-ea"/>
              </a:rPr>
              <a:t>未満の間なら「正常です」</a:t>
            </a:r>
          </a:p>
          <a:p>
            <a:pPr lvl="0">
              <a:spcBef>
                <a:spcPts val="600"/>
              </a:spcBef>
              <a:buClr>
                <a:schemeClr val="accent1"/>
              </a:buClr>
              <a:buSzPct val="76000"/>
            </a:pPr>
            <a:r>
              <a:rPr lang="ja-JP" altLang="en-US" sz="1100" dirty="0">
                <a:latin typeface="+mn-ea"/>
              </a:rPr>
              <a:t>        </a:t>
            </a:r>
            <a:r>
              <a:rPr lang="en-US" altLang="ja-JP" sz="1100" dirty="0">
                <a:latin typeface="+mn-ea"/>
              </a:rPr>
              <a:t>25</a:t>
            </a:r>
            <a:r>
              <a:rPr lang="ja-JP" altLang="en-US" sz="1100" dirty="0">
                <a:latin typeface="+mn-ea"/>
              </a:rPr>
              <a:t>以上</a:t>
            </a:r>
            <a:r>
              <a:rPr lang="en-US" altLang="ja-JP" sz="1100" dirty="0">
                <a:latin typeface="+mn-ea"/>
              </a:rPr>
              <a:t>30</a:t>
            </a:r>
            <a:r>
              <a:rPr lang="ja-JP" altLang="en-US" sz="1100" dirty="0">
                <a:latin typeface="+mn-ea"/>
              </a:rPr>
              <a:t>未満なら「太ってます」</a:t>
            </a:r>
          </a:p>
          <a:p>
            <a:pPr lvl="0">
              <a:spcBef>
                <a:spcPts val="600"/>
              </a:spcBef>
              <a:buClr>
                <a:schemeClr val="accent1"/>
              </a:buClr>
              <a:buSzPct val="76000"/>
            </a:pPr>
            <a:r>
              <a:rPr lang="ja-JP" altLang="en-US" sz="1100" dirty="0">
                <a:latin typeface="+mn-ea"/>
              </a:rPr>
              <a:t>        </a:t>
            </a:r>
            <a:r>
              <a:rPr lang="en-US" altLang="ja-JP" sz="1100" dirty="0">
                <a:latin typeface="+mn-ea"/>
              </a:rPr>
              <a:t>30</a:t>
            </a:r>
            <a:r>
              <a:rPr lang="ja-JP" altLang="en-US" sz="1100" dirty="0">
                <a:latin typeface="+mn-ea"/>
              </a:rPr>
              <a:t>以上なら「肥満」</a:t>
            </a:r>
          </a:p>
          <a:p>
            <a:pPr lvl="0">
              <a:spcBef>
                <a:spcPts val="600"/>
              </a:spcBef>
              <a:buClr>
                <a:schemeClr val="accent1"/>
              </a:buClr>
              <a:buSzPct val="76000"/>
            </a:pPr>
            <a:r>
              <a:rPr lang="ja-JP" altLang="en-US" sz="1100" dirty="0">
                <a:latin typeface="+mn-ea"/>
              </a:rPr>
              <a:t>    と、結果を表示します。</a:t>
            </a:r>
            <a:endParaRPr lang="en-US" altLang="ja-JP" sz="1100" dirty="0">
              <a:latin typeface="+mn-ea"/>
            </a:endParaRPr>
          </a:p>
          <a:p>
            <a:pPr lvl="0">
              <a:spcBef>
                <a:spcPts val="600"/>
              </a:spcBef>
              <a:buClr>
                <a:schemeClr val="accent1"/>
              </a:buClr>
              <a:buSzPct val="76000"/>
            </a:pPr>
            <a:endParaRPr lang="en-US" altLang="ja-JP" sz="1100" dirty="0">
              <a:latin typeface="+mn-ea"/>
            </a:endParaRPr>
          </a:p>
          <a:p>
            <a:pPr lvl="0">
              <a:spcBef>
                <a:spcPts val="600"/>
              </a:spcBef>
              <a:buClr>
                <a:schemeClr val="accent1"/>
              </a:buClr>
              <a:buSzPct val="76000"/>
            </a:pPr>
            <a:endParaRPr lang="ja-JP" altLang="en-US" sz="1100" dirty="0">
              <a:latin typeface="+mn-ea"/>
            </a:endParaRPr>
          </a:p>
          <a:p>
            <a:pPr lvl="0">
              <a:spcBef>
                <a:spcPts val="600"/>
              </a:spcBef>
              <a:buClr>
                <a:schemeClr val="accent1"/>
              </a:buClr>
              <a:buSzPct val="76000"/>
            </a:pPr>
            <a:endParaRPr lang="ja-JP" altLang="en-US" sz="1200" dirty="0">
              <a:latin typeface="+mn-ea"/>
            </a:endParaRPr>
          </a:p>
          <a:p>
            <a:pPr lvl="0">
              <a:spcBef>
                <a:spcPts val="600"/>
              </a:spcBef>
              <a:buClr>
                <a:schemeClr val="accent1"/>
              </a:buClr>
              <a:buSzPct val="76000"/>
            </a:pPr>
            <a:endParaRPr lang="en-US" altLang="ja-JP" sz="1200" dirty="0">
              <a:latin typeface="+mn-ea"/>
            </a:endParaRPr>
          </a:p>
          <a:p>
            <a:pPr lvl="0">
              <a:spcBef>
                <a:spcPts val="600"/>
              </a:spcBef>
              <a:buClr>
                <a:schemeClr val="accent1"/>
              </a:buClr>
              <a:buSzPct val="76000"/>
            </a:pPr>
            <a:endParaRPr lang="ja-JP" altLang="en-US" sz="1200" dirty="0">
              <a:latin typeface="+mn-ea"/>
            </a:endParaRPr>
          </a:p>
        </p:txBody>
      </p:sp>
      <p:sp>
        <p:nvSpPr>
          <p:cNvPr id="11" name="Rectangle 4"/>
          <p:cNvSpPr>
            <a:spLocks noChangeArrowheads="1"/>
          </p:cNvSpPr>
          <p:nvPr/>
        </p:nvSpPr>
        <p:spPr bwMode="auto">
          <a:xfrm>
            <a:off x="548680" y="4016896"/>
            <a:ext cx="2592288" cy="792088"/>
          </a:xfrm>
          <a:prstGeom prst="rect">
            <a:avLst/>
          </a:prstGeom>
          <a:solidFill>
            <a:srgbClr val="FFFFFF"/>
          </a:solidFill>
          <a:ln w="9360" cap="sq">
            <a:solidFill>
              <a:srgbClr val="000000"/>
            </a:solidFill>
            <a:miter lim="800000"/>
            <a:headEnd/>
            <a:tailEnd/>
          </a:ln>
          <a:effectLst/>
        </p:spPr>
        <p:txBody>
          <a:bodyPr wrap="square" lIns="90000" tIns="46800" rIns="90000" bIns="4680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defRPr sz="1000"/>
            </a:pPr>
            <a:r>
              <a:rPr lang="ja-JP" altLang="en-US" sz="900" dirty="0">
                <a:solidFill>
                  <a:srgbClr val="000000"/>
                </a:solidFill>
                <a:latin typeface="+mn-ea"/>
              </a:rPr>
              <a:t>（入力値：</a:t>
            </a:r>
            <a:r>
              <a:rPr lang="en-US" altLang="ja-JP" sz="900" dirty="0">
                <a:solidFill>
                  <a:srgbClr val="000000"/>
                </a:solidFill>
                <a:latin typeface="+mn-ea"/>
              </a:rPr>
              <a:t>170.2  </a:t>
            </a:r>
            <a:r>
              <a:rPr lang="ja-JP" altLang="en-US" sz="900" dirty="0">
                <a:solidFill>
                  <a:srgbClr val="000000"/>
                </a:solidFill>
                <a:latin typeface="+mn-ea"/>
              </a:rPr>
              <a:t>　</a:t>
            </a:r>
            <a:r>
              <a:rPr lang="en-US" altLang="ja-JP" sz="900" dirty="0">
                <a:solidFill>
                  <a:srgbClr val="000000"/>
                </a:solidFill>
                <a:latin typeface="+mn-ea"/>
              </a:rPr>
              <a:t>57.6</a:t>
            </a:r>
            <a:r>
              <a:rPr lang="ja-JP" altLang="en-US" sz="900" dirty="0">
                <a:solidFill>
                  <a:srgbClr val="000000"/>
                </a:solidFill>
                <a:latin typeface="+mn-ea"/>
              </a:rPr>
              <a:t>）</a:t>
            </a:r>
            <a:endParaRPr lang="en-US" altLang="ja-JP" sz="900" dirty="0">
              <a:solidFill>
                <a:srgbClr val="000000"/>
              </a:solidFill>
              <a:latin typeface="+mn-ea"/>
            </a:endParaRPr>
          </a:p>
          <a:p>
            <a:pPr>
              <a:defRPr sz="1000"/>
            </a:pPr>
            <a:r>
              <a:rPr lang="ja-JP" altLang="en-US" sz="900" dirty="0">
                <a:solidFill>
                  <a:srgbClr val="000000"/>
                </a:solidFill>
                <a:latin typeface="+mn-ea"/>
              </a:rPr>
              <a:t>（実行結果例）</a:t>
            </a:r>
            <a:endParaRPr lang="en-US" altLang="ja-JP" sz="900" dirty="0">
              <a:solidFill>
                <a:srgbClr val="000000"/>
              </a:solidFill>
              <a:latin typeface="+mn-ea"/>
            </a:endParaRPr>
          </a:p>
          <a:p>
            <a:pPr>
              <a:defRPr sz="1000"/>
            </a:pPr>
            <a:r>
              <a:rPr lang="ja-JP" altLang="en-US" sz="900" dirty="0">
                <a:latin typeface="+mn-ea"/>
              </a:rPr>
              <a:t>あなたの肥満指数は</a:t>
            </a:r>
            <a:r>
              <a:rPr lang="en-US" altLang="ja-JP" sz="900" dirty="0">
                <a:latin typeface="+mn-ea"/>
              </a:rPr>
              <a:t>19.88398248552543</a:t>
            </a:r>
            <a:r>
              <a:rPr lang="ja-JP" altLang="en-US" sz="900" dirty="0">
                <a:latin typeface="+mn-ea"/>
              </a:rPr>
              <a:t>です。 </a:t>
            </a:r>
            <a:endParaRPr lang="en-US" altLang="ja-JP" sz="900" dirty="0">
              <a:latin typeface="+mn-ea"/>
            </a:endParaRPr>
          </a:p>
          <a:p>
            <a:pPr>
              <a:defRPr sz="1000"/>
            </a:pPr>
            <a:r>
              <a:rPr lang="ja-JP" altLang="en-US" sz="900" dirty="0">
                <a:latin typeface="+mn-ea"/>
              </a:rPr>
              <a:t>正常です</a:t>
            </a:r>
            <a:endParaRPr lang="ja-JP" altLang="en-US" sz="900" dirty="0">
              <a:solidFill>
                <a:srgbClr val="000000"/>
              </a:solidFill>
              <a:latin typeface="+mn-ea"/>
            </a:endParaRPr>
          </a:p>
        </p:txBody>
      </p:sp>
      <p:sp>
        <p:nvSpPr>
          <p:cNvPr id="14" name="Rectangle 4"/>
          <p:cNvSpPr>
            <a:spLocks noChangeArrowheads="1"/>
          </p:cNvSpPr>
          <p:nvPr/>
        </p:nvSpPr>
        <p:spPr bwMode="auto">
          <a:xfrm>
            <a:off x="3284984" y="4016896"/>
            <a:ext cx="2592288" cy="792088"/>
          </a:xfrm>
          <a:prstGeom prst="rect">
            <a:avLst/>
          </a:prstGeom>
          <a:solidFill>
            <a:srgbClr val="FFFFFF"/>
          </a:solidFill>
          <a:ln w="9360" cap="sq">
            <a:solidFill>
              <a:srgbClr val="000000"/>
            </a:solidFill>
            <a:miter lim="800000"/>
            <a:headEnd/>
            <a:tailEnd/>
          </a:ln>
          <a:effectLst/>
        </p:spPr>
        <p:txBody>
          <a:bodyPr wrap="square" lIns="90000" tIns="46800" rIns="90000" bIns="4680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defRPr sz="1000"/>
            </a:pPr>
            <a:r>
              <a:rPr lang="ja-JP" altLang="en-US" sz="900" dirty="0">
                <a:solidFill>
                  <a:srgbClr val="000000"/>
                </a:solidFill>
                <a:latin typeface="+mn-ea"/>
              </a:rPr>
              <a:t>（入力値：</a:t>
            </a:r>
            <a:r>
              <a:rPr lang="en-US" altLang="ja-JP" sz="900" dirty="0">
                <a:solidFill>
                  <a:srgbClr val="000000"/>
                </a:solidFill>
                <a:latin typeface="+mn-ea"/>
              </a:rPr>
              <a:t>175.5</a:t>
            </a:r>
            <a:r>
              <a:rPr lang="ja-JP" altLang="en-US" sz="900" dirty="0">
                <a:solidFill>
                  <a:srgbClr val="000000"/>
                </a:solidFill>
                <a:latin typeface="+mn-ea"/>
              </a:rPr>
              <a:t>　　</a:t>
            </a:r>
            <a:r>
              <a:rPr lang="en-US" altLang="ja-JP" sz="900" dirty="0">
                <a:solidFill>
                  <a:srgbClr val="000000"/>
                </a:solidFill>
                <a:latin typeface="+mn-ea"/>
              </a:rPr>
              <a:t>99.8</a:t>
            </a:r>
            <a:r>
              <a:rPr lang="ja-JP" altLang="en-US" sz="900" dirty="0">
                <a:solidFill>
                  <a:srgbClr val="000000"/>
                </a:solidFill>
                <a:latin typeface="+mn-ea"/>
              </a:rPr>
              <a:t>）</a:t>
            </a:r>
            <a:endParaRPr lang="en-US" altLang="ja-JP" sz="900" dirty="0">
              <a:solidFill>
                <a:srgbClr val="000000"/>
              </a:solidFill>
              <a:latin typeface="+mn-ea"/>
            </a:endParaRPr>
          </a:p>
          <a:p>
            <a:pPr>
              <a:defRPr sz="1000"/>
            </a:pPr>
            <a:r>
              <a:rPr lang="ja-JP" altLang="en-US" sz="900" dirty="0">
                <a:solidFill>
                  <a:srgbClr val="000000"/>
                </a:solidFill>
                <a:latin typeface="+mn-ea"/>
              </a:rPr>
              <a:t>（実行結果例）</a:t>
            </a:r>
            <a:endParaRPr lang="en-US" altLang="ja-JP" sz="900" dirty="0">
              <a:solidFill>
                <a:srgbClr val="000000"/>
              </a:solidFill>
              <a:latin typeface="+mn-ea"/>
            </a:endParaRPr>
          </a:p>
          <a:p>
            <a:pPr>
              <a:defRPr sz="1000"/>
            </a:pPr>
            <a:r>
              <a:rPr lang="ja-JP" altLang="en-US" sz="900" dirty="0">
                <a:latin typeface="+mn-ea"/>
              </a:rPr>
              <a:t>あなたの肥満指数は</a:t>
            </a:r>
            <a:r>
              <a:rPr lang="en-US" altLang="ja-JP" sz="900" dirty="0">
                <a:latin typeface="+mn-ea"/>
              </a:rPr>
              <a:t>32.40233439663639</a:t>
            </a:r>
            <a:r>
              <a:rPr lang="ja-JP" altLang="en-US" sz="900" dirty="0">
                <a:latin typeface="+mn-ea"/>
              </a:rPr>
              <a:t>です。 </a:t>
            </a:r>
            <a:endParaRPr lang="en-US" altLang="ja-JP" sz="900" dirty="0">
              <a:latin typeface="+mn-ea"/>
            </a:endParaRPr>
          </a:p>
          <a:p>
            <a:pPr>
              <a:defRPr sz="1000"/>
            </a:pPr>
            <a:r>
              <a:rPr lang="ja-JP" altLang="en-US" sz="900" dirty="0">
                <a:latin typeface="+mn-ea"/>
              </a:rPr>
              <a:t>肥満です</a:t>
            </a:r>
            <a:endParaRPr lang="ja-JP" altLang="en-US" sz="900" dirty="0">
              <a:solidFill>
                <a:srgbClr val="000000"/>
              </a:solidFill>
              <a:latin typeface="+mn-ea"/>
            </a:endParaRPr>
          </a:p>
        </p:txBody>
      </p:sp>
      <p:sp>
        <p:nvSpPr>
          <p:cNvPr id="15" name="Rectangle 4"/>
          <p:cNvSpPr>
            <a:spLocks noChangeArrowheads="1"/>
          </p:cNvSpPr>
          <p:nvPr/>
        </p:nvSpPr>
        <p:spPr bwMode="auto">
          <a:xfrm>
            <a:off x="548680" y="4953000"/>
            <a:ext cx="2592288" cy="792088"/>
          </a:xfrm>
          <a:prstGeom prst="rect">
            <a:avLst/>
          </a:prstGeom>
          <a:solidFill>
            <a:srgbClr val="FFFFFF"/>
          </a:solidFill>
          <a:ln w="9360" cap="sq">
            <a:solidFill>
              <a:srgbClr val="000000"/>
            </a:solidFill>
            <a:miter lim="800000"/>
            <a:headEnd/>
            <a:tailEnd/>
          </a:ln>
          <a:effectLst/>
        </p:spPr>
        <p:txBody>
          <a:bodyPr wrap="square" lIns="90000" tIns="46800" rIns="90000" bIns="4680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defRPr sz="1000"/>
            </a:pPr>
            <a:r>
              <a:rPr lang="ja-JP" altLang="en-US" sz="900" dirty="0">
                <a:solidFill>
                  <a:srgbClr val="000000"/>
                </a:solidFill>
                <a:latin typeface="+mn-ea"/>
              </a:rPr>
              <a:t>（入力値：</a:t>
            </a:r>
            <a:r>
              <a:rPr lang="en-US" altLang="ja-JP" sz="900" dirty="0">
                <a:solidFill>
                  <a:srgbClr val="000000"/>
                </a:solidFill>
                <a:latin typeface="+mn-ea"/>
              </a:rPr>
              <a:t>159.2  </a:t>
            </a:r>
            <a:r>
              <a:rPr lang="ja-JP" altLang="en-US" sz="900" dirty="0">
                <a:solidFill>
                  <a:srgbClr val="000000"/>
                </a:solidFill>
                <a:latin typeface="+mn-ea"/>
              </a:rPr>
              <a:t>　</a:t>
            </a:r>
            <a:r>
              <a:rPr lang="en-US" altLang="ja-JP" sz="900" dirty="0">
                <a:solidFill>
                  <a:srgbClr val="000000"/>
                </a:solidFill>
                <a:latin typeface="+mn-ea"/>
              </a:rPr>
              <a:t>65.1</a:t>
            </a:r>
            <a:r>
              <a:rPr lang="ja-JP" altLang="en-US" sz="900" dirty="0">
                <a:solidFill>
                  <a:srgbClr val="000000"/>
                </a:solidFill>
                <a:latin typeface="+mn-ea"/>
              </a:rPr>
              <a:t>）</a:t>
            </a:r>
            <a:endParaRPr lang="en-US" altLang="ja-JP" sz="900" dirty="0">
              <a:solidFill>
                <a:srgbClr val="000000"/>
              </a:solidFill>
              <a:latin typeface="+mn-ea"/>
            </a:endParaRPr>
          </a:p>
          <a:p>
            <a:pPr>
              <a:defRPr sz="1000"/>
            </a:pPr>
            <a:r>
              <a:rPr lang="ja-JP" altLang="en-US" sz="900" dirty="0">
                <a:solidFill>
                  <a:srgbClr val="000000"/>
                </a:solidFill>
                <a:latin typeface="+mn-ea"/>
              </a:rPr>
              <a:t>（実行結果例）</a:t>
            </a:r>
            <a:endParaRPr lang="en-US" altLang="ja-JP" sz="900" dirty="0">
              <a:solidFill>
                <a:srgbClr val="000000"/>
              </a:solidFill>
              <a:latin typeface="+mn-ea"/>
            </a:endParaRPr>
          </a:p>
          <a:p>
            <a:pPr>
              <a:defRPr sz="1000"/>
            </a:pPr>
            <a:r>
              <a:rPr lang="ja-JP" altLang="en-US" sz="900" dirty="0">
                <a:latin typeface="+mn-ea"/>
              </a:rPr>
              <a:t>あなたの肥満指数は</a:t>
            </a:r>
            <a:r>
              <a:rPr lang="en-US" altLang="ja-JP" sz="900" dirty="0">
                <a:latin typeface="+mn-ea"/>
              </a:rPr>
              <a:t>25.68590439635363</a:t>
            </a:r>
            <a:r>
              <a:rPr lang="ja-JP" altLang="en-US" sz="900" dirty="0">
                <a:latin typeface="+mn-ea"/>
              </a:rPr>
              <a:t>です。 太ってます</a:t>
            </a:r>
            <a:endParaRPr lang="ja-JP" altLang="en-US" sz="900" dirty="0">
              <a:solidFill>
                <a:srgbClr val="000000"/>
              </a:solidFill>
              <a:latin typeface="+mn-ea"/>
            </a:endParaRPr>
          </a:p>
        </p:txBody>
      </p:sp>
      <p:sp>
        <p:nvSpPr>
          <p:cNvPr id="16" name="Rectangle 4"/>
          <p:cNvSpPr>
            <a:spLocks noChangeArrowheads="1"/>
          </p:cNvSpPr>
          <p:nvPr/>
        </p:nvSpPr>
        <p:spPr bwMode="auto">
          <a:xfrm>
            <a:off x="3284984" y="4953000"/>
            <a:ext cx="2592288" cy="792088"/>
          </a:xfrm>
          <a:prstGeom prst="rect">
            <a:avLst/>
          </a:prstGeom>
          <a:solidFill>
            <a:srgbClr val="FFFFFF"/>
          </a:solidFill>
          <a:ln w="9360" cap="sq">
            <a:solidFill>
              <a:srgbClr val="000000"/>
            </a:solidFill>
            <a:miter lim="800000"/>
            <a:headEnd/>
            <a:tailEnd/>
          </a:ln>
          <a:effectLst/>
        </p:spPr>
        <p:txBody>
          <a:bodyPr wrap="square" lIns="90000" tIns="46800" rIns="90000" bIns="4680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defRPr sz="1000"/>
            </a:pPr>
            <a:r>
              <a:rPr lang="ja-JP" altLang="en-US" sz="900" dirty="0">
                <a:solidFill>
                  <a:srgbClr val="000000"/>
                </a:solidFill>
                <a:latin typeface="+mn-ea"/>
              </a:rPr>
              <a:t>（入力値：</a:t>
            </a:r>
            <a:r>
              <a:rPr lang="en-US" altLang="ja-JP" sz="900" dirty="0">
                <a:solidFill>
                  <a:srgbClr val="000000"/>
                </a:solidFill>
                <a:latin typeface="+mn-ea"/>
              </a:rPr>
              <a:t>181.2  </a:t>
            </a:r>
            <a:r>
              <a:rPr lang="ja-JP" altLang="en-US" sz="900" dirty="0">
                <a:solidFill>
                  <a:srgbClr val="000000"/>
                </a:solidFill>
                <a:latin typeface="+mn-ea"/>
              </a:rPr>
              <a:t>　</a:t>
            </a:r>
            <a:r>
              <a:rPr lang="en-US" altLang="ja-JP" sz="900" dirty="0">
                <a:solidFill>
                  <a:srgbClr val="000000"/>
                </a:solidFill>
                <a:latin typeface="+mn-ea"/>
              </a:rPr>
              <a:t>58.8</a:t>
            </a:r>
            <a:r>
              <a:rPr lang="ja-JP" altLang="en-US" sz="900" dirty="0">
                <a:solidFill>
                  <a:srgbClr val="000000"/>
                </a:solidFill>
                <a:latin typeface="+mn-ea"/>
              </a:rPr>
              <a:t>）</a:t>
            </a:r>
            <a:endParaRPr lang="en-US" altLang="ja-JP" sz="900" dirty="0">
              <a:solidFill>
                <a:srgbClr val="000000"/>
              </a:solidFill>
              <a:latin typeface="+mn-ea"/>
            </a:endParaRPr>
          </a:p>
          <a:p>
            <a:pPr>
              <a:defRPr sz="1000"/>
            </a:pPr>
            <a:r>
              <a:rPr lang="ja-JP" altLang="en-US" sz="900" dirty="0">
                <a:solidFill>
                  <a:srgbClr val="000000"/>
                </a:solidFill>
                <a:latin typeface="+mn-ea"/>
              </a:rPr>
              <a:t>（実行結果例）</a:t>
            </a:r>
            <a:endParaRPr lang="en-US" altLang="ja-JP" sz="900" dirty="0">
              <a:solidFill>
                <a:srgbClr val="000000"/>
              </a:solidFill>
              <a:latin typeface="+mn-ea"/>
            </a:endParaRPr>
          </a:p>
          <a:p>
            <a:pPr>
              <a:defRPr sz="1000"/>
            </a:pPr>
            <a:r>
              <a:rPr lang="ja-JP" altLang="en-US" sz="900" dirty="0">
                <a:latin typeface="+mn-ea"/>
              </a:rPr>
              <a:t>あなたの肥満指数は</a:t>
            </a:r>
            <a:r>
              <a:rPr lang="en-US" altLang="ja-JP" sz="900" dirty="0">
                <a:latin typeface="+mn-ea"/>
              </a:rPr>
              <a:t>17.90857126149438</a:t>
            </a:r>
            <a:r>
              <a:rPr lang="ja-JP" altLang="en-US" sz="900" dirty="0">
                <a:latin typeface="+mn-ea"/>
              </a:rPr>
              <a:t>です。 </a:t>
            </a:r>
            <a:endParaRPr lang="en-US" altLang="ja-JP" sz="900" dirty="0">
              <a:latin typeface="+mn-ea"/>
            </a:endParaRPr>
          </a:p>
          <a:p>
            <a:pPr>
              <a:defRPr sz="1000"/>
            </a:pPr>
            <a:r>
              <a:rPr lang="ja-JP" altLang="en-US" sz="900" dirty="0">
                <a:latin typeface="+mn-ea"/>
              </a:rPr>
              <a:t>やせてます</a:t>
            </a:r>
            <a:endParaRPr lang="ja-JP" altLang="en-US" sz="900" dirty="0">
              <a:solidFill>
                <a:srgbClr val="000000"/>
              </a:solidFill>
              <a:latin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Lesson5 </a:t>
            </a:r>
            <a:r>
              <a:rPr lang="ja-JP" altLang="en-US" dirty="0"/>
              <a:t>場合に応じた処理 </a:t>
            </a:r>
            <a:endParaRPr kumimoji="1" lang="ja-JP" altLang="en-US" dirty="0"/>
          </a:p>
        </p:txBody>
      </p:sp>
      <p:sp>
        <p:nvSpPr>
          <p:cNvPr id="6" name="テキスト ボックス 5"/>
          <p:cNvSpPr txBox="1"/>
          <p:nvPr/>
        </p:nvSpPr>
        <p:spPr>
          <a:xfrm>
            <a:off x="332656" y="848544"/>
            <a:ext cx="6192688" cy="338554"/>
          </a:xfrm>
          <a:prstGeom prst="rect">
            <a:avLst/>
          </a:prstGeom>
          <a:solidFill>
            <a:schemeClr val="tx1">
              <a:lumMod val="85000"/>
              <a:lumOff val="15000"/>
            </a:schemeClr>
          </a:solidFill>
        </p:spPr>
        <p:txBody>
          <a:bodyPr wrap="square" rtlCol="0">
            <a:spAutoFit/>
          </a:bodyPr>
          <a:lstStyle/>
          <a:p>
            <a:r>
              <a:rPr lang="en-US" altLang="ja-JP" sz="1600" dirty="0">
                <a:solidFill>
                  <a:schemeClr val="bg1"/>
                </a:solidFill>
                <a:latin typeface="+mn-ea"/>
              </a:rPr>
              <a:t>Lesson5</a:t>
            </a:r>
            <a:r>
              <a:rPr lang="ja-JP" altLang="en-US" sz="1600" dirty="0">
                <a:solidFill>
                  <a:schemeClr val="bg1"/>
                </a:solidFill>
                <a:latin typeface="+mn-ea"/>
              </a:rPr>
              <a:t>　挑戦問題</a:t>
            </a:r>
          </a:p>
        </p:txBody>
      </p:sp>
      <p:sp>
        <p:nvSpPr>
          <p:cNvPr id="9" name="コンテンツ プレースホルダ 2"/>
          <p:cNvSpPr txBox="1">
            <a:spLocks/>
          </p:cNvSpPr>
          <p:nvPr/>
        </p:nvSpPr>
        <p:spPr>
          <a:xfrm>
            <a:off x="332656" y="1352600"/>
            <a:ext cx="6172200" cy="6552728"/>
          </a:xfrm>
          <a:prstGeom prst="rect">
            <a:avLst/>
          </a:prstGeom>
        </p:spPr>
        <p:txBody>
          <a:bodyPr vert="horz">
            <a:noAutofit/>
          </a:bodyPr>
          <a:lstStyle/>
          <a:p>
            <a:pPr marL="180000" lvl="0" indent="-457200">
              <a:spcBef>
                <a:spcPts val="600"/>
              </a:spcBef>
              <a:buClr>
                <a:schemeClr val="accent1"/>
              </a:buClr>
              <a:buSzPct val="76000"/>
            </a:pPr>
            <a:endParaRPr lang="en-US" altLang="ja-JP" sz="1200" dirty="0">
              <a:latin typeface="+mn-ea"/>
            </a:endParaRPr>
          </a:p>
          <a:p>
            <a:pPr marL="180000" lvl="0" indent="-457200">
              <a:spcBef>
                <a:spcPts val="600"/>
              </a:spcBef>
              <a:buClr>
                <a:schemeClr val="accent1"/>
              </a:buClr>
              <a:buSzPct val="76000"/>
            </a:pPr>
            <a:r>
              <a:rPr lang="en-US" altLang="ja-JP" sz="1200" dirty="0">
                <a:latin typeface="+mn-ea"/>
              </a:rPr>
              <a:t>5-C-2</a:t>
            </a:r>
            <a:r>
              <a:rPr lang="ja-JP" altLang="en-US" sz="1200" dirty="0">
                <a:latin typeface="+mn-ea"/>
              </a:rPr>
              <a:t>）</a:t>
            </a:r>
            <a:r>
              <a:rPr lang="en-US" altLang="ja-JP" sz="1200" dirty="0">
                <a:latin typeface="+mn-ea"/>
              </a:rPr>
              <a:t>【 </a:t>
            </a:r>
            <a:r>
              <a:rPr lang="en-US" altLang="ja-JP" sz="1200">
                <a:latin typeface="+mn-ea"/>
              </a:rPr>
              <a:t>class </a:t>
            </a:r>
            <a:r>
              <a:rPr lang="en-US" altLang="ja-JP" sz="1200">
                <a:solidFill>
                  <a:srgbClr val="0000FF"/>
                </a:solidFill>
                <a:latin typeface="+mn-ea"/>
              </a:rPr>
              <a:t>Lesson5C1</a:t>
            </a:r>
            <a:r>
              <a:rPr lang="en-US" altLang="ja-JP" sz="1200">
                <a:latin typeface="+mn-ea"/>
              </a:rPr>
              <a:t> </a:t>
            </a:r>
            <a:r>
              <a:rPr lang="en-US" altLang="ja-JP" sz="1200" dirty="0">
                <a:latin typeface="+mn-ea"/>
              </a:rPr>
              <a:t>】</a:t>
            </a:r>
          </a:p>
          <a:p>
            <a:pPr marL="180000" lvl="0" indent="-457200">
              <a:spcBef>
                <a:spcPts val="600"/>
              </a:spcBef>
              <a:buClr>
                <a:schemeClr val="accent1"/>
              </a:buClr>
              <a:buSzPct val="76000"/>
            </a:pPr>
            <a:r>
              <a:rPr lang="ja-JP" altLang="en-US" sz="1200" dirty="0">
                <a:latin typeface="+mn-ea"/>
              </a:rPr>
              <a:t>大吉、中吉、小吉、吉、凶、大凶をランダムに出力するプログラムを作成してください。　</a:t>
            </a:r>
          </a:p>
          <a:p>
            <a:pPr marL="180000" lvl="0" indent="-457200">
              <a:spcBef>
                <a:spcPts val="600"/>
              </a:spcBef>
              <a:buClr>
                <a:schemeClr val="accent1"/>
              </a:buClr>
              <a:buSzPct val="76000"/>
            </a:pPr>
            <a:r>
              <a:rPr lang="ja-JP" altLang="en-US" sz="1100" dirty="0">
                <a:latin typeface="+mn-ea"/>
              </a:rPr>
              <a:t>（乱数の発生には　</a:t>
            </a:r>
            <a:r>
              <a:rPr lang="en-US" altLang="ja-JP" sz="1100" dirty="0">
                <a:latin typeface="+mn-ea"/>
              </a:rPr>
              <a:t>P.317</a:t>
            </a:r>
            <a:r>
              <a:rPr lang="ja-JP" altLang="en-US" sz="1100" dirty="0">
                <a:latin typeface="+mn-ea"/>
              </a:rPr>
              <a:t>記載の</a:t>
            </a:r>
            <a:r>
              <a:rPr lang="en-US" altLang="ja-JP" sz="1100" dirty="0" err="1">
                <a:latin typeface="+mn-ea"/>
              </a:rPr>
              <a:t>Math.random</a:t>
            </a:r>
            <a:r>
              <a:rPr lang="en-US" altLang="ja-JP" sz="1100" dirty="0">
                <a:latin typeface="+mn-ea"/>
              </a:rPr>
              <a:t>()</a:t>
            </a:r>
            <a:r>
              <a:rPr lang="ja-JP" altLang="en-US" sz="1100" dirty="0">
                <a:latin typeface="+mn-ea"/>
              </a:rPr>
              <a:t>メソッドを使用）</a:t>
            </a:r>
            <a:endParaRPr lang="en-US" altLang="ja-JP" sz="1100" dirty="0">
              <a:latin typeface="+mn-ea"/>
            </a:endParaRPr>
          </a:p>
          <a:p>
            <a:pPr marL="180000" lvl="0" indent="-457200">
              <a:spcBef>
                <a:spcPts val="600"/>
              </a:spcBef>
              <a:buClr>
                <a:schemeClr val="accent1"/>
              </a:buClr>
              <a:buSzPct val="76000"/>
            </a:pPr>
            <a:endParaRPr lang="en-US" altLang="ja-JP" sz="1100" dirty="0">
              <a:latin typeface="+mn-ea"/>
            </a:endParaRPr>
          </a:p>
          <a:p>
            <a:pPr marL="180000" lvl="0" indent="-457200">
              <a:spcBef>
                <a:spcPts val="600"/>
              </a:spcBef>
              <a:buClr>
                <a:schemeClr val="accent1"/>
              </a:buClr>
              <a:buSzPct val="76000"/>
            </a:pPr>
            <a:endParaRPr lang="en-US" altLang="ja-JP" sz="1100" dirty="0">
              <a:latin typeface="+mn-ea"/>
            </a:endParaRPr>
          </a:p>
          <a:p>
            <a:pPr lvl="0">
              <a:spcBef>
                <a:spcPts val="600"/>
              </a:spcBef>
              <a:buClr>
                <a:schemeClr val="accent1"/>
              </a:buClr>
              <a:buSzPct val="76000"/>
            </a:pPr>
            <a:endParaRPr lang="en-US" altLang="ja-JP" sz="1100" dirty="0">
              <a:latin typeface="+mn-ea"/>
            </a:endParaRPr>
          </a:p>
          <a:p>
            <a:pPr lvl="0">
              <a:spcBef>
                <a:spcPts val="600"/>
              </a:spcBef>
              <a:buClr>
                <a:schemeClr val="accent1"/>
              </a:buClr>
              <a:buSzPct val="76000"/>
            </a:pPr>
            <a:endParaRPr lang="en-US" altLang="ja-JP" sz="1100" dirty="0">
              <a:latin typeface="+mn-ea"/>
            </a:endParaRPr>
          </a:p>
          <a:p>
            <a:pPr marL="180000" lvl="0" indent="-457200">
              <a:spcBef>
                <a:spcPts val="600"/>
              </a:spcBef>
              <a:buClr>
                <a:schemeClr val="accent1"/>
              </a:buClr>
              <a:buSzPct val="76000"/>
            </a:pPr>
            <a:endParaRPr lang="ja-JP" altLang="en-US" sz="1100" dirty="0">
              <a:latin typeface="+mn-ea"/>
            </a:endParaRPr>
          </a:p>
          <a:p>
            <a:pPr marL="180000" lvl="0" indent="-457200">
              <a:spcBef>
                <a:spcPts val="600"/>
              </a:spcBef>
              <a:buClr>
                <a:schemeClr val="accent1"/>
              </a:buClr>
              <a:buSzPct val="76000"/>
            </a:pPr>
            <a:r>
              <a:rPr lang="en-US" altLang="ja-JP" sz="1200" dirty="0">
                <a:latin typeface="+mn-ea"/>
              </a:rPr>
              <a:t>	</a:t>
            </a:r>
          </a:p>
          <a:p>
            <a:pPr marL="180000" lvl="0" indent="-457200">
              <a:spcBef>
                <a:spcPts val="600"/>
              </a:spcBef>
              <a:buClr>
                <a:schemeClr val="accent1"/>
              </a:buClr>
              <a:buSzPct val="76000"/>
            </a:pPr>
            <a:endParaRPr lang="ja-JP" altLang="en-US" sz="1200" dirty="0">
              <a:latin typeface="+mn-ea"/>
            </a:endParaRPr>
          </a:p>
          <a:p>
            <a:pPr marL="180000" lvl="0" indent="-457200">
              <a:spcBef>
                <a:spcPts val="600"/>
              </a:spcBef>
              <a:buClr>
                <a:schemeClr val="accent1"/>
              </a:buClr>
              <a:buSzPct val="76000"/>
            </a:pPr>
            <a:endParaRPr lang="en-US" altLang="ja-JP" sz="1200" dirty="0">
              <a:latin typeface="+mn-ea"/>
            </a:endParaRPr>
          </a:p>
          <a:p>
            <a:pPr marL="180000" lvl="0" indent="-457200">
              <a:spcBef>
                <a:spcPts val="600"/>
              </a:spcBef>
              <a:buClr>
                <a:schemeClr val="accent1"/>
              </a:buClr>
              <a:buSzPct val="76000"/>
            </a:pPr>
            <a:endParaRPr lang="en-US" altLang="ja-JP" sz="1000" dirty="0">
              <a:latin typeface="+mn-ea"/>
            </a:endParaRPr>
          </a:p>
          <a:p>
            <a:pPr marL="180000" lvl="0" indent="-457200">
              <a:spcBef>
                <a:spcPts val="600"/>
              </a:spcBef>
              <a:buClr>
                <a:schemeClr val="accent1"/>
              </a:buClr>
              <a:buSzPct val="76000"/>
            </a:pPr>
            <a:endParaRPr lang="ja-JP" altLang="en-US" sz="1200" dirty="0">
              <a:latin typeface="+mn-ea"/>
            </a:endParaRPr>
          </a:p>
          <a:p>
            <a:pPr lvl="0">
              <a:spcBef>
                <a:spcPts val="600"/>
              </a:spcBef>
              <a:buClr>
                <a:schemeClr val="accent1"/>
              </a:buClr>
              <a:buSzPct val="76000"/>
            </a:pPr>
            <a:endParaRPr lang="ja-JP" altLang="en-US" sz="1200" dirty="0">
              <a:latin typeface="+mn-ea"/>
            </a:endParaRPr>
          </a:p>
        </p:txBody>
      </p:sp>
      <p:sp>
        <p:nvSpPr>
          <p:cNvPr id="7" name="コンテンツ プレースホルダ 2"/>
          <p:cNvSpPr txBox="1">
            <a:spLocks/>
          </p:cNvSpPr>
          <p:nvPr/>
        </p:nvSpPr>
        <p:spPr>
          <a:xfrm>
            <a:off x="332656" y="6249144"/>
            <a:ext cx="6264696" cy="2016224"/>
          </a:xfrm>
          <a:prstGeom prst="rect">
            <a:avLst/>
          </a:prstGeom>
        </p:spPr>
        <p:txBody>
          <a:bodyPr vert="horz">
            <a:normAutofit/>
          </a:bodyPr>
          <a:lstStyle/>
          <a:p>
            <a:pPr marL="180000" lvl="0" indent="-457200">
              <a:spcBef>
                <a:spcPts val="600"/>
              </a:spcBef>
              <a:buClr>
                <a:schemeClr val="accent1"/>
              </a:buClr>
              <a:buSzPct val="76000"/>
            </a:pPr>
            <a:endParaRPr lang="ja-JP" altLang="en-US" sz="1200" dirty="0">
              <a:latin typeface="+mn-ea"/>
            </a:endParaRPr>
          </a:p>
        </p:txBody>
      </p:sp>
      <p:sp>
        <p:nvSpPr>
          <p:cNvPr id="14" name="Rectangle 4"/>
          <p:cNvSpPr>
            <a:spLocks noChangeArrowheads="1"/>
          </p:cNvSpPr>
          <p:nvPr/>
        </p:nvSpPr>
        <p:spPr bwMode="auto">
          <a:xfrm>
            <a:off x="353144" y="2509977"/>
            <a:ext cx="2592288" cy="504056"/>
          </a:xfrm>
          <a:prstGeom prst="rect">
            <a:avLst/>
          </a:prstGeom>
          <a:solidFill>
            <a:srgbClr val="FFFFFF"/>
          </a:solidFill>
          <a:ln w="9360" cap="sq">
            <a:solidFill>
              <a:srgbClr val="000000"/>
            </a:solidFill>
            <a:miter lim="800000"/>
            <a:headEnd/>
            <a:tailEnd/>
          </a:ln>
          <a:effectLst/>
        </p:spPr>
        <p:txBody>
          <a:bodyPr wrap="square" lIns="90000" tIns="46800" rIns="90000" bIns="4680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defRPr sz="1000"/>
            </a:pPr>
            <a:r>
              <a:rPr lang="ja-JP" altLang="en-US" sz="900" dirty="0">
                <a:solidFill>
                  <a:srgbClr val="000000"/>
                </a:solidFill>
                <a:latin typeface="+mn-ea"/>
              </a:rPr>
              <a:t>（実行結果例）</a:t>
            </a:r>
            <a:endParaRPr lang="en-US" altLang="ja-JP" sz="900" dirty="0">
              <a:solidFill>
                <a:srgbClr val="000000"/>
              </a:solidFill>
              <a:latin typeface="+mn-ea"/>
            </a:endParaRPr>
          </a:p>
          <a:p>
            <a:pPr>
              <a:defRPr sz="1000"/>
            </a:pPr>
            <a:r>
              <a:rPr lang="ja-JP" altLang="en-US" sz="900" dirty="0"/>
              <a:t>あなたの運勢は小吉です。</a:t>
            </a:r>
            <a:endParaRPr lang="ja-JP" altLang="en-US" sz="900" dirty="0">
              <a:solidFill>
                <a:srgbClr val="000000"/>
              </a:solidFill>
              <a:latin typeface="+mn-ea"/>
            </a:endParaRPr>
          </a:p>
        </p:txBody>
      </p:sp>
      <p:sp>
        <p:nvSpPr>
          <p:cNvPr id="15" name="Rectangle 4"/>
          <p:cNvSpPr>
            <a:spLocks noChangeArrowheads="1"/>
          </p:cNvSpPr>
          <p:nvPr/>
        </p:nvSpPr>
        <p:spPr bwMode="auto">
          <a:xfrm>
            <a:off x="3140968" y="2509977"/>
            <a:ext cx="2592288" cy="504056"/>
          </a:xfrm>
          <a:prstGeom prst="rect">
            <a:avLst/>
          </a:prstGeom>
          <a:solidFill>
            <a:srgbClr val="FFFFFF"/>
          </a:solidFill>
          <a:ln w="9360" cap="sq">
            <a:solidFill>
              <a:srgbClr val="000000"/>
            </a:solidFill>
            <a:miter lim="800000"/>
            <a:headEnd/>
            <a:tailEnd/>
          </a:ln>
          <a:effectLst/>
        </p:spPr>
        <p:txBody>
          <a:bodyPr wrap="square" lIns="90000" tIns="46800" rIns="90000" bIns="4680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defRPr sz="1000"/>
            </a:pPr>
            <a:r>
              <a:rPr lang="ja-JP" altLang="en-US" sz="900" dirty="0">
                <a:solidFill>
                  <a:srgbClr val="000000"/>
                </a:solidFill>
                <a:latin typeface="+mn-ea"/>
              </a:rPr>
              <a:t>（実行結果例）</a:t>
            </a:r>
            <a:endParaRPr lang="en-US" altLang="ja-JP" sz="900" dirty="0">
              <a:solidFill>
                <a:srgbClr val="000000"/>
              </a:solidFill>
              <a:latin typeface="+mn-ea"/>
            </a:endParaRPr>
          </a:p>
          <a:p>
            <a:pPr>
              <a:defRPr sz="1000"/>
            </a:pPr>
            <a:r>
              <a:rPr lang="ja-JP" altLang="en-US" sz="900" dirty="0"/>
              <a:t>あなたの運勢は大吉です。</a:t>
            </a:r>
            <a:endParaRPr lang="ja-JP" altLang="en-US" sz="900" dirty="0">
              <a:solidFill>
                <a:srgbClr val="000000"/>
              </a:solidFill>
              <a:latin typeface="+mn-ea"/>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アース">
  <a:themeElements>
    <a:clrScheme name="アーバン">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アース">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アース">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22610</TotalTime>
  <Words>519</Words>
  <Application>Microsoft Office PowerPoint</Application>
  <PresentationFormat>A4 210 x 297 mm</PresentationFormat>
  <Paragraphs>101</Paragraphs>
  <Slides>3</Slides>
  <Notes>0</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3</vt:i4>
      </vt:variant>
    </vt:vector>
  </HeadingPairs>
  <TitlesOfParts>
    <vt:vector size="12" baseType="lpstr">
      <vt:lpstr>HGS創英角ｺﾞｼｯｸUB</vt:lpstr>
      <vt:lpstr>HG明朝E</vt:lpstr>
      <vt:lpstr>ＭＳ Ｐゴシック</vt:lpstr>
      <vt:lpstr>ＭＳ ゴシック</vt:lpstr>
      <vt:lpstr>Bookman Old Style</vt:lpstr>
      <vt:lpstr>Gill Sans MT</vt:lpstr>
      <vt:lpstr>Wingdings</vt:lpstr>
      <vt:lpstr>Wingdings 3</vt:lpstr>
      <vt:lpstr>アース</vt:lpstr>
      <vt:lpstr>Lesson5 場合に応じた処理 </vt:lpstr>
      <vt:lpstr>Lesson5 場合に応じた処理 </vt:lpstr>
      <vt:lpstr>Lesson5 場合に応じた処理 </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nn</dc:creator>
  <cp:lastModifiedBy>is00</cp:lastModifiedBy>
  <cp:revision>399</cp:revision>
  <dcterms:created xsi:type="dcterms:W3CDTF">2017-01-15T23:56:28Z</dcterms:created>
  <dcterms:modified xsi:type="dcterms:W3CDTF">2021-06-09T04:31:38Z</dcterms:modified>
</cp:coreProperties>
</file>