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330" r:id="rId3"/>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22" autoAdjust="0"/>
    <p:restoredTop sz="94660"/>
  </p:normalViewPr>
  <p:slideViewPr>
    <p:cSldViewPr>
      <p:cViewPr varScale="1">
        <p:scale>
          <a:sx n="80" d="100"/>
          <a:sy n="80" d="100"/>
        </p:scale>
        <p:origin x="3468" y="96"/>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914400" y="1336518"/>
            <a:ext cx="5143500" cy="1430867"/>
          </a:xfrm>
        </p:spPr>
        <p:txBody>
          <a:bodyPr anchor="t" anchorCtr="0"/>
          <a:lstStyle>
            <a:lvl1pPr algn="r">
              <a:defRPr sz="3200">
                <a:solidFill>
                  <a:schemeClr val="tx1"/>
                </a:solidFill>
              </a:defRPr>
            </a:lvl1pPr>
          </a:lstStyle>
          <a:p>
            <a:r>
              <a:rPr kumimoji="0" lang="ja-JP" altLang="en-US"/>
              <a:t>マスタ タイトルの書式設定</a:t>
            </a:r>
            <a:endParaRPr kumimoji="0" lang="en-US"/>
          </a:p>
        </p:txBody>
      </p:sp>
      <p:sp>
        <p:nvSpPr>
          <p:cNvPr id="9" name="サブタイトル 8"/>
          <p:cNvSpPr>
            <a:spLocks noGrp="1"/>
          </p:cNvSpPr>
          <p:nvPr>
            <p:ph type="subTitle" idx="1"/>
          </p:nvPr>
        </p:nvSpPr>
        <p:spPr>
          <a:xfrm>
            <a:off x="914400" y="3125101"/>
            <a:ext cx="5143500" cy="770467"/>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a:t>マスタ サブタイトルの書式設定</a:t>
            </a:r>
            <a:endParaRPr kumimoji="0" lang="en-US"/>
          </a:p>
        </p:txBody>
      </p:sp>
      <p:sp>
        <p:nvSpPr>
          <p:cNvPr id="28" name="日付プレースホルダ 27"/>
          <p:cNvSpPr>
            <a:spLocks noGrp="1"/>
          </p:cNvSpPr>
          <p:nvPr>
            <p:ph type="dt" sz="half" idx="10"/>
          </p:nvPr>
        </p:nvSpPr>
        <p:spPr>
          <a:xfrm>
            <a:off x="4800600" y="9179560"/>
            <a:ext cx="1714500" cy="528320"/>
          </a:xfrm>
        </p:spPr>
        <p:txBody>
          <a:bodyPr/>
          <a:lstStyle>
            <a:lvl1pPr>
              <a:defRPr sz="1400"/>
            </a:lvl1pPr>
          </a:lstStyle>
          <a:p>
            <a:fld id="{A817566C-8F0F-4860-9D33-8D15806CD4C8}" type="datetimeFigureOut">
              <a:rPr kumimoji="1" lang="ja-JP" altLang="en-US" smtClean="0"/>
              <a:pPr/>
              <a:t>2021/6/14</a:t>
            </a:fld>
            <a:endParaRPr kumimoji="1" lang="ja-JP" altLang="en-US"/>
          </a:p>
        </p:txBody>
      </p:sp>
      <p:sp>
        <p:nvSpPr>
          <p:cNvPr id="17" name="フッター プレースホルダ 16"/>
          <p:cNvSpPr>
            <a:spLocks noGrp="1"/>
          </p:cNvSpPr>
          <p:nvPr>
            <p:ph type="ftr" sz="quarter" idx="11"/>
          </p:nvPr>
        </p:nvSpPr>
        <p:spPr>
          <a:xfrm>
            <a:off x="2173986" y="9179560"/>
            <a:ext cx="2606040" cy="528320"/>
          </a:xfrm>
        </p:spPr>
        <p:txBody>
          <a:bodyPr/>
          <a:lstStyle/>
          <a:p>
            <a:endParaRPr kumimoji="1" lang="ja-JP" altLang="en-US" dirty="0"/>
          </a:p>
        </p:txBody>
      </p:sp>
      <p:sp>
        <p:nvSpPr>
          <p:cNvPr id="29" name="スライド番号プレースホルダ 28"/>
          <p:cNvSpPr>
            <a:spLocks noGrp="1"/>
          </p:cNvSpPr>
          <p:nvPr>
            <p:ph type="sldNum" sz="quarter" idx="12"/>
          </p:nvPr>
        </p:nvSpPr>
        <p:spPr>
          <a:xfrm>
            <a:off x="912114" y="9179560"/>
            <a:ext cx="914400" cy="528320"/>
          </a:xfrm>
        </p:spPr>
        <p:txBody>
          <a:bodyPr/>
          <a:lstStyle/>
          <a:p>
            <a:fld id="{50C05186-5514-427C-B954-BA9D6D92D86B}" type="slidenum">
              <a:rPr kumimoji="1" lang="ja-JP" altLang="en-US" smtClean="0"/>
              <a:pPr/>
              <a:t>‹#›</a:t>
            </a:fld>
            <a:endParaRPr kumimoji="1" lang="ja-JP" altLang="en-US"/>
          </a:p>
        </p:txBody>
      </p:sp>
      <p:sp>
        <p:nvSpPr>
          <p:cNvPr id="21" name="正方形/長方形 20"/>
          <p:cNvSpPr/>
          <p:nvPr/>
        </p:nvSpPr>
        <p:spPr>
          <a:xfrm>
            <a:off x="678656" y="992560"/>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685800" y="3015035"/>
            <a:ext cx="5486400" cy="9906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678656" y="992560"/>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685800" y="3015035"/>
            <a:ext cx="171450" cy="9906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2021/6/14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396700"/>
            <a:ext cx="1543050" cy="8452203"/>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342900" y="396700"/>
            <a:ext cx="4514850" cy="8452203"/>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2021/6/14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7" name="直線コネクタ 6"/>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690205" y="4625042"/>
            <a:ext cx="8453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220133"/>
            <a:ext cx="6172200" cy="484395"/>
          </a:xfrm>
        </p:spPr>
        <p:style>
          <a:lnRef idx="1">
            <a:schemeClr val="accent2"/>
          </a:lnRef>
          <a:fillRef idx="2">
            <a:schemeClr val="accent2"/>
          </a:fillRef>
          <a:effectRef idx="1">
            <a:schemeClr val="accent2"/>
          </a:effectRef>
          <a:fontRef idx="none"/>
        </p:style>
        <p:txBody>
          <a:bodyPr anchor="ctr">
            <a:normAutofit/>
          </a:bodyPr>
          <a:lstStyle>
            <a:lvl1pPr>
              <a:defRPr sz="2000" b="0">
                <a:solidFill>
                  <a:srgbClr val="002060"/>
                </a:solidFill>
                <a:effectLst>
                  <a:outerShdw blurRad="38100" dist="38100" dir="2700000" algn="tl">
                    <a:srgbClr val="000000">
                      <a:alpha val="43137"/>
                    </a:srgbClr>
                  </a:outerShdw>
                </a:effectLst>
                <a:latin typeface="HGS創英角ｺﾞｼｯｸUB" pitchFamily="50" charset="-128"/>
                <a:ea typeface="HGS創英角ｺﾞｼｯｸUB" pitchFamily="50" charset="-128"/>
              </a:defRPr>
            </a:lvl1pPr>
          </a:lstStyle>
          <a:p>
            <a:r>
              <a:rPr kumimoji="0" lang="ja-JP" altLang="en-US" dirty="0"/>
              <a:t>マスタ タイトルの書式設定</a:t>
            </a:r>
            <a:endParaRPr kumimoji="0" lang="en-US" dirty="0"/>
          </a:p>
        </p:txBody>
      </p:sp>
      <p:sp>
        <p:nvSpPr>
          <p:cNvPr id="4" name="日付プレースホルダ 3"/>
          <p:cNvSpPr>
            <a:spLocks noGrp="1"/>
          </p:cNvSpPr>
          <p:nvPr>
            <p:ph type="dt" sz="half" idx="10"/>
          </p:nvPr>
        </p:nvSpPr>
        <p:spPr/>
        <p:txBody>
          <a:bodyPr/>
          <a:lstStyle/>
          <a:p>
            <a:fld id="{A817566C-8F0F-4860-9D33-8D15806CD4C8}" type="datetimeFigureOut">
              <a:rPr kumimoji="1" lang="ja-JP" altLang="en-US" smtClean="0"/>
              <a:pPr/>
              <a:t>2021/6/14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コンテンツ プレースホルダ 7"/>
          <p:cNvSpPr>
            <a:spLocks noGrp="1"/>
          </p:cNvSpPr>
          <p:nvPr>
            <p:ph sz="quarter" idx="1"/>
          </p:nvPr>
        </p:nvSpPr>
        <p:spPr>
          <a:xfrm>
            <a:off x="342900" y="848544"/>
            <a:ext cx="6172200" cy="8044843"/>
          </a:xfrm>
        </p:spPr>
        <p:txBody>
          <a:bodyPr>
            <a:normAutofit/>
          </a:bodyPr>
          <a:lstStyle>
            <a:lvl1pPr>
              <a:defRPr sz="1600"/>
            </a:lvl1pPr>
            <a:lvl2pPr>
              <a:defRPr sz="1600"/>
            </a:lvl2pPr>
            <a:lvl3pPr>
              <a:defRPr sz="1600"/>
            </a:lvl3pPr>
            <a:lvl4pPr>
              <a:defRPr sz="1600"/>
            </a:lvl4pPr>
            <a:lvl5pPr>
              <a:defRPr sz="1600"/>
            </a:lvl5pPr>
          </a:lstStyle>
          <a:p>
            <a:pPr lvl="0" eaLnBrk="1" latinLnBrk="0" hangingPunct="1"/>
            <a:r>
              <a:rPr lang="ja-JP" altLang="en-US" dirty="0"/>
              <a:t>マスタ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292600"/>
            <a:ext cx="5143500" cy="1540933"/>
          </a:xfrm>
        </p:spPr>
        <p:txBody>
          <a:bodyPr anchor="t" anchorCtr="0"/>
          <a:lstStyle>
            <a:lvl1pPr algn="r">
              <a:buNone/>
              <a:defRPr sz="3200" b="0" cap="none" baseline="0"/>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971550" y="6163733"/>
            <a:ext cx="5086350" cy="1651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a:t>マスタ テキストの書式設定</a:t>
            </a:r>
          </a:p>
        </p:txBody>
      </p:sp>
      <p:sp>
        <p:nvSpPr>
          <p:cNvPr id="4" name="日付プレースホルダ 3"/>
          <p:cNvSpPr>
            <a:spLocks noGrp="1"/>
          </p:cNvSpPr>
          <p:nvPr>
            <p:ph type="dt" sz="half" idx="10"/>
          </p:nvPr>
        </p:nvSpPr>
        <p:spPr>
          <a:xfrm>
            <a:off x="4800600" y="9179560"/>
            <a:ext cx="1714500" cy="528320"/>
          </a:xfrm>
        </p:spPr>
        <p:txBody>
          <a:bodyPr/>
          <a:lstStyle/>
          <a:p>
            <a:fld id="{A817566C-8F0F-4860-9D33-8D15806CD4C8}" type="datetimeFigureOut">
              <a:rPr kumimoji="1" lang="ja-JP" altLang="en-US" smtClean="0"/>
              <a:pPr/>
              <a:t>2021/6/14</a:t>
            </a:fld>
            <a:endParaRPr kumimoji="1" lang="ja-JP" altLang="en-US"/>
          </a:p>
        </p:txBody>
      </p:sp>
      <p:sp>
        <p:nvSpPr>
          <p:cNvPr id="5" name="フッター プレースホルダ 4"/>
          <p:cNvSpPr>
            <a:spLocks noGrp="1"/>
          </p:cNvSpPr>
          <p:nvPr>
            <p:ph type="ftr" sz="quarter" idx="11"/>
          </p:nvPr>
        </p:nvSpPr>
        <p:spPr>
          <a:xfrm>
            <a:off x="2173986" y="9179560"/>
            <a:ext cx="2606040" cy="528320"/>
          </a:xfrm>
        </p:spPr>
        <p:txBody>
          <a:bodyPr/>
          <a:lstStyle/>
          <a:p>
            <a:endParaRPr kumimoji="1" lang="ja-JP" altLang="en-US"/>
          </a:p>
        </p:txBody>
      </p:sp>
      <p:sp>
        <p:nvSpPr>
          <p:cNvPr id="6" name="スライド番号プレースホルダ 5"/>
          <p:cNvSpPr>
            <a:spLocks noGrp="1"/>
          </p:cNvSpPr>
          <p:nvPr>
            <p:ph type="sldNum" sz="quarter" idx="12"/>
          </p:nvPr>
        </p:nvSpPr>
        <p:spPr>
          <a:xfrm>
            <a:off x="802386" y="9179560"/>
            <a:ext cx="1140714" cy="528320"/>
          </a:xfrm>
        </p:spPr>
        <p:txBody>
          <a:bodyPr/>
          <a:lstStyle/>
          <a:p>
            <a:fld id="{50C05186-5514-427C-B954-BA9D6D92D86B}" type="slidenum">
              <a:rPr kumimoji="1" lang="ja-JP" altLang="en-US" smtClean="0"/>
              <a:pPr/>
              <a:t>‹#›</a:t>
            </a:fld>
            <a:endParaRPr kumimoji="1" lang="ja-JP" altLang="en-US"/>
          </a:p>
        </p:txBody>
      </p:sp>
      <p:sp>
        <p:nvSpPr>
          <p:cNvPr id="7" name="正方形/長方形 6"/>
          <p:cNvSpPr/>
          <p:nvPr/>
        </p:nvSpPr>
        <p:spPr>
          <a:xfrm>
            <a:off x="685800" y="4072467"/>
            <a:ext cx="5486400" cy="1849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85800" y="4072467"/>
            <a:ext cx="171450" cy="1849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a:t>マスタ タイトルの書式設定</a:t>
            </a:r>
            <a:endParaRPr kumimoji="0" lang="en-US"/>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2021/6/14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9" name="コンテンツ プレースホルダ 8"/>
          <p:cNvSpPr>
            <a:spLocks noGrp="1"/>
          </p:cNvSpPr>
          <p:nvPr>
            <p:ph sz="quarter" idx="1"/>
          </p:nvPr>
        </p:nvSpPr>
        <p:spPr>
          <a:xfrm>
            <a:off x="342900" y="1761067"/>
            <a:ext cx="3031236" cy="713232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 10"/>
          <p:cNvSpPr>
            <a:spLocks noGrp="1"/>
          </p:cNvSpPr>
          <p:nvPr>
            <p:ph sz="quarter" idx="2"/>
          </p:nvPr>
        </p:nvSpPr>
        <p:spPr>
          <a:xfrm>
            <a:off x="3474149" y="1756664"/>
            <a:ext cx="3031236" cy="713232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nchor="ct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342900" y="1857375"/>
            <a:ext cx="3030141" cy="9906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4" name="テキスト プレースホルダ 3"/>
          <p:cNvSpPr>
            <a:spLocks noGrp="1"/>
          </p:cNvSpPr>
          <p:nvPr>
            <p:ph type="body" sz="half" idx="3"/>
          </p:nvPr>
        </p:nvSpPr>
        <p:spPr>
          <a:xfrm>
            <a:off x="3486151" y="1871133"/>
            <a:ext cx="3031331" cy="9906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a:t>マスタ テキストの書式設定</a:t>
            </a:r>
          </a:p>
        </p:txBody>
      </p:sp>
      <p:sp>
        <p:nvSpPr>
          <p:cNvPr id="7" name="日付プレースホルダ 6"/>
          <p:cNvSpPr>
            <a:spLocks noGrp="1"/>
          </p:cNvSpPr>
          <p:nvPr>
            <p:ph type="dt" sz="half" idx="10"/>
          </p:nvPr>
        </p:nvSpPr>
        <p:spPr/>
        <p:txBody>
          <a:bodyPr/>
          <a:lstStyle/>
          <a:p>
            <a:fld id="{A817566C-8F0F-4860-9D33-8D15806CD4C8}" type="datetimeFigureOut">
              <a:rPr kumimoji="1" lang="ja-JP" altLang="en-US" smtClean="0"/>
              <a:pPr/>
              <a:t>2021/6/14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11" name="コンテンツ プレースホルダ 10"/>
          <p:cNvSpPr>
            <a:spLocks noGrp="1"/>
          </p:cNvSpPr>
          <p:nvPr>
            <p:ph sz="quarter" idx="2"/>
          </p:nvPr>
        </p:nvSpPr>
        <p:spPr>
          <a:xfrm>
            <a:off x="342900" y="3081867"/>
            <a:ext cx="3028950" cy="5833533"/>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 12"/>
          <p:cNvSpPr>
            <a:spLocks noGrp="1"/>
          </p:cNvSpPr>
          <p:nvPr>
            <p:ph sz="quarter" idx="4"/>
          </p:nvPr>
        </p:nvSpPr>
        <p:spPr>
          <a:xfrm>
            <a:off x="3486150" y="3081867"/>
            <a:ext cx="3028950" cy="5833533"/>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30200"/>
            <a:ext cx="6172200" cy="1320800"/>
          </a:xfrm>
        </p:spPr>
        <p:txBody>
          <a:body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fld id="{A817566C-8F0F-4860-9D33-8D15806CD4C8}" type="datetimeFigureOut">
              <a:rPr kumimoji="1" lang="ja-JP" altLang="en-US" smtClean="0"/>
              <a:pPr/>
              <a:t>2021/6/14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817566C-8F0F-4860-9D33-8D15806CD4C8}" type="datetimeFigureOut">
              <a:rPr kumimoji="1" lang="ja-JP" altLang="en-US" smtClean="0"/>
              <a:pPr/>
              <a:t>2021/6/14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5" name="直線コネクタ 4"/>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743450" y="440267"/>
            <a:ext cx="1885950" cy="1210733"/>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2"/>
          </p:nvPr>
        </p:nvSpPr>
        <p:spPr>
          <a:xfrm>
            <a:off x="4743450" y="1761068"/>
            <a:ext cx="1885950" cy="699611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2021/6/14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274984" y="4801658"/>
            <a:ext cx="8717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 11"/>
          <p:cNvSpPr>
            <a:spLocks noGrp="1"/>
          </p:cNvSpPr>
          <p:nvPr>
            <p:ph sz="quarter" idx="1"/>
          </p:nvPr>
        </p:nvSpPr>
        <p:spPr>
          <a:xfrm>
            <a:off x="228600" y="440267"/>
            <a:ext cx="4286250" cy="8255000"/>
          </a:xfrm>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723459"/>
            <a:ext cx="6172200" cy="974549"/>
          </a:xfrm>
          <a:ln>
            <a:solidFill>
              <a:schemeClr val="accent1"/>
            </a:solidFill>
          </a:ln>
        </p:spPr>
        <p:txBody>
          <a:bodyPr lIns="274320" anchor="ctr"/>
          <a:lstStyle>
            <a:lvl1pPr algn="r">
              <a:buNone/>
              <a:defRPr sz="2000" b="0">
                <a:solidFill>
                  <a:schemeClr val="tx1"/>
                </a:solidFill>
              </a:defRPr>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342900" y="2751667"/>
            <a:ext cx="6172200" cy="6168136"/>
          </a:xfrm>
          <a:solidFill>
            <a:schemeClr val="tx1">
              <a:shade val="50000"/>
            </a:schemeClr>
          </a:solidFill>
          <a:ln>
            <a:noFill/>
          </a:ln>
          <a:effectLst/>
        </p:spPr>
        <p:txBody>
          <a:bodyPr/>
          <a:lstStyle>
            <a:lvl1pPr marL="0" indent="0">
              <a:spcBef>
                <a:spcPts val="600"/>
              </a:spcBef>
              <a:buNone/>
              <a:defRPr sz="3200"/>
            </a:lvl1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42900" y="1761067"/>
            <a:ext cx="6172200" cy="770467"/>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a:t>マスタ テキストの書式設定</a:t>
            </a:r>
          </a:p>
        </p:txBody>
      </p:sp>
      <p:sp>
        <p:nvSpPr>
          <p:cNvPr id="5" name="日付プレースホルダ 4"/>
          <p:cNvSpPr>
            <a:spLocks noGrp="1"/>
          </p:cNvSpPr>
          <p:nvPr>
            <p:ph type="dt" sz="half" idx="10"/>
          </p:nvPr>
        </p:nvSpPr>
        <p:spPr/>
        <p:txBody>
          <a:bodyPr/>
          <a:lstStyle/>
          <a:p>
            <a:fld id="{A817566C-8F0F-4860-9D33-8D15806CD4C8}" type="datetimeFigureOut">
              <a:rPr kumimoji="1" lang="ja-JP" altLang="en-US" smtClean="0"/>
              <a:pPr/>
              <a:t>2021/6/14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C05186-5514-427C-B954-BA9D6D92D86B}" type="slidenum">
              <a:rPr kumimoji="1" lang="ja-JP" altLang="en-US" smtClean="0"/>
              <a:pPr/>
              <a:t>‹#›</a:t>
            </a:fld>
            <a:endParaRPr kumimoji="1" lang="ja-JP" altLang="en-US"/>
          </a:p>
        </p:txBody>
      </p:sp>
      <p:sp>
        <p:nvSpPr>
          <p:cNvPr id="8" name="直線コネクタ 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342900" y="723459"/>
            <a:ext cx="137160" cy="9906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 21"/>
          <p:cNvSpPr>
            <a:spLocks noGrp="1"/>
          </p:cNvSpPr>
          <p:nvPr>
            <p:ph type="title"/>
          </p:nvPr>
        </p:nvSpPr>
        <p:spPr>
          <a:xfrm>
            <a:off x="342900" y="220133"/>
            <a:ext cx="6172200" cy="484395"/>
          </a:xfrm>
          <a:prstGeom prst="rect">
            <a:avLst/>
          </a:prstGeom>
        </p:spPr>
        <p:txBody>
          <a:bodyPr vert="horz" anchor="b" anchorCtr="0">
            <a:normAutofit/>
          </a:bodyPr>
          <a:lstStyle/>
          <a:p>
            <a:r>
              <a:rPr kumimoji="0" lang="ja-JP" altLang="en-US" dirty="0"/>
              <a:t>マスタ タイトルの書式設定</a:t>
            </a:r>
            <a:endParaRPr kumimoji="0" lang="en-US" dirty="0"/>
          </a:p>
        </p:txBody>
      </p:sp>
      <p:sp>
        <p:nvSpPr>
          <p:cNvPr id="13" name="テキスト プレースホルダ 12"/>
          <p:cNvSpPr>
            <a:spLocks noGrp="1"/>
          </p:cNvSpPr>
          <p:nvPr>
            <p:ph type="body" idx="1"/>
          </p:nvPr>
        </p:nvSpPr>
        <p:spPr>
          <a:xfrm>
            <a:off x="342900" y="920552"/>
            <a:ext cx="6172200" cy="7933211"/>
          </a:xfrm>
          <a:prstGeom prst="rect">
            <a:avLst/>
          </a:prstGeom>
        </p:spPr>
        <p:txBody>
          <a:bodyPr vert="horz">
            <a:normAutofit/>
          </a:bodyPr>
          <a:lstStyle/>
          <a:p>
            <a:pPr lvl="0" eaLnBrk="1" latinLnBrk="0" hangingPunct="1"/>
            <a:r>
              <a:rPr kumimoji="0" lang="ja-JP" altLang="en-US" dirty="0"/>
              <a:t>マスタ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 13"/>
          <p:cNvSpPr>
            <a:spLocks noGrp="1"/>
          </p:cNvSpPr>
          <p:nvPr>
            <p:ph type="dt" sz="half" idx="2"/>
          </p:nvPr>
        </p:nvSpPr>
        <p:spPr>
          <a:xfrm>
            <a:off x="4800600" y="9181394"/>
            <a:ext cx="1716786" cy="528320"/>
          </a:xfrm>
          <a:prstGeom prst="rect">
            <a:avLst/>
          </a:prstGeom>
        </p:spPr>
        <p:txBody>
          <a:bodyPr vert="horz"/>
          <a:lstStyle>
            <a:lvl1pPr algn="l" eaLnBrk="1" latinLnBrk="0" hangingPunct="1">
              <a:defRPr kumimoji="0" sz="1400">
                <a:solidFill>
                  <a:schemeClr val="tx2"/>
                </a:solidFill>
              </a:defRPr>
            </a:lvl1pPr>
          </a:lstStyle>
          <a:p>
            <a:fld id="{A817566C-8F0F-4860-9D33-8D15806CD4C8}" type="datetimeFigureOut">
              <a:rPr kumimoji="1" lang="ja-JP" altLang="en-US" smtClean="0"/>
              <a:pPr/>
              <a:t>2021/6/14</a:t>
            </a:fld>
            <a:endParaRPr kumimoji="1" lang="ja-JP" altLang="en-US"/>
          </a:p>
        </p:txBody>
      </p:sp>
      <p:sp>
        <p:nvSpPr>
          <p:cNvPr id="3" name="フッター プレースホルダ 2"/>
          <p:cNvSpPr>
            <a:spLocks noGrp="1"/>
          </p:cNvSpPr>
          <p:nvPr>
            <p:ph type="ftr" sz="quarter" idx="3"/>
          </p:nvPr>
        </p:nvSpPr>
        <p:spPr>
          <a:xfrm>
            <a:off x="2173986" y="9181394"/>
            <a:ext cx="2628900" cy="528320"/>
          </a:xfrm>
          <a:prstGeom prst="rect">
            <a:avLst/>
          </a:prstGeom>
        </p:spPr>
        <p:txBody>
          <a:bodyPr vert="horz"/>
          <a:lstStyle>
            <a:lvl1pPr algn="r" eaLnBrk="1" latinLnBrk="0" hangingPunct="1">
              <a:defRPr kumimoji="0" sz="1400">
                <a:solidFill>
                  <a:schemeClr val="tx2"/>
                </a:solidFill>
              </a:defRPr>
            </a:lvl1pPr>
          </a:lstStyle>
          <a:p>
            <a:endParaRPr kumimoji="1" lang="ja-JP" altLang="en-US"/>
          </a:p>
        </p:txBody>
      </p:sp>
      <p:sp>
        <p:nvSpPr>
          <p:cNvPr id="23" name="スライド番号プレースホルダ 22"/>
          <p:cNvSpPr>
            <a:spLocks noGrp="1"/>
          </p:cNvSpPr>
          <p:nvPr>
            <p:ph type="sldNum" sz="quarter" idx="4"/>
          </p:nvPr>
        </p:nvSpPr>
        <p:spPr>
          <a:xfrm>
            <a:off x="459486" y="9181394"/>
            <a:ext cx="1485900" cy="528320"/>
          </a:xfrm>
          <a:prstGeom prst="rect">
            <a:avLst/>
          </a:prstGeom>
        </p:spPr>
        <p:txBody>
          <a:bodyPr vert="horz"/>
          <a:lstStyle>
            <a:lvl1pPr algn="l" eaLnBrk="1" latinLnBrk="0" hangingPunct="1">
              <a:defRPr kumimoji="0" sz="1400">
                <a:solidFill>
                  <a:schemeClr val="tx2"/>
                </a:solidFill>
              </a:defRPr>
            </a:lvl1pPr>
          </a:lstStyle>
          <a:p>
            <a:fld id="{50C05186-5514-427C-B954-BA9D6D92D86B}" type="slidenum">
              <a:rPr kumimoji="1" lang="ja-JP" altLang="en-US" smtClean="0"/>
              <a:pPr/>
              <a:t>‹#›</a:t>
            </a:fld>
            <a:endParaRPr kumimoji="1" lang="ja-JP" altLang="en-US"/>
          </a:p>
        </p:txBody>
      </p:sp>
      <p:sp>
        <p:nvSpPr>
          <p:cNvPr id="28" name="直線コネクタ 27"/>
          <p:cNvSpPr>
            <a:spLocks noChangeShapeType="1"/>
          </p:cNvSpPr>
          <p:nvPr/>
        </p:nvSpPr>
        <p:spPr bwMode="auto">
          <a:xfrm>
            <a:off x="342900" y="9176808"/>
            <a:ext cx="61722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248058" y="9383684"/>
            <a:ext cx="275671" cy="90236"/>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Lesson7 </a:t>
            </a:r>
            <a:r>
              <a:rPr lang="ja-JP" altLang="en-US" dirty="0"/>
              <a:t>配列</a:t>
            </a:r>
            <a:endParaRPr kumimoji="1" lang="ja-JP" altLang="en-US" dirty="0"/>
          </a:p>
        </p:txBody>
      </p:sp>
      <p:sp>
        <p:nvSpPr>
          <p:cNvPr id="4" name="テキスト ボックス 3"/>
          <p:cNvSpPr txBox="1"/>
          <p:nvPr/>
        </p:nvSpPr>
        <p:spPr>
          <a:xfrm>
            <a:off x="332656" y="870030"/>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rPr>
              <a:t>Lesson7</a:t>
            </a:r>
            <a:r>
              <a:rPr lang="ja-JP" altLang="en-US" sz="1600" dirty="0">
                <a:solidFill>
                  <a:schemeClr val="bg1"/>
                </a:solidFill>
              </a:rPr>
              <a:t>　練習問題</a:t>
            </a:r>
            <a:endParaRPr kumimoji="1" lang="ja-JP" altLang="en-US" sz="1600" dirty="0">
              <a:solidFill>
                <a:schemeClr val="bg1"/>
              </a:solidFill>
            </a:endParaRPr>
          </a:p>
        </p:txBody>
      </p:sp>
      <p:sp>
        <p:nvSpPr>
          <p:cNvPr id="10" name="コンテンツ プレースホルダ 2"/>
          <p:cNvSpPr txBox="1">
            <a:spLocks/>
          </p:cNvSpPr>
          <p:nvPr/>
        </p:nvSpPr>
        <p:spPr>
          <a:xfrm>
            <a:off x="332656" y="1280592"/>
            <a:ext cx="6192688" cy="7848872"/>
          </a:xfrm>
          <a:prstGeom prst="rect">
            <a:avLst/>
          </a:prstGeom>
        </p:spPr>
        <p:txBody>
          <a:bodyPr vert="horz">
            <a:normAutofit/>
          </a:bodyPr>
          <a:lstStyle/>
          <a:p>
            <a:pPr marL="180000" lvl="0" indent="-457200">
              <a:spcBef>
                <a:spcPts val="600"/>
              </a:spcBef>
              <a:buClr>
                <a:schemeClr val="accent1"/>
              </a:buClr>
              <a:buSzPct val="76000"/>
            </a:pPr>
            <a:r>
              <a:rPr lang="en-US" altLang="ja-JP" sz="1200" dirty="0">
                <a:latin typeface="+mn-ea"/>
              </a:rPr>
              <a:t>7-B-1</a:t>
            </a:r>
            <a:r>
              <a:rPr lang="ja-JP" altLang="en-US" sz="1200" dirty="0">
                <a:latin typeface="+mn-ea"/>
              </a:rPr>
              <a:t>）</a:t>
            </a:r>
            <a:r>
              <a:rPr lang="en-US" altLang="ja-JP" sz="1200" dirty="0">
                <a:latin typeface="+mn-ea"/>
              </a:rPr>
              <a:t>【 class </a:t>
            </a:r>
            <a:r>
              <a:rPr lang="en-US" altLang="ja-JP" sz="1200" dirty="0">
                <a:solidFill>
                  <a:srgbClr val="0000FF"/>
                </a:solidFill>
                <a:latin typeface="+mn-ea"/>
              </a:rPr>
              <a:t>Lesson7B1</a:t>
            </a:r>
            <a:r>
              <a:rPr lang="en-US" altLang="ja-JP" sz="1200" dirty="0">
                <a:latin typeface="+mn-ea"/>
              </a:rPr>
              <a:t> 】</a:t>
            </a:r>
          </a:p>
          <a:p>
            <a:pPr marL="180000" lvl="0" indent="-457200">
              <a:spcBef>
                <a:spcPts val="600"/>
              </a:spcBef>
              <a:buClr>
                <a:schemeClr val="accent1"/>
              </a:buClr>
              <a:buSzPct val="76000"/>
            </a:pPr>
            <a:r>
              <a:rPr lang="ja-JP" altLang="en-US" sz="1200" dirty="0">
                <a:latin typeface="+mn-ea"/>
              </a:rPr>
              <a:t>要素数</a:t>
            </a:r>
            <a:r>
              <a:rPr lang="en-US" altLang="ja-JP" sz="1200" dirty="0">
                <a:latin typeface="+mn-ea"/>
              </a:rPr>
              <a:t>8</a:t>
            </a:r>
            <a:r>
              <a:rPr lang="ja-JP" altLang="en-US" sz="1200" dirty="0">
                <a:latin typeface="+mn-ea"/>
              </a:rPr>
              <a:t>の配列を作成し、文字’</a:t>
            </a:r>
            <a:r>
              <a:rPr lang="en-US" altLang="ja-JP" sz="1200" dirty="0">
                <a:latin typeface="+mn-ea"/>
              </a:rPr>
              <a:t>A’</a:t>
            </a:r>
            <a:r>
              <a:rPr lang="ja-JP" altLang="en-US" sz="1200" dirty="0">
                <a:latin typeface="+mn-ea"/>
              </a:rPr>
              <a:t>～’</a:t>
            </a:r>
            <a:r>
              <a:rPr lang="en-US" altLang="ja-JP" sz="1200" dirty="0">
                <a:latin typeface="+mn-ea"/>
              </a:rPr>
              <a:t>H’</a:t>
            </a:r>
            <a:r>
              <a:rPr lang="ja-JP" altLang="en-US" sz="1200" dirty="0">
                <a:latin typeface="+mn-ea"/>
              </a:rPr>
              <a:t>を順に格納し、</a:t>
            </a:r>
          </a:p>
          <a:p>
            <a:pPr marL="180000" lvl="0" indent="-457200">
              <a:spcBef>
                <a:spcPts val="600"/>
              </a:spcBef>
              <a:buClr>
                <a:schemeClr val="accent1"/>
              </a:buClr>
              <a:buSzPct val="76000"/>
            </a:pPr>
            <a:r>
              <a:rPr lang="ja-JP" altLang="en-US" sz="1200" dirty="0">
                <a:latin typeface="+mn-ea"/>
              </a:rPr>
              <a:t>配列の要素数と配列の要素を全て表示するプログラムを作成してください。</a:t>
            </a: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r>
              <a:rPr lang="en-US" altLang="ja-JP" sz="1200" dirty="0">
                <a:latin typeface="+mn-ea"/>
              </a:rPr>
              <a:t>7-B-2</a:t>
            </a:r>
            <a:r>
              <a:rPr lang="ja-JP" altLang="en-US" sz="1200" dirty="0">
                <a:latin typeface="+mn-ea"/>
              </a:rPr>
              <a:t>）</a:t>
            </a:r>
            <a:r>
              <a:rPr lang="en-US" altLang="ja-JP" sz="1200" dirty="0">
                <a:latin typeface="+mn-ea"/>
              </a:rPr>
              <a:t>【 class </a:t>
            </a:r>
            <a:r>
              <a:rPr lang="en-US" altLang="ja-JP" sz="1200" dirty="0">
                <a:solidFill>
                  <a:srgbClr val="0000FF"/>
                </a:solidFill>
                <a:latin typeface="+mn-ea"/>
              </a:rPr>
              <a:t>Lesson7B2</a:t>
            </a:r>
            <a:r>
              <a:rPr lang="en-US" altLang="ja-JP" sz="1200" dirty="0">
                <a:latin typeface="+mn-ea"/>
              </a:rPr>
              <a:t> 】</a:t>
            </a:r>
          </a:p>
          <a:p>
            <a:pPr marL="180000" lvl="0" indent="-457200">
              <a:spcBef>
                <a:spcPts val="600"/>
              </a:spcBef>
              <a:buClr>
                <a:schemeClr val="accent1"/>
              </a:buClr>
              <a:buSzPct val="76000"/>
            </a:pPr>
            <a:r>
              <a:rPr lang="en-US" altLang="ja-JP" sz="1200" dirty="0">
                <a:latin typeface="+mn-ea"/>
              </a:rPr>
              <a:t>3</a:t>
            </a:r>
            <a:r>
              <a:rPr lang="ja-JP" altLang="en-US" sz="1200" dirty="0" err="1">
                <a:latin typeface="+mn-ea"/>
              </a:rPr>
              <a:t>つの</a:t>
            </a:r>
            <a:r>
              <a:rPr lang="ja-JP" altLang="en-US" sz="1200" dirty="0">
                <a:latin typeface="+mn-ea"/>
              </a:rPr>
              <a:t>数値を入力し、その中の最小値、最大値の値を表示してください。</a:t>
            </a: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ja-JP" altLang="en-US"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ja-JP" altLang="en-US" sz="1200" dirty="0">
              <a:latin typeface="+mn-ea"/>
            </a:endParaRPr>
          </a:p>
        </p:txBody>
      </p:sp>
      <p:sp>
        <p:nvSpPr>
          <p:cNvPr id="5" name="Rectangle 4"/>
          <p:cNvSpPr>
            <a:spLocks noChangeArrowheads="1"/>
          </p:cNvSpPr>
          <p:nvPr/>
        </p:nvSpPr>
        <p:spPr bwMode="auto">
          <a:xfrm>
            <a:off x="476672" y="2144688"/>
            <a:ext cx="3168352" cy="1440160"/>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（実行結果）</a:t>
            </a:r>
            <a:endParaRPr lang="en-US" altLang="ja-JP" sz="900" dirty="0">
              <a:solidFill>
                <a:srgbClr val="000000"/>
              </a:solidFill>
              <a:latin typeface="+mn-ea"/>
            </a:endParaRPr>
          </a:p>
          <a:p>
            <a:pPr>
              <a:defRPr sz="1000"/>
            </a:pPr>
            <a:r>
              <a:rPr lang="en-US" altLang="ja-JP" sz="900" dirty="0">
                <a:latin typeface="+mn-ea"/>
              </a:rPr>
              <a:t>0</a:t>
            </a:r>
            <a:r>
              <a:rPr lang="ja-JP" altLang="en-US" sz="900" dirty="0">
                <a:latin typeface="+mn-ea"/>
              </a:rPr>
              <a:t>番目の要素：</a:t>
            </a:r>
            <a:r>
              <a:rPr lang="en-US" altLang="ja-JP" sz="900" dirty="0">
                <a:latin typeface="+mn-ea"/>
              </a:rPr>
              <a:t>A</a:t>
            </a:r>
          </a:p>
          <a:p>
            <a:pPr>
              <a:defRPr sz="1000"/>
            </a:pPr>
            <a:r>
              <a:rPr lang="en-US" altLang="ja-JP" sz="900" dirty="0">
                <a:latin typeface="+mn-ea"/>
              </a:rPr>
              <a:t>1</a:t>
            </a:r>
            <a:r>
              <a:rPr lang="ja-JP" altLang="en-US" sz="900" dirty="0">
                <a:latin typeface="+mn-ea"/>
              </a:rPr>
              <a:t>番目の要素：</a:t>
            </a:r>
            <a:r>
              <a:rPr lang="en-US" altLang="ja-JP" sz="900" dirty="0">
                <a:latin typeface="+mn-ea"/>
              </a:rPr>
              <a:t>B</a:t>
            </a:r>
          </a:p>
          <a:p>
            <a:pPr>
              <a:defRPr sz="1000"/>
            </a:pPr>
            <a:r>
              <a:rPr lang="en-US" altLang="ja-JP" sz="900" dirty="0">
                <a:latin typeface="+mn-ea"/>
              </a:rPr>
              <a:t>2</a:t>
            </a:r>
            <a:r>
              <a:rPr lang="ja-JP" altLang="en-US" sz="900" dirty="0">
                <a:latin typeface="+mn-ea"/>
              </a:rPr>
              <a:t>番目の要素：</a:t>
            </a:r>
            <a:r>
              <a:rPr lang="en-US" altLang="ja-JP" sz="900" dirty="0">
                <a:latin typeface="+mn-ea"/>
              </a:rPr>
              <a:t>C</a:t>
            </a:r>
          </a:p>
          <a:p>
            <a:pPr>
              <a:defRPr sz="1000"/>
            </a:pPr>
            <a:r>
              <a:rPr lang="en-US" altLang="ja-JP" sz="900" dirty="0">
                <a:latin typeface="+mn-ea"/>
              </a:rPr>
              <a:t>3</a:t>
            </a:r>
            <a:r>
              <a:rPr lang="ja-JP" altLang="en-US" sz="900" dirty="0">
                <a:latin typeface="+mn-ea"/>
              </a:rPr>
              <a:t>番目の要素：</a:t>
            </a:r>
            <a:r>
              <a:rPr lang="en-US" altLang="ja-JP" sz="900" dirty="0">
                <a:latin typeface="+mn-ea"/>
              </a:rPr>
              <a:t>D</a:t>
            </a:r>
          </a:p>
          <a:p>
            <a:pPr>
              <a:defRPr sz="1000"/>
            </a:pPr>
            <a:r>
              <a:rPr lang="en-US" altLang="ja-JP" sz="900" dirty="0">
                <a:latin typeface="+mn-ea"/>
              </a:rPr>
              <a:t>4</a:t>
            </a:r>
            <a:r>
              <a:rPr lang="ja-JP" altLang="en-US" sz="900" dirty="0">
                <a:latin typeface="+mn-ea"/>
              </a:rPr>
              <a:t>番目の要素：</a:t>
            </a:r>
            <a:r>
              <a:rPr lang="en-US" altLang="ja-JP" sz="900" dirty="0">
                <a:latin typeface="+mn-ea"/>
              </a:rPr>
              <a:t>E</a:t>
            </a:r>
          </a:p>
          <a:p>
            <a:pPr>
              <a:defRPr sz="1000"/>
            </a:pPr>
            <a:r>
              <a:rPr lang="en-US" altLang="ja-JP" sz="900" dirty="0">
                <a:latin typeface="+mn-ea"/>
              </a:rPr>
              <a:t>5</a:t>
            </a:r>
            <a:r>
              <a:rPr lang="ja-JP" altLang="en-US" sz="900" dirty="0">
                <a:latin typeface="+mn-ea"/>
              </a:rPr>
              <a:t>番目の要素：</a:t>
            </a:r>
            <a:r>
              <a:rPr lang="en-US" altLang="ja-JP" sz="900" dirty="0">
                <a:latin typeface="+mn-ea"/>
              </a:rPr>
              <a:t>F</a:t>
            </a:r>
          </a:p>
          <a:p>
            <a:pPr>
              <a:defRPr sz="1000"/>
            </a:pPr>
            <a:r>
              <a:rPr lang="en-US" altLang="ja-JP" sz="900" dirty="0">
                <a:latin typeface="+mn-ea"/>
              </a:rPr>
              <a:t>6</a:t>
            </a:r>
            <a:r>
              <a:rPr lang="ja-JP" altLang="en-US" sz="900" dirty="0">
                <a:latin typeface="+mn-ea"/>
              </a:rPr>
              <a:t>番目の要素：</a:t>
            </a:r>
            <a:r>
              <a:rPr lang="en-US" altLang="ja-JP" sz="900" dirty="0">
                <a:latin typeface="+mn-ea"/>
              </a:rPr>
              <a:t>G</a:t>
            </a:r>
          </a:p>
          <a:p>
            <a:pPr>
              <a:defRPr sz="1000"/>
            </a:pPr>
            <a:r>
              <a:rPr lang="en-US" altLang="ja-JP" sz="900" dirty="0">
                <a:latin typeface="+mn-ea"/>
              </a:rPr>
              <a:t>7</a:t>
            </a:r>
            <a:r>
              <a:rPr lang="ja-JP" altLang="en-US" sz="900" dirty="0">
                <a:latin typeface="+mn-ea"/>
              </a:rPr>
              <a:t>番目の要素：</a:t>
            </a:r>
            <a:r>
              <a:rPr lang="en-US" altLang="ja-JP" sz="900" dirty="0">
                <a:latin typeface="+mn-ea"/>
              </a:rPr>
              <a:t>H</a:t>
            </a:r>
            <a:endParaRPr lang="ja-JP" altLang="en-US" sz="900" dirty="0">
              <a:solidFill>
                <a:srgbClr val="000000"/>
              </a:solidFill>
              <a:latin typeface="+mn-ea"/>
            </a:endParaRPr>
          </a:p>
        </p:txBody>
      </p:sp>
      <p:sp>
        <p:nvSpPr>
          <p:cNvPr id="7" name="Rectangle 4"/>
          <p:cNvSpPr>
            <a:spLocks noChangeArrowheads="1"/>
          </p:cNvSpPr>
          <p:nvPr/>
        </p:nvSpPr>
        <p:spPr bwMode="auto">
          <a:xfrm>
            <a:off x="476672" y="4664968"/>
            <a:ext cx="2016224" cy="720080"/>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900" dirty="0">
                <a:solidFill>
                  <a:srgbClr val="000000"/>
                </a:solidFill>
                <a:latin typeface="+mn-ea"/>
              </a:rPr>
              <a:t>（入力値：</a:t>
            </a:r>
            <a:r>
              <a:rPr lang="en-US" altLang="ja-JP" sz="900" dirty="0">
                <a:solidFill>
                  <a:srgbClr val="000000"/>
                </a:solidFill>
                <a:latin typeface="+mn-ea"/>
              </a:rPr>
              <a:t>123  436  </a:t>
            </a:r>
            <a:r>
              <a:rPr lang="en-US" altLang="ja-JP" sz="900">
                <a:solidFill>
                  <a:srgbClr val="000000"/>
                </a:solidFill>
                <a:latin typeface="+mn-ea"/>
              </a:rPr>
              <a:t>98  </a:t>
            </a:r>
            <a:r>
              <a:rPr lang="ja-JP" altLang="en-US" sz="900">
                <a:solidFill>
                  <a:srgbClr val="000000"/>
                </a:solidFill>
                <a:latin typeface="+mn-ea"/>
              </a:rPr>
              <a:t>）</a:t>
            </a:r>
            <a:endParaRPr lang="en-US" altLang="ja-JP" sz="900" dirty="0">
              <a:solidFill>
                <a:srgbClr val="000000"/>
              </a:solidFill>
              <a:latin typeface="+mn-ea"/>
            </a:endParaRPr>
          </a:p>
          <a:p>
            <a:pPr>
              <a:defRPr sz="1000"/>
            </a:pPr>
            <a:r>
              <a:rPr lang="ja-JP" altLang="en-US" sz="900" dirty="0">
                <a:solidFill>
                  <a:srgbClr val="000000"/>
                </a:solidFill>
                <a:latin typeface="+mn-ea"/>
              </a:rPr>
              <a:t>（実行結果例）</a:t>
            </a:r>
            <a:endParaRPr lang="en-US" altLang="ja-JP" sz="900" dirty="0">
              <a:solidFill>
                <a:srgbClr val="000000"/>
              </a:solidFill>
              <a:latin typeface="+mn-ea"/>
            </a:endParaRPr>
          </a:p>
          <a:p>
            <a:pPr>
              <a:defRPr sz="1000"/>
            </a:pPr>
            <a:r>
              <a:rPr lang="ja-JP" altLang="en-US" sz="900" dirty="0">
                <a:latin typeface="+mn-ea"/>
              </a:rPr>
              <a:t>最大値</a:t>
            </a:r>
            <a:r>
              <a:rPr lang="en-US" altLang="ja-JP" sz="900" dirty="0">
                <a:latin typeface="+mn-ea"/>
              </a:rPr>
              <a:t>:436</a:t>
            </a:r>
          </a:p>
          <a:p>
            <a:pPr>
              <a:defRPr sz="1000"/>
            </a:pPr>
            <a:r>
              <a:rPr lang="ja-JP" altLang="en-US" sz="900" dirty="0">
                <a:latin typeface="+mn-ea"/>
              </a:rPr>
              <a:t>最小値</a:t>
            </a:r>
            <a:r>
              <a:rPr lang="en-US" altLang="ja-JP" sz="900" dirty="0">
                <a:latin typeface="+mn-ea"/>
              </a:rPr>
              <a:t>:98</a:t>
            </a:r>
            <a:endParaRPr lang="ja-JP" altLang="en-US" sz="900" dirty="0">
              <a:solidFill>
                <a:srgbClr val="000000"/>
              </a:solidFill>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Lesson7 </a:t>
            </a:r>
            <a:r>
              <a:rPr lang="ja-JP" altLang="en-US" dirty="0"/>
              <a:t>配列</a:t>
            </a:r>
            <a:endParaRPr kumimoji="1" lang="ja-JP" altLang="en-US" dirty="0"/>
          </a:p>
        </p:txBody>
      </p:sp>
      <p:sp>
        <p:nvSpPr>
          <p:cNvPr id="4" name="テキスト ボックス 3"/>
          <p:cNvSpPr txBox="1"/>
          <p:nvPr/>
        </p:nvSpPr>
        <p:spPr>
          <a:xfrm>
            <a:off x="332656" y="870030"/>
            <a:ext cx="6192688" cy="338554"/>
          </a:xfrm>
          <a:prstGeom prst="rect">
            <a:avLst/>
          </a:prstGeom>
          <a:solidFill>
            <a:schemeClr val="tx1">
              <a:lumMod val="85000"/>
              <a:lumOff val="15000"/>
            </a:schemeClr>
          </a:solidFill>
        </p:spPr>
        <p:txBody>
          <a:bodyPr wrap="square" rtlCol="0">
            <a:spAutoFit/>
          </a:bodyPr>
          <a:lstStyle/>
          <a:p>
            <a:r>
              <a:rPr lang="en-US" altLang="ja-JP" sz="1600" dirty="0">
                <a:solidFill>
                  <a:schemeClr val="bg1"/>
                </a:solidFill>
              </a:rPr>
              <a:t>Lesson7</a:t>
            </a:r>
            <a:r>
              <a:rPr lang="ja-JP" altLang="en-US" sz="1600" dirty="0">
                <a:solidFill>
                  <a:schemeClr val="bg1"/>
                </a:solidFill>
              </a:rPr>
              <a:t>　練習問題</a:t>
            </a:r>
            <a:endParaRPr kumimoji="1" lang="ja-JP" altLang="en-US" sz="1600" dirty="0">
              <a:solidFill>
                <a:schemeClr val="bg1"/>
              </a:solidFill>
            </a:endParaRPr>
          </a:p>
        </p:txBody>
      </p:sp>
      <p:sp>
        <p:nvSpPr>
          <p:cNvPr id="10" name="コンテンツ プレースホルダ 2"/>
          <p:cNvSpPr txBox="1">
            <a:spLocks/>
          </p:cNvSpPr>
          <p:nvPr/>
        </p:nvSpPr>
        <p:spPr>
          <a:xfrm>
            <a:off x="332656" y="1280592"/>
            <a:ext cx="6192688" cy="6048672"/>
          </a:xfrm>
          <a:prstGeom prst="rect">
            <a:avLst/>
          </a:prstGeom>
        </p:spPr>
        <p:txBody>
          <a:bodyPr vert="horz">
            <a:normAutofit/>
          </a:bodyPr>
          <a:lstStyle/>
          <a:p>
            <a:pPr marL="180000" lvl="0" indent="-457200">
              <a:spcBef>
                <a:spcPts val="600"/>
              </a:spcBef>
              <a:buClr>
                <a:schemeClr val="accent1"/>
              </a:buClr>
              <a:buSzPct val="76000"/>
            </a:pPr>
            <a:r>
              <a:rPr lang="en-US" altLang="ja-JP" sz="1200" dirty="0">
                <a:latin typeface="+mn-ea"/>
              </a:rPr>
              <a:t>7-B-3</a:t>
            </a:r>
            <a:r>
              <a:rPr lang="ja-JP" altLang="en-US" sz="1200" dirty="0">
                <a:latin typeface="+mn-ea"/>
              </a:rPr>
              <a:t>）</a:t>
            </a:r>
            <a:r>
              <a:rPr lang="en-US" altLang="ja-JP" sz="1200" dirty="0">
                <a:latin typeface="+mn-ea"/>
              </a:rPr>
              <a:t>【 class </a:t>
            </a:r>
            <a:r>
              <a:rPr lang="en-US" altLang="ja-JP" sz="1200" dirty="0">
                <a:solidFill>
                  <a:srgbClr val="0000FF"/>
                </a:solidFill>
                <a:latin typeface="+mn-ea"/>
              </a:rPr>
              <a:t>Lesson7B3</a:t>
            </a:r>
            <a:r>
              <a:rPr lang="en-US" altLang="ja-JP" sz="1200" dirty="0">
                <a:latin typeface="+mn-ea"/>
              </a:rPr>
              <a:t> 】</a:t>
            </a:r>
          </a:p>
          <a:p>
            <a:pPr marL="180000" lvl="0" indent="-457200">
              <a:spcBef>
                <a:spcPts val="600"/>
              </a:spcBef>
              <a:buClr>
                <a:schemeClr val="accent1"/>
              </a:buClr>
              <a:buSzPct val="76000"/>
            </a:pPr>
            <a:r>
              <a:rPr lang="ja-JP" altLang="en-US" sz="1200" dirty="0">
                <a:latin typeface="+mn-ea"/>
              </a:rPr>
              <a:t>要素数</a:t>
            </a:r>
            <a:r>
              <a:rPr lang="en-US" altLang="ja-JP" sz="1200" dirty="0">
                <a:latin typeface="+mn-ea"/>
              </a:rPr>
              <a:t>100</a:t>
            </a:r>
            <a:r>
              <a:rPr lang="ja-JP" altLang="en-US" sz="1200" dirty="0">
                <a:latin typeface="+mn-ea"/>
              </a:rPr>
              <a:t> の配列を作成し、</a:t>
            </a:r>
            <a:r>
              <a:rPr lang="en-US" altLang="ja-JP" sz="1200" dirty="0">
                <a:latin typeface="+mn-ea"/>
              </a:rPr>
              <a:t>1</a:t>
            </a:r>
            <a:r>
              <a:rPr lang="ja-JP" altLang="en-US" sz="1200" dirty="0">
                <a:latin typeface="+mn-ea"/>
              </a:rPr>
              <a:t>～</a:t>
            </a:r>
            <a:r>
              <a:rPr lang="en-US" altLang="ja-JP" sz="1200" dirty="0">
                <a:latin typeface="+mn-ea"/>
              </a:rPr>
              <a:t>999</a:t>
            </a:r>
            <a:r>
              <a:rPr lang="ja-JP" altLang="en-US" sz="1200" dirty="0">
                <a:solidFill>
                  <a:srgbClr val="FF0000"/>
                </a:solidFill>
                <a:latin typeface="+mn-ea"/>
              </a:rPr>
              <a:t> </a:t>
            </a:r>
            <a:r>
              <a:rPr lang="ja-JP" altLang="en-US" sz="1200" dirty="0">
                <a:latin typeface="+mn-ea"/>
              </a:rPr>
              <a:t>の整数値をランダムに格納し（重複する値があっても</a:t>
            </a:r>
            <a:r>
              <a:rPr lang="en-US" altLang="ja-JP" sz="1200" dirty="0">
                <a:latin typeface="+mn-ea"/>
              </a:rPr>
              <a:t>OK)</a:t>
            </a:r>
            <a:r>
              <a:rPr lang="ja-JP" altLang="en-US" sz="1200" dirty="0" err="1">
                <a:latin typeface="+mn-ea"/>
              </a:rPr>
              <a:t>、</a:t>
            </a:r>
            <a:endParaRPr lang="ja-JP" altLang="en-US" sz="1200" dirty="0">
              <a:latin typeface="+mn-ea"/>
            </a:endParaRPr>
          </a:p>
          <a:p>
            <a:pPr lvl="0">
              <a:spcBef>
                <a:spcPts val="600"/>
              </a:spcBef>
              <a:buClr>
                <a:schemeClr val="accent1"/>
              </a:buClr>
              <a:buSzPct val="76000"/>
            </a:pPr>
            <a:r>
              <a:rPr lang="ja-JP" altLang="en-US" sz="1200" dirty="0">
                <a:latin typeface="+mn-ea"/>
              </a:rPr>
              <a:t>配列の要素を</a:t>
            </a:r>
            <a:r>
              <a:rPr lang="ja-JP" altLang="en-US" sz="1200">
                <a:latin typeface="+mn-ea"/>
              </a:rPr>
              <a:t>全て表示してください。</a:t>
            </a: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en-US" altLang="ja-JP" sz="1200" dirty="0">
              <a:latin typeface="+mn-ea"/>
            </a:endParaRPr>
          </a:p>
          <a:p>
            <a:pPr lvl="0">
              <a:spcBef>
                <a:spcPts val="600"/>
              </a:spcBef>
              <a:buClr>
                <a:schemeClr val="accent1"/>
              </a:buClr>
              <a:buSzPct val="76000"/>
            </a:pPr>
            <a:endParaRPr lang="ja-JP" altLang="en-US" sz="1200" dirty="0">
              <a:latin typeface="+mn-ea"/>
            </a:endParaRPr>
          </a:p>
          <a:p>
            <a:pPr marL="180000" lvl="0" indent="-457200">
              <a:spcBef>
                <a:spcPts val="600"/>
              </a:spcBef>
              <a:buClr>
                <a:schemeClr val="accent1"/>
              </a:buClr>
              <a:buSzPct val="76000"/>
            </a:pPr>
            <a:endParaRPr lang="en-US" altLang="ja-JP" sz="1200" dirty="0">
              <a:latin typeface="+mn-ea"/>
            </a:endParaRPr>
          </a:p>
          <a:p>
            <a:pPr marL="180000" lvl="0" indent="-457200">
              <a:spcBef>
                <a:spcPts val="600"/>
              </a:spcBef>
              <a:buClr>
                <a:schemeClr val="accent1"/>
              </a:buClr>
              <a:buSzPct val="76000"/>
            </a:pPr>
            <a:endParaRPr lang="ja-JP" altLang="en-US" sz="1200" dirty="0">
              <a:latin typeface="+mn-ea"/>
            </a:endParaRPr>
          </a:p>
        </p:txBody>
      </p:sp>
      <p:sp>
        <p:nvSpPr>
          <p:cNvPr id="6" name="Rectangle 4"/>
          <p:cNvSpPr>
            <a:spLocks noChangeArrowheads="1"/>
          </p:cNvSpPr>
          <p:nvPr/>
        </p:nvSpPr>
        <p:spPr bwMode="auto">
          <a:xfrm>
            <a:off x="548680" y="2216696"/>
            <a:ext cx="2664296" cy="1656184"/>
          </a:xfrm>
          <a:prstGeom prst="rect">
            <a:avLst/>
          </a:prstGeom>
          <a:solidFill>
            <a:srgbClr val="FFFFFF"/>
          </a:solidFill>
          <a:ln w="9360" cap="sq">
            <a:solidFill>
              <a:srgbClr val="000000"/>
            </a:solidFill>
            <a:miter lim="800000"/>
            <a:headEnd/>
            <a:tailEnd/>
          </a:ln>
          <a:effectLst/>
        </p:spPr>
        <p:txBody>
          <a:bodyPr wrap="square" lIns="90000" tIns="46800" rIns="90000" bIns="468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ja-JP" altLang="en-US" sz="800" dirty="0">
                <a:solidFill>
                  <a:srgbClr val="000000"/>
                </a:solidFill>
                <a:latin typeface="+mn-ea"/>
              </a:rPr>
              <a:t>（実行結果例）</a:t>
            </a:r>
            <a:endParaRPr lang="en-US" altLang="ja-JP" sz="800" dirty="0">
              <a:solidFill>
                <a:srgbClr val="000000"/>
              </a:solidFill>
              <a:latin typeface="+mn-ea"/>
            </a:endParaRPr>
          </a:p>
          <a:p>
            <a:pPr>
              <a:defRPr sz="1000"/>
            </a:pPr>
            <a:r>
              <a:rPr lang="ja-JP" altLang="en-US" sz="800" dirty="0">
                <a:latin typeface="+mn-ea"/>
              </a:rPr>
              <a:t>ソート前</a:t>
            </a:r>
          </a:p>
          <a:p>
            <a:pPr>
              <a:defRPr sz="1000"/>
            </a:pPr>
            <a:r>
              <a:rPr lang="en-US" altLang="ja-JP" sz="800" dirty="0">
                <a:latin typeface="+mn-ea"/>
              </a:rPr>
              <a:t>852 675 711 828 618 225 547 223 183 782 </a:t>
            </a:r>
          </a:p>
          <a:p>
            <a:pPr>
              <a:defRPr sz="1000"/>
            </a:pPr>
            <a:r>
              <a:rPr lang="en-US" altLang="ja-JP" sz="800" dirty="0">
                <a:latin typeface="+mn-ea"/>
              </a:rPr>
              <a:t>909 508 818 179 386 309 449 357 510 486 </a:t>
            </a:r>
          </a:p>
          <a:p>
            <a:pPr>
              <a:defRPr sz="1000"/>
            </a:pPr>
            <a:r>
              <a:rPr lang="en-US" altLang="ja-JP" sz="800" dirty="0">
                <a:latin typeface="+mn-ea"/>
              </a:rPr>
              <a:t>431 535 291 290 810 670 735 965 996 265 </a:t>
            </a:r>
          </a:p>
          <a:p>
            <a:pPr>
              <a:defRPr sz="1000"/>
            </a:pPr>
            <a:r>
              <a:rPr lang="en-US" altLang="ja-JP" sz="800" dirty="0">
                <a:latin typeface="+mn-ea"/>
              </a:rPr>
              <a:t>184 399 996 570 899 836 483 347 259 778 </a:t>
            </a:r>
          </a:p>
          <a:p>
            <a:pPr>
              <a:defRPr sz="1000"/>
            </a:pPr>
            <a:r>
              <a:rPr lang="en-US" altLang="ja-JP" sz="800" dirty="0">
                <a:latin typeface="+mn-ea"/>
              </a:rPr>
              <a:t>22  676 309 944 692 729 153 540 234 27  </a:t>
            </a:r>
          </a:p>
          <a:p>
            <a:pPr>
              <a:defRPr sz="1000"/>
            </a:pPr>
            <a:r>
              <a:rPr lang="en-US" altLang="ja-JP" sz="800" dirty="0">
                <a:latin typeface="+mn-ea"/>
              </a:rPr>
              <a:t>886 194 560 486 323 568 162 460 777 93  </a:t>
            </a:r>
          </a:p>
          <a:p>
            <a:pPr>
              <a:defRPr sz="1000"/>
            </a:pPr>
            <a:r>
              <a:rPr lang="en-US" altLang="ja-JP" sz="800" dirty="0">
                <a:latin typeface="+mn-ea"/>
              </a:rPr>
              <a:t>500 53  545 252 931 240 535 547 128 683 </a:t>
            </a:r>
          </a:p>
          <a:p>
            <a:pPr>
              <a:defRPr sz="1000"/>
            </a:pPr>
            <a:r>
              <a:rPr lang="en-US" altLang="ja-JP" sz="800" dirty="0">
                <a:latin typeface="+mn-ea"/>
              </a:rPr>
              <a:t>717 621 208 699 648 1   994 531 384 577 </a:t>
            </a:r>
          </a:p>
          <a:p>
            <a:pPr>
              <a:defRPr sz="1000"/>
            </a:pPr>
            <a:r>
              <a:rPr lang="en-US" altLang="ja-JP" sz="800" dirty="0">
                <a:latin typeface="+mn-ea"/>
              </a:rPr>
              <a:t>931 919 483 258 176 1   671 188 302 718 </a:t>
            </a:r>
          </a:p>
          <a:p>
            <a:pPr>
              <a:defRPr sz="1000"/>
            </a:pPr>
            <a:r>
              <a:rPr lang="en-US" altLang="ja-JP" sz="800" dirty="0">
                <a:latin typeface="+mn-ea"/>
              </a:rPr>
              <a:t>940 549 860 251 543 246 787 465 357 696 </a:t>
            </a:r>
          </a:p>
        </p:txBody>
      </p:sp>
      <p:sp>
        <p:nvSpPr>
          <p:cNvPr id="3" name="吹き出し: 角を丸めた四角形 2">
            <a:extLst>
              <a:ext uri="{FF2B5EF4-FFF2-40B4-BE49-F238E27FC236}">
                <a16:creationId xmlns:a16="http://schemas.microsoft.com/office/drawing/2014/main" id="{1D33740C-DFBD-4778-9B9B-D782D972116E}"/>
              </a:ext>
            </a:extLst>
          </p:cNvPr>
          <p:cNvSpPr/>
          <p:nvPr/>
        </p:nvSpPr>
        <p:spPr>
          <a:xfrm>
            <a:off x="3825044" y="2504728"/>
            <a:ext cx="2304256" cy="936104"/>
          </a:xfrm>
          <a:prstGeom prst="wedgeRoundRectCallout">
            <a:avLst>
              <a:gd name="adj1" fmla="val -44852"/>
              <a:gd name="adj2" fmla="val -7888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a:t>表示の際は、</a:t>
            </a:r>
            <a:r>
              <a:rPr kumimoji="1" lang="en-US" altLang="ja-JP" sz="1400" dirty="0"/>
              <a:t>10</a:t>
            </a:r>
            <a:r>
              <a:rPr kumimoji="1" lang="ja-JP" altLang="en-US" sz="1400" dirty="0"/>
              <a:t>個出力毎に改行すること。</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22688</TotalTime>
  <Words>310</Words>
  <Application>Microsoft Office PowerPoint</Application>
  <PresentationFormat>A4 210 x 297 mm</PresentationFormat>
  <Paragraphs>62</Paragraphs>
  <Slides>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vt:i4>
      </vt:variant>
    </vt:vector>
  </HeadingPairs>
  <TitlesOfParts>
    <vt:vector size="10" baseType="lpstr">
      <vt:lpstr>HGS創英角ｺﾞｼｯｸUB</vt:lpstr>
      <vt:lpstr>HG明朝E</vt:lpstr>
      <vt:lpstr>ＭＳ Ｐゴシック</vt:lpstr>
      <vt:lpstr>Bookman Old Style</vt:lpstr>
      <vt:lpstr>Gill Sans MT</vt:lpstr>
      <vt:lpstr>Wingdings</vt:lpstr>
      <vt:lpstr>Wingdings 3</vt:lpstr>
      <vt:lpstr>アース</vt:lpstr>
      <vt:lpstr>Lesson7 配列</vt:lpstr>
      <vt:lpstr>Lesson7 配列</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nn</dc:creator>
  <cp:lastModifiedBy>is00</cp:lastModifiedBy>
  <cp:revision>397</cp:revision>
  <dcterms:created xsi:type="dcterms:W3CDTF">2017-01-15T23:56:28Z</dcterms:created>
  <dcterms:modified xsi:type="dcterms:W3CDTF">2021-06-14T01:31:04Z</dcterms:modified>
</cp:coreProperties>
</file>