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2" autoAdjust="0"/>
    <p:restoredTop sz="94660"/>
  </p:normalViewPr>
  <p:slideViewPr>
    <p:cSldViewPr>
      <p:cViewPr varScale="1">
        <p:scale>
          <a:sx n="80" d="100"/>
          <a:sy n="80" d="100"/>
        </p:scale>
        <p:origin x="3468" y="9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914400" y="1336518"/>
            <a:ext cx="5143500" cy="1430867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914400" y="3125101"/>
            <a:ext cx="5143500" cy="770467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4800600" y="9179560"/>
            <a:ext cx="1714500" cy="528320"/>
          </a:xfrm>
        </p:spPr>
        <p:txBody>
          <a:bodyPr/>
          <a:lstStyle>
            <a:lvl1pPr>
              <a:defRPr sz="1400"/>
            </a:lvl1pPr>
          </a:lstStyle>
          <a:p>
            <a:fld id="{A817566C-8F0F-4860-9D33-8D15806CD4C8}" type="datetimeFigureOut">
              <a:rPr kumimoji="1" lang="ja-JP" altLang="en-US" smtClean="0"/>
              <a:pPr/>
              <a:t>2021/6/7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173986" y="9179560"/>
            <a:ext cx="2606040" cy="52832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912114" y="9179560"/>
            <a:ext cx="914400" cy="528320"/>
          </a:xfrm>
        </p:spPr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78656" y="992560"/>
            <a:ext cx="5486400" cy="1849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685800" y="3015035"/>
            <a:ext cx="5486400" cy="9906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678656" y="992560"/>
            <a:ext cx="171450" cy="1849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685800" y="3015035"/>
            <a:ext cx="171450" cy="9906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690205" y="4625042"/>
            <a:ext cx="8453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20133"/>
            <a:ext cx="6172200" cy="48439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>
              <a:defRPr sz="2000" b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itchFamily="50" charset="-128"/>
                <a:ea typeface="HGS創英角ｺﾞｼｯｸUB" pitchFamily="50" charset="-128"/>
              </a:defRPr>
            </a:lvl1pPr>
          </a:lstStyle>
          <a:p>
            <a:r>
              <a:rPr kumimoji="0" lang="ja-JP" altLang="en-US" dirty="0"/>
              <a:t>マスタ タイトルの書式設定</a:t>
            </a:r>
            <a:endParaRPr kumimoji="0" 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42900" y="848544"/>
            <a:ext cx="6172200" cy="804484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dirty="0"/>
              <a:t>マスタ テキストの書式設定</a:t>
            </a:r>
          </a:p>
          <a:p>
            <a:pPr lvl="1" eaLnBrk="1" latinLnBrk="0" hangingPunct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eaLnBrk="1" latinLnBrk="0" hangingPunct="1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eaLnBrk="1" latinLnBrk="0" hangingPunct="1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eaLnBrk="1" latinLnBrk="0" hangingPunct="1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292600"/>
            <a:ext cx="5143500" cy="1540933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71550" y="6163733"/>
            <a:ext cx="5086350" cy="1651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800600" y="9179560"/>
            <a:ext cx="1714500" cy="528320"/>
          </a:xfrm>
        </p:spPr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173986" y="9179560"/>
            <a:ext cx="2606040" cy="52832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02386" y="9179560"/>
            <a:ext cx="1140714" cy="528320"/>
          </a:xfrm>
        </p:spPr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85800" y="4072467"/>
            <a:ext cx="5486400" cy="1849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85800" y="4072467"/>
            <a:ext cx="171450" cy="1849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30200"/>
            <a:ext cx="6172200" cy="1320800"/>
          </a:xfrm>
        </p:spPr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342900" y="1761067"/>
            <a:ext cx="3031236" cy="713232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3474149" y="1756664"/>
            <a:ext cx="3031236" cy="713232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30200"/>
            <a:ext cx="6172200" cy="1320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1857375"/>
            <a:ext cx="3030141" cy="9906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3486151" y="1871133"/>
            <a:ext cx="3031331" cy="9906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342900" y="3081867"/>
            <a:ext cx="3028950" cy="5833533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3486150" y="3081867"/>
            <a:ext cx="3028950" cy="5833533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30200"/>
            <a:ext cx="6172200" cy="1320800"/>
          </a:xfrm>
        </p:spPr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43450" y="440267"/>
            <a:ext cx="1885950" cy="1210733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743450" y="1761068"/>
            <a:ext cx="1885950" cy="699611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274984" y="4801658"/>
            <a:ext cx="8717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quarter" idx="1"/>
          </p:nvPr>
        </p:nvSpPr>
        <p:spPr>
          <a:xfrm>
            <a:off x="228600" y="440267"/>
            <a:ext cx="4286250" cy="82550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723459"/>
            <a:ext cx="6172200" cy="974549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42900" y="2751667"/>
            <a:ext cx="6172200" cy="616813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761067"/>
            <a:ext cx="6172200" cy="770467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342900" y="723459"/>
            <a:ext cx="137160" cy="9906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342900" y="220133"/>
            <a:ext cx="6172200" cy="484395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 dirty="0"/>
              <a:t>マスタ タイトルの書式設定</a:t>
            </a:r>
            <a:endParaRPr kumimoji="0" lang="en-US" dirty="0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342900" y="920552"/>
            <a:ext cx="6172200" cy="793321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dirty="0"/>
              <a:t>マスタ テキストの書式設定</a:t>
            </a:r>
          </a:p>
          <a:p>
            <a:pPr lvl="1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2 </a:t>
            </a:r>
            <a:r>
              <a:rPr kumimoji="0" lang="ja-JP" altLang="en-US" dirty="0"/>
              <a:t>レベル</a:t>
            </a:r>
          </a:p>
          <a:p>
            <a:pPr lvl="2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3 </a:t>
            </a:r>
            <a:r>
              <a:rPr kumimoji="0" lang="ja-JP" altLang="en-US" dirty="0"/>
              <a:t>レベル</a:t>
            </a:r>
          </a:p>
          <a:p>
            <a:pPr lvl="3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4 </a:t>
            </a:r>
            <a:r>
              <a:rPr kumimoji="0" lang="ja-JP" altLang="en-US" dirty="0"/>
              <a:t>レベル</a:t>
            </a:r>
          </a:p>
          <a:p>
            <a:pPr lvl="4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5 </a:t>
            </a:r>
            <a:r>
              <a:rPr kumimoji="0" lang="ja-JP" altLang="en-US" dirty="0"/>
              <a:t>レベル</a:t>
            </a:r>
            <a:endParaRPr kumimoji="0" lang="en-US" dirty="0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4800600" y="9181394"/>
            <a:ext cx="1716786" cy="528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17566C-8F0F-4860-9D33-8D15806CD4C8}" type="datetimeFigureOut">
              <a:rPr kumimoji="1" lang="ja-JP" altLang="en-US" smtClean="0"/>
              <a:pPr/>
              <a:t>2021/6/7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2173986" y="9181394"/>
            <a:ext cx="2628900" cy="528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59486" y="9181394"/>
            <a:ext cx="1485900" cy="528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Lesson3 </a:t>
            </a:r>
            <a:r>
              <a:rPr lang="ja-JP" altLang="en-US" dirty="0"/>
              <a:t>変数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12168" y="992560"/>
            <a:ext cx="6192688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</a:rPr>
              <a:t>Lesson3 </a:t>
            </a:r>
            <a:r>
              <a:rPr lang="ja-JP" altLang="en-US" sz="1600" dirty="0">
                <a:solidFill>
                  <a:schemeClr val="bg1"/>
                </a:solidFill>
              </a:rPr>
              <a:t>練習問題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コンテンツ プレースホルダ 2"/>
          <p:cNvSpPr txBox="1">
            <a:spLocks/>
          </p:cNvSpPr>
          <p:nvPr/>
        </p:nvSpPr>
        <p:spPr>
          <a:xfrm>
            <a:off x="312168" y="1496616"/>
            <a:ext cx="6172200" cy="230425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3-B-1</a:t>
            </a:r>
            <a:r>
              <a:rPr lang="ja-JP" altLang="en-US" sz="1200" dirty="0">
                <a:latin typeface="+mn-ea"/>
              </a:rPr>
              <a:t>）</a:t>
            </a:r>
            <a:r>
              <a:rPr lang="en-US" altLang="ja-JP" sz="1200" dirty="0">
                <a:latin typeface="+mn-ea"/>
              </a:rPr>
              <a:t>【 class </a:t>
            </a:r>
            <a:r>
              <a:rPr lang="en-US" altLang="ja-JP" sz="1200" dirty="0">
                <a:solidFill>
                  <a:srgbClr val="0000FF"/>
                </a:solidFill>
                <a:latin typeface="+mn-ea"/>
              </a:rPr>
              <a:t>Lesson3B1</a:t>
            </a:r>
            <a:r>
              <a:rPr lang="en-US" altLang="ja-JP" sz="1200" dirty="0">
                <a:latin typeface="+mn-ea"/>
              </a:rPr>
              <a:t> 】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変数に</a:t>
            </a:r>
            <a:r>
              <a:rPr lang="ja-JP" altLang="en-US" sz="1200" dirty="0">
                <a:latin typeface="+mn-ea"/>
              </a:rPr>
              <a:t>「私は</a:t>
            </a:r>
            <a:r>
              <a:rPr lang="en-US" altLang="ja-JP" sz="1200" dirty="0">
                <a:latin typeface="+mn-ea"/>
              </a:rPr>
              <a:t>JAVA</a:t>
            </a:r>
            <a:r>
              <a:rPr lang="ja-JP" altLang="en-US" sz="1200" dirty="0">
                <a:latin typeface="+mn-ea"/>
              </a:rPr>
              <a:t>を勉強中です」と代入して、表示してください。</a:t>
            </a:r>
            <a:endParaRPr lang="en-US" altLang="ja-JP" sz="1200" dirty="0">
              <a:latin typeface="+mn-ea"/>
            </a:endParaRP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endParaRPr kumimoji="1" lang="en-US" altLang="ja-JP" sz="1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3-B-2</a:t>
            </a:r>
            <a:r>
              <a:rPr lang="ja-JP" altLang="en-US" sz="1200" dirty="0">
                <a:latin typeface="+mn-ea"/>
              </a:rPr>
              <a:t>）</a:t>
            </a:r>
            <a:r>
              <a:rPr lang="en-US" altLang="ja-JP" sz="1200" dirty="0">
                <a:latin typeface="+mn-ea"/>
              </a:rPr>
              <a:t>【 class </a:t>
            </a:r>
            <a:r>
              <a:rPr lang="en-US" altLang="ja-JP" sz="1200" dirty="0">
                <a:solidFill>
                  <a:srgbClr val="0000FF"/>
                </a:solidFill>
                <a:latin typeface="+mn-ea"/>
              </a:rPr>
              <a:t>Lesson3B2</a:t>
            </a:r>
            <a:r>
              <a:rPr lang="en-US" altLang="ja-JP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ja-JP" sz="1200" dirty="0">
                <a:latin typeface="+mn-ea"/>
              </a:rPr>
              <a:t>】long</a:t>
            </a:r>
            <a:r>
              <a:rPr lang="ja-JP" altLang="en-US" sz="1200" dirty="0">
                <a:latin typeface="+mn-ea"/>
              </a:rPr>
              <a:t>型を使用するときには入力する数字の後に</a:t>
            </a:r>
            <a:r>
              <a:rPr lang="en-US" altLang="ja-JP" sz="1200" dirty="0">
                <a:latin typeface="+mn-ea"/>
              </a:rPr>
              <a:t>L</a:t>
            </a:r>
            <a:r>
              <a:rPr lang="ja-JP" altLang="en-US" sz="1200">
                <a:latin typeface="+mn-ea"/>
              </a:rPr>
              <a:t>と入力</a:t>
            </a:r>
            <a:endParaRPr lang="en-US" altLang="ja-JP" sz="1200" dirty="0">
              <a:latin typeface="+mn-ea"/>
            </a:endParaRP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noProof="0" dirty="0">
                <a:latin typeface="+mn-ea"/>
              </a:rPr>
              <a:t>二つの変数を宣言し、変数</a:t>
            </a:r>
            <a:r>
              <a:rPr lang="en-US" altLang="ja-JP" sz="1200" noProof="0" dirty="0">
                <a:latin typeface="+mn-ea"/>
              </a:rPr>
              <a:t>1</a:t>
            </a:r>
            <a:r>
              <a:rPr lang="ja-JP" altLang="en-US" sz="1200" noProof="0" dirty="0">
                <a:latin typeface="+mn-ea"/>
              </a:rPr>
              <a:t>に</a:t>
            </a:r>
            <a:r>
              <a:rPr lang="en-US" altLang="ja-JP" sz="1200" noProof="0" dirty="0">
                <a:latin typeface="+mn-ea"/>
              </a:rPr>
              <a:t>4321</a:t>
            </a:r>
            <a:r>
              <a:rPr lang="ja-JP" altLang="en-US" sz="1200" noProof="0" dirty="0">
                <a:latin typeface="+mn-ea"/>
              </a:rPr>
              <a:t>を代入して表示してください。変数</a:t>
            </a:r>
            <a:r>
              <a:rPr lang="en-US" altLang="ja-JP" sz="1200" noProof="0" dirty="0">
                <a:latin typeface="+mn-ea"/>
              </a:rPr>
              <a:t>2</a:t>
            </a:r>
            <a:r>
              <a:rPr lang="ja-JP" altLang="en-US" sz="1200" noProof="0" dirty="0">
                <a:latin typeface="+mn-ea"/>
              </a:rPr>
              <a:t>に</a:t>
            </a:r>
            <a:r>
              <a:rPr lang="en-US" altLang="ja-JP" sz="1200" noProof="0" dirty="0">
                <a:latin typeface="+mn-ea"/>
              </a:rPr>
              <a:t>1234567891234</a:t>
            </a:r>
            <a:r>
              <a:rPr lang="ja-JP" altLang="en-US" sz="1200" noProof="0" dirty="0">
                <a:latin typeface="+mn-ea"/>
              </a:rPr>
              <a:t>を代入して表示してください。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6" name="コンテンツ プレースホルダ 2"/>
          <p:cNvSpPr txBox="1">
            <a:spLocks/>
          </p:cNvSpPr>
          <p:nvPr/>
        </p:nvSpPr>
        <p:spPr>
          <a:xfrm>
            <a:off x="342900" y="4808984"/>
            <a:ext cx="6172200" cy="9286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04664" y="3512840"/>
            <a:ext cx="3312368" cy="5334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ja-JP" altLang="en-US" sz="900" b="0" i="0" u="none" strike="noStrike" baseline="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（実行結果）</a:t>
            </a:r>
            <a:endParaRPr lang="en-US" altLang="ja-JP" sz="900" b="0" i="0" u="none" strike="noStrike" baseline="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defRPr sz="1000"/>
            </a:pPr>
            <a:r>
              <a:rPr lang="ja-JP" altLang="en-US" sz="900" dirty="0">
                <a:latin typeface="ＭＳ ゴシック" pitchFamily="49" charset="-128"/>
                <a:ea typeface="ＭＳ ゴシック" pitchFamily="49" charset="-128"/>
              </a:rPr>
              <a:t>変数</a:t>
            </a:r>
            <a:r>
              <a:rPr lang="en-US" altLang="ja-JP" sz="900" dirty="0">
                <a:latin typeface="ＭＳ ゴシック" pitchFamily="49" charset="-128"/>
                <a:ea typeface="ＭＳ ゴシック" pitchFamily="49" charset="-128"/>
              </a:rPr>
              <a:t>num1</a:t>
            </a:r>
            <a:r>
              <a:rPr lang="ja-JP" altLang="en-US" sz="900" dirty="0">
                <a:latin typeface="ＭＳ ゴシック" pitchFamily="49" charset="-128"/>
                <a:ea typeface="ＭＳ ゴシック" pitchFamily="49" charset="-128"/>
              </a:rPr>
              <a:t>の値は</a:t>
            </a:r>
            <a:r>
              <a:rPr lang="en-US" altLang="ja-JP" sz="900" dirty="0">
                <a:latin typeface="ＭＳ ゴシック" pitchFamily="49" charset="-128"/>
                <a:ea typeface="ＭＳ ゴシック" pitchFamily="49" charset="-128"/>
              </a:rPr>
              <a:t>4321</a:t>
            </a:r>
            <a:r>
              <a:rPr lang="ja-JP" altLang="en-US" sz="900" dirty="0">
                <a:latin typeface="ＭＳ ゴシック" pitchFamily="49" charset="-128"/>
                <a:ea typeface="ＭＳ ゴシック" pitchFamily="49" charset="-128"/>
              </a:rPr>
              <a:t>です。 </a:t>
            </a:r>
            <a:endParaRPr lang="en-US" altLang="ja-JP" sz="900" dirty="0">
              <a:latin typeface="ＭＳ ゴシック" pitchFamily="49" charset="-128"/>
              <a:ea typeface="ＭＳ ゴシック" pitchFamily="49" charset="-128"/>
            </a:endParaRPr>
          </a:p>
          <a:p>
            <a:pPr>
              <a:defRPr sz="1000"/>
            </a:pPr>
            <a:r>
              <a:rPr lang="ja-JP" altLang="en-US" sz="900" dirty="0">
                <a:latin typeface="ＭＳ ゴシック" pitchFamily="49" charset="-128"/>
                <a:ea typeface="ＭＳ ゴシック" pitchFamily="49" charset="-128"/>
              </a:rPr>
              <a:t>変数</a:t>
            </a:r>
            <a:r>
              <a:rPr lang="en-US" altLang="ja-JP" sz="900" dirty="0">
                <a:latin typeface="ＭＳ ゴシック" pitchFamily="49" charset="-128"/>
                <a:ea typeface="ＭＳ ゴシック" pitchFamily="49" charset="-128"/>
              </a:rPr>
              <a:t>num2</a:t>
            </a:r>
            <a:r>
              <a:rPr lang="ja-JP" altLang="en-US" sz="900" dirty="0">
                <a:latin typeface="ＭＳ ゴシック" pitchFamily="49" charset="-128"/>
                <a:ea typeface="ＭＳ ゴシック" pitchFamily="49" charset="-128"/>
              </a:rPr>
              <a:t>の値は</a:t>
            </a:r>
            <a:r>
              <a:rPr lang="en-US" altLang="ja-JP" sz="900" dirty="0">
                <a:latin typeface="ＭＳ ゴシック" pitchFamily="49" charset="-128"/>
                <a:ea typeface="ＭＳ ゴシック" pitchFamily="49" charset="-128"/>
              </a:rPr>
              <a:t>1234567891234</a:t>
            </a:r>
            <a:r>
              <a:rPr lang="ja-JP" altLang="en-US" sz="900" dirty="0">
                <a:latin typeface="ＭＳ ゴシック" pitchFamily="49" charset="-128"/>
                <a:ea typeface="ＭＳ ゴシック" pitchFamily="49" charset="-128"/>
              </a:rPr>
              <a:t>です。</a:t>
            </a:r>
            <a:endParaRPr lang="ja-JP" altLang="en-US" sz="900" b="0" i="0" u="none" strike="noStrike" baseline="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04664" y="2072680"/>
            <a:ext cx="3312368" cy="46139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ja-JP" altLang="en-US" sz="900" b="0" i="0" u="none" strike="noStrike" baseline="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（実行結果）</a:t>
            </a:r>
            <a:endParaRPr lang="en-US" altLang="ja-JP" sz="900" b="0" i="0" u="none" strike="noStrike" baseline="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defRPr sz="1000"/>
            </a:pPr>
            <a:r>
              <a:rPr lang="ja-JP" altLang="en-US" sz="900" dirty="0">
                <a:latin typeface="ＭＳ ゴシック" pitchFamily="49" charset="-128"/>
                <a:ea typeface="ＭＳ ゴシック" pitchFamily="49" charset="-128"/>
              </a:rPr>
              <a:t>私は</a:t>
            </a:r>
            <a:r>
              <a:rPr lang="en-US" altLang="ja-JP" sz="900" dirty="0">
                <a:latin typeface="ＭＳ ゴシック" pitchFamily="49" charset="-128"/>
                <a:ea typeface="ＭＳ ゴシック" pitchFamily="49" charset="-128"/>
              </a:rPr>
              <a:t>JAVA</a:t>
            </a:r>
            <a:r>
              <a:rPr lang="ja-JP" altLang="en-US" sz="900" dirty="0">
                <a:latin typeface="ＭＳ ゴシック" pitchFamily="49" charset="-128"/>
                <a:ea typeface="ＭＳ ゴシック" pitchFamily="49" charset="-128"/>
              </a:rPr>
              <a:t>を勉強中です</a:t>
            </a:r>
            <a:endParaRPr lang="ja-JP" altLang="en-US" sz="900" b="0" i="0" u="none" strike="noStrike" baseline="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22484</TotalTime>
  <Words>111</Words>
  <Application>Microsoft Office PowerPoint</Application>
  <PresentationFormat>A4 210 x 297 mm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HGS創英角ｺﾞｼｯｸUB</vt:lpstr>
      <vt:lpstr>HG明朝E</vt:lpstr>
      <vt:lpstr>ＭＳ Ｐゴシック</vt:lpstr>
      <vt:lpstr>ＭＳ ゴシック</vt:lpstr>
      <vt:lpstr>Bookman Old Style</vt:lpstr>
      <vt:lpstr>Gill Sans MT</vt:lpstr>
      <vt:lpstr>Wingdings</vt:lpstr>
      <vt:lpstr>Wingdings 3</vt:lpstr>
      <vt:lpstr>アース</vt:lpstr>
      <vt:lpstr>Lesson3 変数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nn</dc:creator>
  <cp:lastModifiedBy>is00</cp:lastModifiedBy>
  <cp:revision>397</cp:revision>
  <dcterms:created xsi:type="dcterms:W3CDTF">2017-01-15T23:56:28Z</dcterms:created>
  <dcterms:modified xsi:type="dcterms:W3CDTF">2021-06-07T04:02:20Z</dcterms:modified>
</cp:coreProperties>
</file>