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1" r:id="rId2"/>
    <p:sldId id="330" r:id="rId3"/>
    <p:sldId id="331" r:id="rId4"/>
  </p:sldIdLst>
  <p:sldSz cx="6858000" cy="9906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22" autoAdjust="0"/>
    <p:restoredTop sz="94660"/>
  </p:normalViewPr>
  <p:slideViewPr>
    <p:cSldViewPr>
      <p:cViewPr>
        <p:scale>
          <a:sx n="125" d="100"/>
          <a:sy n="125" d="100"/>
        </p:scale>
        <p:origin x="966" y="-2574"/>
      </p:cViewPr>
      <p:guideLst>
        <p:guide orient="horz" pos="312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8" name="タイトル 7"/>
          <p:cNvSpPr>
            <a:spLocks noGrp="1"/>
          </p:cNvSpPr>
          <p:nvPr>
            <p:ph type="ctrTitle"/>
          </p:nvPr>
        </p:nvSpPr>
        <p:spPr>
          <a:xfrm>
            <a:off x="914400" y="1336518"/>
            <a:ext cx="5143500" cy="1430867"/>
          </a:xfrm>
        </p:spPr>
        <p:txBody>
          <a:bodyPr anchor="t" anchorCtr="0"/>
          <a:lstStyle>
            <a:lvl1pPr algn="r">
              <a:defRPr sz="3200">
                <a:solidFill>
                  <a:schemeClr val="tx1"/>
                </a:solidFill>
              </a:defRPr>
            </a:lvl1pPr>
          </a:lstStyle>
          <a:p>
            <a:r>
              <a:rPr kumimoji="0" lang="ja-JP" altLang="en-US"/>
              <a:t>マスタ タイトルの書式設定</a:t>
            </a:r>
            <a:endParaRPr kumimoji="0" lang="en-US"/>
          </a:p>
        </p:txBody>
      </p:sp>
      <p:sp>
        <p:nvSpPr>
          <p:cNvPr id="9" name="サブタイトル 8"/>
          <p:cNvSpPr>
            <a:spLocks noGrp="1"/>
          </p:cNvSpPr>
          <p:nvPr>
            <p:ph type="subTitle" idx="1"/>
          </p:nvPr>
        </p:nvSpPr>
        <p:spPr>
          <a:xfrm>
            <a:off x="914400" y="3125101"/>
            <a:ext cx="5143500" cy="770467"/>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a:t>マスタ サブタイトルの書式設定</a:t>
            </a:r>
            <a:endParaRPr kumimoji="0" lang="en-US"/>
          </a:p>
        </p:txBody>
      </p:sp>
      <p:sp>
        <p:nvSpPr>
          <p:cNvPr id="28" name="日付プレースホルダ 27"/>
          <p:cNvSpPr>
            <a:spLocks noGrp="1"/>
          </p:cNvSpPr>
          <p:nvPr>
            <p:ph type="dt" sz="half" idx="10"/>
          </p:nvPr>
        </p:nvSpPr>
        <p:spPr>
          <a:xfrm>
            <a:off x="4800600" y="9179560"/>
            <a:ext cx="1714500" cy="528320"/>
          </a:xfrm>
        </p:spPr>
        <p:txBody>
          <a:bodyPr/>
          <a:lstStyle>
            <a:lvl1pPr>
              <a:defRPr sz="1400"/>
            </a:lvl1pPr>
          </a:lstStyle>
          <a:p>
            <a:fld id="{A817566C-8F0F-4860-9D33-8D15806CD4C8}" type="datetimeFigureOut">
              <a:rPr kumimoji="1" lang="ja-JP" altLang="en-US" smtClean="0"/>
              <a:pPr/>
              <a:t>2021/5/27</a:t>
            </a:fld>
            <a:endParaRPr kumimoji="1" lang="ja-JP" altLang="en-US"/>
          </a:p>
        </p:txBody>
      </p:sp>
      <p:sp>
        <p:nvSpPr>
          <p:cNvPr id="17" name="フッター プレースホルダ 16"/>
          <p:cNvSpPr>
            <a:spLocks noGrp="1"/>
          </p:cNvSpPr>
          <p:nvPr>
            <p:ph type="ftr" sz="quarter" idx="11"/>
          </p:nvPr>
        </p:nvSpPr>
        <p:spPr>
          <a:xfrm>
            <a:off x="2173986" y="9179560"/>
            <a:ext cx="2606040" cy="528320"/>
          </a:xfrm>
        </p:spPr>
        <p:txBody>
          <a:bodyPr/>
          <a:lstStyle/>
          <a:p>
            <a:endParaRPr kumimoji="1" lang="ja-JP" altLang="en-US" dirty="0"/>
          </a:p>
        </p:txBody>
      </p:sp>
      <p:sp>
        <p:nvSpPr>
          <p:cNvPr id="29" name="スライド番号プレースホルダ 28"/>
          <p:cNvSpPr>
            <a:spLocks noGrp="1"/>
          </p:cNvSpPr>
          <p:nvPr>
            <p:ph type="sldNum" sz="quarter" idx="12"/>
          </p:nvPr>
        </p:nvSpPr>
        <p:spPr>
          <a:xfrm>
            <a:off x="912114" y="9179560"/>
            <a:ext cx="914400" cy="528320"/>
          </a:xfrm>
        </p:spPr>
        <p:txBody>
          <a:bodyPr/>
          <a:lstStyle/>
          <a:p>
            <a:fld id="{50C05186-5514-427C-B954-BA9D6D92D86B}" type="slidenum">
              <a:rPr kumimoji="1" lang="ja-JP" altLang="en-US" smtClean="0"/>
              <a:pPr/>
              <a:t>‹#›</a:t>
            </a:fld>
            <a:endParaRPr kumimoji="1" lang="ja-JP" altLang="en-US"/>
          </a:p>
        </p:txBody>
      </p:sp>
      <p:sp>
        <p:nvSpPr>
          <p:cNvPr id="21" name="正方形/長方形 20"/>
          <p:cNvSpPr/>
          <p:nvPr/>
        </p:nvSpPr>
        <p:spPr>
          <a:xfrm>
            <a:off x="678656" y="992560"/>
            <a:ext cx="5486400" cy="1849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正方形/長方形 32"/>
          <p:cNvSpPr/>
          <p:nvPr/>
        </p:nvSpPr>
        <p:spPr>
          <a:xfrm>
            <a:off x="685800" y="3015035"/>
            <a:ext cx="5486400" cy="9906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正方形/長方形 21"/>
          <p:cNvSpPr/>
          <p:nvPr/>
        </p:nvSpPr>
        <p:spPr>
          <a:xfrm>
            <a:off x="678656" y="992560"/>
            <a:ext cx="171450" cy="1849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正方形/長方形 31"/>
          <p:cNvSpPr/>
          <p:nvPr/>
        </p:nvSpPr>
        <p:spPr>
          <a:xfrm>
            <a:off x="685800" y="3015035"/>
            <a:ext cx="171450" cy="9906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fld id="{A817566C-8F0F-4860-9D33-8D15806CD4C8}" type="datetimeFigureOut">
              <a:rPr kumimoji="1" lang="ja-JP" altLang="en-US" smtClean="0"/>
              <a:pPr/>
              <a:t>2021/5/27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4972050" y="396700"/>
            <a:ext cx="1543050" cy="8452203"/>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342900" y="396700"/>
            <a:ext cx="4514850" cy="8452203"/>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fld id="{A817566C-8F0F-4860-9D33-8D15806CD4C8}" type="datetimeFigureOut">
              <a:rPr kumimoji="1" lang="ja-JP" altLang="en-US" smtClean="0"/>
              <a:pPr/>
              <a:t>2021/5/27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
        <p:nvSpPr>
          <p:cNvPr id="7" name="直線コネクタ 6"/>
          <p:cNvSpPr>
            <a:spLocks noChangeShapeType="1"/>
          </p:cNvSpPr>
          <p:nvPr/>
        </p:nvSpPr>
        <p:spPr bwMode="auto">
          <a:xfrm>
            <a:off x="342900" y="9176808"/>
            <a:ext cx="61722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二等辺三角形 7"/>
          <p:cNvSpPr>
            <a:spLocks noChangeAspect="1"/>
          </p:cNvSpPr>
          <p:nvPr/>
        </p:nvSpPr>
        <p:spPr>
          <a:xfrm rot="5400000">
            <a:off x="248058" y="9383684"/>
            <a:ext cx="275671" cy="90236"/>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線コネクタ 8"/>
          <p:cNvSpPr>
            <a:spLocks noChangeShapeType="1"/>
          </p:cNvSpPr>
          <p:nvPr/>
        </p:nvSpPr>
        <p:spPr bwMode="auto">
          <a:xfrm rot="5400000">
            <a:off x="690205" y="4625042"/>
            <a:ext cx="8453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220133"/>
            <a:ext cx="6172200" cy="484395"/>
          </a:xfrm>
        </p:spPr>
        <p:style>
          <a:lnRef idx="1">
            <a:schemeClr val="accent2"/>
          </a:lnRef>
          <a:fillRef idx="2">
            <a:schemeClr val="accent2"/>
          </a:fillRef>
          <a:effectRef idx="1">
            <a:schemeClr val="accent2"/>
          </a:effectRef>
          <a:fontRef idx="none"/>
        </p:style>
        <p:txBody>
          <a:bodyPr anchor="ctr">
            <a:normAutofit/>
          </a:bodyPr>
          <a:lstStyle>
            <a:lvl1pPr>
              <a:defRPr sz="2000" b="0">
                <a:solidFill>
                  <a:srgbClr val="002060"/>
                </a:solidFill>
                <a:effectLst>
                  <a:outerShdw blurRad="38100" dist="38100" dir="2700000" algn="tl">
                    <a:srgbClr val="000000">
                      <a:alpha val="43137"/>
                    </a:srgbClr>
                  </a:outerShdw>
                </a:effectLst>
                <a:latin typeface="HGS創英角ｺﾞｼｯｸUB" pitchFamily="50" charset="-128"/>
                <a:ea typeface="HGS創英角ｺﾞｼｯｸUB" pitchFamily="50" charset="-128"/>
              </a:defRPr>
            </a:lvl1pPr>
          </a:lstStyle>
          <a:p>
            <a:r>
              <a:rPr kumimoji="0" lang="ja-JP" altLang="en-US" dirty="0"/>
              <a:t>マスタ タイトルの書式設定</a:t>
            </a:r>
            <a:endParaRPr kumimoji="0" lang="en-US" dirty="0"/>
          </a:p>
        </p:txBody>
      </p:sp>
      <p:sp>
        <p:nvSpPr>
          <p:cNvPr id="4" name="日付プレースホルダ 3"/>
          <p:cNvSpPr>
            <a:spLocks noGrp="1"/>
          </p:cNvSpPr>
          <p:nvPr>
            <p:ph type="dt" sz="half" idx="10"/>
          </p:nvPr>
        </p:nvSpPr>
        <p:spPr/>
        <p:txBody>
          <a:bodyPr/>
          <a:lstStyle/>
          <a:p>
            <a:fld id="{A817566C-8F0F-4860-9D33-8D15806CD4C8}" type="datetimeFigureOut">
              <a:rPr kumimoji="1" lang="ja-JP" altLang="en-US" smtClean="0"/>
              <a:pPr/>
              <a:t>2021/5/27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
        <p:nvSpPr>
          <p:cNvPr id="8" name="コンテンツ プレースホルダ 7"/>
          <p:cNvSpPr>
            <a:spLocks noGrp="1"/>
          </p:cNvSpPr>
          <p:nvPr>
            <p:ph sz="quarter" idx="1"/>
          </p:nvPr>
        </p:nvSpPr>
        <p:spPr>
          <a:xfrm>
            <a:off x="342900" y="848544"/>
            <a:ext cx="6172200" cy="8044843"/>
          </a:xfrm>
        </p:spPr>
        <p:txBody>
          <a:bodyPr>
            <a:normAutofit/>
          </a:bodyPr>
          <a:lstStyle>
            <a:lvl1pPr>
              <a:defRPr sz="1600"/>
            </a:lvl1pPr>
            <a:lvl2pPr>
              <a:defRPr sz="1600"/>
            </a:lvl2pPr>
            <a:lvl3pPr>
              <a:defRPr sz="1600"/>
            </a:lvl3pPr>
            <a:lvl4pPr>
              <a:defRPr sz="1600"/>
            </a:lvl4pPr>
            <a:lvl5pPr>
              <a:defRPr sz="1600"/>
            </a:lvl5pPr>
          </a:lstStyle>
          <a:p>
            <a:pPr lvl="0" eaLnBrk="1" latinLnBrk="0" hangingPunct="1"/>
            <a:r>
              <a:rPr lang="ja-JP" altLang="en-US" dirty="0"/>
              <a:t>マスタ テキストの書式設定</a:t>
            </a:r>
          </a:p>
          <a:p>
            <a:pPr lvl="1" eaLnBrk="1" latinLnBrk="0" hangingPunct="1"/>
            <a:r>
              <a:rPr lang="ja-JP" altLang="en-US" dirty="0"/>
              <a:t>第 </a:t>
            </a:r>
            <a:r>
              <a:rPr lang="en-US" altLang="ja-JP" dirty="0"/>
              <a:t>2 </a:t>
            </a:r>
            <a:r>
              <a:rPr lang="ja-JP" altLang="en-US" dirty="0"/>
              <a:t>レベル</a:t>
            </a:r>
          </a:p>
          <a:p>
            <a:pPr lvl="2" eaLnBrk="1" latinLnBrk="0" hangingPunct="1"/>
            <a:r>
              <a:rPr lang="ja-JP" altLang="en-US" dirty="0"/>
              <a:t>第 </a:t>
            </a:r>
            <a:r>
              <a:rPr lang="en-US" altLang="ja-JP" dirty="0"/>
              <a:t>3 </a:t>
            </a:r>
            <a:r>
              <a:rPr lang="ja-JP" altLang="en-US" dirty="0"/>
              <a:t>レベル</a:t>
            </a:r>
          </a:p>
          <a:p>
            <a:pPr lvl="3" eaLnBrk="1" latinLnBrk="0" hangingPunct="1"/>
            <a:r>
              <a:rPr lang="ja-JP" altLang="en-US" dirty="0"/>
              <a:t>第 </a:t>
            </a:r>
            <a:r>
              <a:rPr lang="en-US" altLang="ja-JP" dirty="0"/>
              <a:t>4 </a:t>
            </a:r>
            <a:r>
              <a:rPr lang="ja-JP" altLang="en-US" dirty="0"/>
              <a:t>レベル</a:t>
            </a:r>
          </a:p>
          <a:p>
            <a:pPr lvl="4" eaLnBrk="1" latinLnBrk="0" hangingPunct="1"/>
            <a:r>
              <a:rPr lang="ja-JP" altLang="en-US" dirty="0"/>
              <a:t>第 </a:t>
            </a:r>
            <a:r>
              <a:rPr lang="en-US" altLang="ja-JP" dirty="0"/>
              <a:t>5 </a:t>
            </a:r>
            <a:r>
              <a:rPr lang="ja-JP" altLang="en-US" dirty="0"/>
              <a:t>レベル</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292600"/>
            <a:ext cx="5143500" cy="1540933"/>
          </a:xfrm>
        </p:spPr>
        <p:txBody>
          <a:bodyPr anchor="t" anchorCtr="0"/>
          <a:lstStyle>
            <a:lvl1pPr algn="r">
              <a:buNone/>
              <a:defRPr sz="3200" b="0" cap="none" baseline="0"/>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971550" y="6163733"/>
            <a:ext cx="5086350" cy="1651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a:t>マスタ テキストの書式設定</a:t>
            </a:r>
          </a:p>
        </p:txBody>
      </p:sp>
      <p:sp>
        <p:nvSpPr>
          <p:cNvPr id="4" name="日付プレースホルダ 3"/>
          <p:cNvSpPr>
            <a:spLocks noGrp="1"/>
          </p:cNvSpPr>
          <p:nvPr>
            <p:ph type="dt" sz="half" idx="10"/>
          </p:nvPr>
        </p:nvSpPr>
        <p:spPr>
          <a:xfrm>
            <a:off x="4800600" y="9179560"/>
            <a:ext cx="1714500" cy="528320"/>
          </a:xfrm>
        </p:spPr>
        <p:txBody>
          <a:bodyPr/>
          <a:lstStyle/>
          <a:p>
            <a:fld id="{A817566C-8F0F-4860-9D33-8D15806CD4C8}" type="datetimeFigureOut">
              <a:rPr kumimoji="1" lang="ja-JP" altLang="en-US" smtClean="0"/>
              <a:pPr/>
              <a:t>2021/5/27</a:t>
            </a:fld>
            <a:endParaRPr kumimoji="1" lang="ja-JP" altLang="en-US"/>
          </a:p>
        </p:txBody>
      </p:sp>
      <p:sp>
        <p:nvSpPr>
          <p:cNvPr id="5" name="フッター プレースホルダ 4"/>
          <p:cNvSpPr>
            <a:spLocks noGrp="1"/>
          </p:cNvSpPr>
          <p:nvPr>
            <p:ph type="ftr" sz="quarter" idx="11"/>
          </p:nvPr>
        </p:nvSpPr>
        <p:spPr>
          <a:xfrm>
            <a:off x="2173986" y="9179560"/>
            <a:ext cx="2606040" cy="528320"/>
          </a:xfrm>
        </p:spPr>
        <p:txBody>
          <a:bodyPr/>
          <a:lstStyle/>
          <a:p>
            <a:endParaRPr kumimoji="1" lang="ja-JP" altLang="en-US"/>
          </a:p>
        </p:txBody>
      </p:sp>
      <p:sp>
        <p:nvSpPr>
          <p:cNvPr id="6" name="スライド番号プレースホルダ 5"/>
          <p:cNvSpPr>
            <a:spLocks noGrp="1"/>
          </p:cNvSpPr>
          <p:nvPr>
            <p:ph type="sldNum" sz="quarter" idx="12"/>
          </p:nvPr>
        </p:nvSpPr>
        <p:spPr>
          <a:xfrm>
            <a:off x="802386" y="9179560"/>
            <a:ext cx="1140714" cy="528320"/>
          </a:xfrm>
        </p:spPr>
        <p:txBody>
          <a:bodyPr/>
          <a:lstStyle/>
          <a:p>
            <a:fld id="{50C05186-5514-427C-B954-BA9D6D92D86B}" type="slidenum">
              <a:rPr kumimoji="1" lang="ja-JP" altLang="en-US" smtClean="0"/>
              <a:pPr/>
              <a:t>‹#›</a:t>
            </a:fld>
            <a:endParaRPr kumimoji="1" lang="ja-JP" altLang="en-US"/>
          </a:p>
        </p:txBody>
      </p:sp>
      <p:sp>
        <p:nvSpPr>
          <p:cNvPr id="7" name="正方形/長方形 6"/>
          <p:cNvSpPr/>
          <p:nvPr/>
        </p:nvSpPr>
        <p:spPr>
          <a:xfrm>
            <a:off x="685800" y="4072467"/>
            <a:ext cx="5486400" cy="1849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正方形/長方形 7"/>
          <p:cNvSpPr/>
          <p:nvPr/>
        </p:nvSpPr>
        <p:spPr>
          <a:xfrm>
            <a:off x="685800" y="4072467"/>
            <a:ext cx="171450" cy="1849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330200"/>
            <a:ext cx="6172200" cy="1320800"/>
          </a:xfrm>
        </p:spPr>
        <p:txBody>
          <a:bodyPr/>
          <a:lstStyle/>
          <a:p>
            <a:r>
              <a:rPr kumimoji="0" lang="ja-JP" altLang="en-US"/>
              <a:t>マスタ タイトルの書式設定</a:t>
            </a:r>
            <a:endParaRPr kumimoji="0" lang="en-US"/>
          </a:p>
        </p:txBody>
      </p:sp>
      <p:sp>
        <p:nvSpPr>
          <p:cNvPr id="5" name="日付プレースホルダ 4"/>
          <p:cNvSpPr>
            <a:spLocks noGrp="1"/>
          </p:cNvSpPr>
          <p:nvPr>
            <p:ph type="dt" sz="half" idx="10"/>
          </p:nvPr>
        </p:nvSpPr>
        <p:spPr/>
        <p:txBody>
          <a:bodyPr/>
          <a:lstStyle/>
          <a:p>
            <a:fld id="{A817566C-8F0F-4860-9D33-8D15806CD4C8}" type="datetimeFigureOut">
              <a:rPr kumimoji="1" lang="ja-JP" altLang="en-US" smtClean="0"/>
              <a:pPr/>
              <a:t>2021/5/27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
        <p:nvSpPr>
          <p:cNvPr id="9" name="コンテンツ プレースホルダ 8"/>
          <p:cNvSpPr>
            <a:spLocks noGrp="1"/>
          </p:cNvSpPr>
          <p:nvPr>
            <p:ph sz="quarter" idx="1"/>
          </p:nvPr>
        </p:nvSpPr>
        <p:spPr>
          <a:xfrm>
            <a:off x="342900" y="1761067"/>
            <a:ext cx="3031236" cy="7132320"/>
          </a:xfrm>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1" name="コンテンツ プレースホルダ 10"/>
          <p:cNvSpPr>
            <a:spLocks noGrp="1"/>
          </p:cNvSpPr>
          <p:nvPr>
            <p:ph sz="quarter" idx="2"/>
          </p:nvPr>
        </p:nvSpPr>
        <p:spPr>
          <a:xfrm>
            <a:off x="3474149" y="1756664"/>
            <a:ext cx="3031236" cy="7132320"/>
          </a:xfrm>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330200"/>
            <a:ext cx="6172200" cy="1320800"/>
          </a:xfrm>
        </p:spPr>
        <p:txBody>
          <a:bodyPr anchor="ct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342900" y="1857375"/>
            <a:ext cx="3030141" cy="9906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a:t>マスタ テキストの書式設定</a:t>
            </a:r>
          </a:p>
        </p:txBody>
      </p:sp>
      <p:sp>
        <p:nvSpPr>
          <p:cNvPr id="4" name="テキスト プレースホルダ 3"/>
          <p:cNvSpPr>
            <a:spLocks noGrp="1"/>
          </p:cNvSpPr>
          <p:nvPr>
            <p:ph type="body" sz="half" idx="3"/>
          </p:nvPr>
        </p:nvSpPr>
        <p:spPr>
          <a:xfrm>
            <a:off x="3486151" y="1871133"/>
            <a:ext cx="3031331" cy="9906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a:t>マスタ テキストの書式設定</a:t>
            </a:r>
          </a:p>
        </p:txBody>
      </p:sp>
      <p:sp>
        <p:nvSpPr>
          <p:cNvPr id="7" name="日付プレースホルダ 6"/>
          <p:cNvSpPr>
            <a:spLocks noGrp="1"/>
          </p:cNvSpPr>
          <p:nvPr>
            <p:ph type="dt" sz="half" idx="10"/>
          </p:nvPr>
        </p:nvSpPr>
        <p:spPr/>
        <p:txBody>
          <a:bodyPr/>
          <a:lstStyle/>
          <a:p>
            <a:fld id="{A817566C-8F0F-4860-9D33-8D15806CD4C8}" type="datetimeFigureOut">
              <a:rPr kumimoji="1" lang="ja-JP" altLang="en-US" smtClean="0"/>
              <a:pPr/>
              <a:t>2021/5/27</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
        <p:nvSpPr>
          <p:cNvPr id="11" name="コンテンツ プレースホルダ 10"/>
          <p:cNvSpPr>
            <a:spLocks noGrp="1"/>
          </p:cNvSpPr>
          <p:nvPr>
            <p:ph sz="quarter" idx="2"/>
          </p:nvPr>
        </p:nvSpPr>
        <p:spPr>
          <a:xfrm>
            <a:off x="342900" y="3081867"/>
            <a:ext cx="3028950" cy="5833533"/>
          </a:xfrm>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3" name="コンテンツ プレースホルダ 12"/>
          <p:cNvSpPr>
            <a:spLocks noGrp="1"/>
          </p:cNvSpPr>
          <p:nvPr>
            <p:ph sz="quarter" idx="4"/>
          </p:nvPr>
        </p:nvSpPr>
        <p:spPr>
          <a:xfrm>
            <a:off x="3486150" y="3081867"/>
            <a:ext cx="3028950" cy="5833533"/>
          </a:xfrm>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330200"/>
            <a:ext cx="6172200" cy="1320800"/>
          </a:xfrm>
        </p:spPr>
        <p:txBody>
          <a:body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fld id="{A817566C-8F0F-4860-9D33-8D15806CD4C8}" type="datetimeFigureOut">
              <a:rPr kumimoji="1" lang="ja-JP" altLang="en-US" smtClean="0"/>
              <a:pPr/>
              <a:t>2021/5/27</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
        <p:nvSpPr>
          <p:cNvPr id="6" name="二等辺三角形 5"/>
          <p:cNvSpPr>
            <a:spLocks noChangeAspect="1"/>
          </p:cNvSpPr>
          <p:nvPr/>
        </p:nvSpPr>
        <p:spPr>
          <a:xfrm rot="5400000">
            <a:off x="248058" y="9383684"/>
            <a:ext cx="275671" cy="90236"/>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A817566C-8F0F-4860-9D33-8D15806CD4C8}" type="datetimeFigureOut">
              <a:rPr kumimoji="1" lang="ja-JP" altLang="en-US" smtClean="0"/>
              <a:pPr/>
              <a:t>2021/5/27</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
        <p:nvSpPr>
          <p:cNvPr id="5" name="直線コネクタ 4"/>
          <p:cNvSpPr>
            <a:spLocks noChangeShapeType="1"/>
          </p:cNvSpPr>
          <p:nvPr/>
        </p:nvSpPr>
        <p:spPr bwMode="auto">
          <a:xfrm>
            <a:off x="342900" y="9176808"/>
            <a:ext cx="61722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二等辺三角形 5"/>
          <p:cNvSpPr>
            <a:spLocks noChangeAspect="1"/>
          </p:cNvSpPr>
          <p:nvPr/>
        </p:nvSpPr>
        <p:spPr>
          <a:xfrm rot="5400000">
            <a:off x="248058" y="9383684"/>
            <a:ext cx="275671" cy="90236"/>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743450" y="440267"/>
            <a:ext cx="1885950" cy="1210733"/>
          </a:xfrm>
        </p:spPr>
        <p:txBody>
          <a:bodyPr anchor="b" anchorCtr="0">
            <a:noAutofit/>
          </a:bodyPr>
          <a:lstStyle>
            <a:lvl1pPr algn="l">
              <a:buNone/>
              <a:defRPr sz="2000" b="1">
                <a:solidFill>
                  <a:schemeClr val="tx2"/>
                </a:solidFill>
                <a:latin typeface="+mn-lt"/>
                <a:ea typeface="+mn-ea"/>
                <a:cs typeface="+mn-cs"/>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2"/>
          </p:nvPr>
        </p:nvSpPr>
        <p:spPr>
          <a:xfrm>
            <a:off x="4743450" y="1761068"/>
            <a:ext cx="1885950" cy="699611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ja-JP" altLang="en-US"/>
              <a:t>マスタ テキストの書式設定</a:t>
            </a:r>
          </a:p>
        </p:txBody>
      </p:sp>
      <p:sp>
        <p:nvSpPr>
          <p:cNvPr id="5" name="日付プレースホルダ 4"/>
          <p:cNvSpPr>
            <a:spLocks noGrp="1"/>
          </p:cNvSpPr>
          <p:nvPr>
            <p:ph type="dt" sz="half" idx="10"/>
          </p:nvPr>
        </p:nvSpPr>
        <p:spPr/>
        <p:txBody>
          <a:bodyPr/>
          <a:lstStyle/>
          <a:p>
            <a:fld id="{A817566C-8F0F-4860-9D33-8D15806CD4C8}" type="datetimeFigureOut">
              <a:rPr kumimoji="1" lang="ja-JP" altLang="en-US" smtClean="0"/>
              <a:pPr/>
              <a:t>2021/5/27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
        <p:nvSpPr>
          <p:cNvPr id="8" name="直線コネクタ 7"/>
          <p:cNvSpPr>
            <a:spLocks noChangeShapeType="1"/>
          </p:cNvSpPr>
          <p:nvPr/>
        </p:nvSpPr>
        <p:spPr bwMode="auto">
          <a:xfrm>
            <a:off x="342900" y="9176808"/>
            <a:ext cx="61722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線コネクタ 9"/>
          <p:cNvSpPr>
            <a:spLocks noChangeShapeType="1"/>
          </p:cNvSpPr>
          <p:nvPr/>
        </p:nvSpPr>
        <p:spPr bwMode="auto">
          <a:xfrm rot="5400000">
            <a:off x="274984" y="4801658"/>
            <a:ext cx="8717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二等辺三角形 8"/>
          <p:cNvSpPr>
            <a:spLocks noChangeAspect="1"/>
          </p:cNvSpPr>
          <p:nvPr/>
        </p:nvSpPr>
        <p:spPr>
          <a:xfrm rot="5400000">
            <a:off x="248058" y="9383684"/>
            <a:ext cx="275671" cy="90236"/>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コンテンツ プレースホルダ 11"/>
          <p:cNvSpPr>
            <a:spLocks noGrp="1"/>
          </p:cNvSpPr>
          <p:nvPr>
            <p:ph sz="quarter" idx="1"/>
          </p:nvPr>
        </p:nvSpPr>
        <p:spPr>
          <a:xfrm>
            <a:off x="228600" y="440267"/>
            <a:ext cx="4286250" cy="8255000"/>
          </a:xfrm>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723459"/>
            <a:ext cx="6172200" cy="974549"/>
          </a:xfrm>
          <a:ln>
            <a:solidFill>
              <a:schemeClr val="accent1"/>
            </a:solidFill>
          </a:ln>
        </p:spPr>
        <p:txBody>
          <a:bodyPr lIns="274320" anchor="ctr"/>
          <a:lstStyle>
            <a:lvl1pPr algn="r">
              <a:buNone/>
              <a:defRPr sz="2000" b="0">
                <a:solidFill>
                  <a:schemeClr val="tx1"/>
                </a:solidFill>
              </a:defRPr>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342900" y="2751667"/>
            <a:ext cx="6172200" cy="6168136"/>
          </a:xfrm>
          <a:solidFill>
            <a:schemeClr val="tx1">
              <a:shade val="50000"/>
            </a:schemeClr>
          </a:solidFill>
          <a:ln>
            <a:noFill/>
          </a:ln>
          <a:effectLst/>
        </p:spPr>
        <p:txBody>
          <a:bodyPr/>
          <a:lstStyle>
            <a:lvl1pPr marL="0" indent="0">
              <a:spcBef>
                <a:spcPts val="600"/>
              </a:spcBef>
              <a:buNone/>
              <a:defRPr sz="3200"/>
            </a:lvl1pPr>
          </a:lstStyle>
          <a:p>
            <a:r>
              <a:rPr kumimoji="0" lang="ja-JP" altLang="en-US"/>
              <a:t>アイコンをクリックして図を追加</a:t>
            </a:r>
            <a:endParaRPr kumimoji="0" lang="en-US" dirty="0"/>
          </a:p>
        </p:txBody>
      </p:sp>
      <p:sp>
        <p:nvSpPr>
          <p:cNvPr id="4" name="テキスト プレースホルダ 3"/>
          <p:cNvSpPr>
            <a:spLocks noGrp="1"/>
          </p:cNvSpPr>
          <p:nvPr>
            <p:ph type="body" sz="half" idx="2"/>
          </p:nvPr>
        </p:nvSpPr>
        <p:spPr>
          <a:xfrm>
            <a:off x="342900" y="1761067"/>
            <a:ext cx="6172200" cy="770467"/>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ja-JP" altLang="en-US"/>
              <a:t>マスタ テキストの書式設定</a:t>
            </a:r>
          </a:p>
        </p:txBody>
      </p:sp>
      <p:sp>
        <p:nvSpPr>
          <p:cNvPr id="5" name="日付プレースホルダ 4"/>
          <p:cNvSpPr>
            <a:spLocks noGrp="1"/>
          </p:cNvSpPr>
          <p:nvPr>
            <p:ph type="dt" sz="half" idx="10"/>
          </p:nvPr>
        </p:nvSpPr>
        <p:spPr/>
        <p:txBody>
          <a:bodyPr/>
          <a:lstStyle/>
          <a:p>
            <a:fld id="{A817566C-8F0F-4860-9D33-8D15806CD4C8}" type="datetimeFigureOut">
              <a:rPr kumimoji="1" lang="ja-JP" altLang="en-US" smtClean="0"/>
              <a:pPr/>
              <a:t>2021/5/27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
        <p:nvSpPr>
          <p:cNvPr id="8" name="直線コネクタ 7"/>
          <p:cNvSpPr>
            <a:spLocks noChangeShapeType="1"/>
          </p:cNvSpPr>
          <p:nvPr/>
        </p:nvSpPr>
        <p:spPr bwMode="auto">
          <a:xfrm>
            <a:off x="342900" y="9176808"/>
            <a:ext cx="61722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二等辺三角形 8"/>
          <p:cNvSpPr>
            <a:spLocks noChangeAspect="1"/>
          </p:cNvSpPr>
          <p:nvPr/>
        </p:nvSpPr>
        <p:spPr>
          <a:xfrm rot="5400000">
            <a:off x="248058" y="9383684"/>
            <a:ext cx="275671" cy="90236"/>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342900" y="723459"/>
            <a:ext cx="137160" cy="9906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タイトル プレースホルダ 21"/>
          <p:cNvSpPr>
            <a:spLocks noGrp="1"/>
          </p:cNvSpPr>
          <p:nvPr>
            <p:ph type="title"/>
          </p:nvPr>
        </p:nvSpPr>
        <p:spPr>
          <a:xfrm>
            <a:off x="342900" y="220133"/>
            <a:ext cx="6172200" cy="484395"/>
          </a:xfrm>
          <a:prstGeom prst="rect">
            <a:avLst/>
          </a:prstGeom>
        </p:spPr>
        <p:txBody>
          <a:bodyPr vert="horz" anchor="b" anchorCtr="0">
            <a:normAutofit/>
          </a:bodyPr>
          <a:lstStyle/>
          <a:p>
            <a:r>
              <a:rPr kumimoji="0" lang="ja-JP" altLang="en-US" dirty="0"/>
              <a:t>マスタ タイトルの書式設定</a:t>
            </a:r>
            <a:endParaRPr kumimoji="0" lang="en-US" dirty="0"/>
          </a:p>
        </p:txBody>
      </p:sp>
      <p:sp>
        <p:nvSpPr>
          <p:cNvPr id="13" name="テキスト プレースホルダ 12"/>
          <p:cNvSpPr>
            <a:spLocks noGrp="1"/>
          </p:cNvSpPr>
          <p:nvPr>
            <p:ph type="body" idx="1"/>
          </p:nvPr>
        </p:nvSpPr>
        <p:spPr>
          <a:xfrm>
            <a:off x="342900" y="920552"/>
            <a:ext cx="6172200" cy="7933211"/>
          </a:xfrm>
          <a:prstGeom prst="rect">
            <a:avLst/>
          </a:prstGeom>
        </p:spPr>
        <p:txBody>
          <a:bodyPr vert="horz">
            <a:normAutofit/>
          </a:bodyPr>
          <a:lstStyle/>
          <a:p>
            <a:pPr lvl="0" eaLnBrk="1" latinLnBrk="0" hangingPunct="1"/>
            <a:r>
              <a:rPr kumimoji="0" lang="ja-JP" altLang="en-US" dirty="0"/>
              <a:t>マスタ テキストの書式設定</a:t>
            </a:r>
          </a:p>
          <a:p>
            <a:pPr lvl="1" eaLnBrk="1" latinLnBrk="0" hangingPunct="1"/>
            <a:r>
              <a:rPr kumimoji="0" lang="ja-JP" altLang="en-US" dirty="0"/>
              <a:t>第 </a:t>
            </a:r>
            <a:r>
              <a:rPr kumimoji="0" lang="en-US" altLang="ja-JP" dirty="0"/>
              <a:t>2 </a:t>
            </a:r>
            <a:r>
              <a:rPr kumimoji="0" lang="ja-JP" altLang="en-US" dirty="0"/>
              <a:t>レベル</a:t>
            </a:r>
          </a:p>
          <a:p>
            <a:pPr lvl="2" eaLnBrk="1" latinLnBrk="0" hangingPunct="1"/>
            <a:r>
              <a:rPr kumimoji="0" lang="ja-JP" altLang="en-US" dirty="0"/>
              <a:t>第 </a:t>
            </a:r>
            <a:r>
              <a:rPr kumimoji="0" lang="en-US" altLang="ja-JP" dirty="0"/>
              <a:t>3 </a:t>
            </a:r>
            <a:r>
              <a:rPr kumimoji="0" lang="ja-JP" altLang="en-US" dirty="0"/>
              <a:t>レベル</a:t>
            </a:r>
          </a:p>
          <a:p>
            <a:pPr lvl="3" eaLnBrk="1" latinLnBrk="0" hangingPunct="1"/>
            <a:r>
              <a:rPr kumimoji="0" lang="ja-JP" altLang="en-US" dirty="0"/>
              <a:t>第 </a:t>
            </a:r>
            <a:r>
              <a:rPr kumimoji="0" lang="en-US" altLang="ja-JP" dirty="0"/>
              <a:t>4 </a:t>
            </a:r>
            <a:r>
              <a:rPr kumimoji="0" lang="ja-JP" altLang="en-US" dirty="0"/>
              <a:t>レベル</a:t>
            </a:r>
          </a:p>
          <a:p>
            <a:pPr lvl="4" eaLnBrk="1" latinLnBrk="0" hangingPunct="1"/>
            <a:r>
              <a:rPr kumimoji="0" lang="ja-JP" altLang="en-US" dirty="0"/>
              <a:t>第 </a:t>
            </a:r>
            <a:r>
              <a:rPr kumimoji="0" lang="en-US" altLang="ja-JP" dirty="0"/>
              <a:t>5 </a:t>
            </a:r>
            <a:r>
              <a:rPr kumimoji="0" lang="ja-JP" altLang="en-US" dirty="0"/>
              <a:t>レベル</a:t>
            </a:r>
            <a:endParaRPr kumimoji="0" lang="en-US" dirty="0"/>
          </a:p>
        </p:txBody>
      </p:sp>
      <p:sp>
        <p:nvSpPr>
          <p:cNvPr id="14" name="日付プレースホルダ 13"/>
          <p:cNvSpPr>
            <a:spLocks noGrp="1"/>
          </p:cNvSpPr>
          <p:nvPr>
            <p:ph type="dt" sz="half" idx="2"/>
          </p:nvPr>
        </p:nvSpPr>
        <p:spPr>
          <a:xfrm>
            <a:off x="4800600" y="9181394"/>
            <a:ext cx="1716786" cy="528320"/>
          </a:xfrm>
          <a:prstGeom prst="rect">
            <a:avLst/>
          </a:prstGeom>
        </p:spPr>
        <p:txBody>
          <a:bodyPr vert="horz"/>
          <a:lstStyle>
            <a:lvl1pPr algn="l" eaLnBrk="1" latinLnBrk="0" hangingPunct="1">
              <a:defRPr kumimoji="0" sz="1400">
                <a:solidFill>
                  <a:schemeClr val="tx2"/>
                </a:solidFill>
              </a:defRPr>
            </a:lvl1pPr>
          </a:lstStyle>
          <a:p>
            <a:fld id="{A817566C-8F0F-4860-9D33-8D15806CD4C8}" type="datetimeFigureOut">
              <a:rPr kumimoji="1" lang="ja-JP" altLang="en-US" smtClean="0"/>
              <a:pPr/>
              <a:t>2021/5/27</a:t>
            </a:fld>
            <a:endParaRPr kumimoji="1" lang="ja-JP" altLang="en-US"/>
          </a:p>
        </p:txBody>
      </p:sp>
      <p:sp>
        <p:nvSpPr>
          <p:cNvPr id="3" name="フッター プレースホルダ 2"/>
          <p:cNvSpPr>
            <a:spLocks noGrp="1"/>
          </p:cNvSpPr>
          <p:nvPr>
            <p:ph type="ftr" sz="quarter" idx="3"/>
          </p:nvPr>
        </p:nvSpPr>
        <p:spPr>
          <a:xfrm>
            <a:off x="2173986" y="9181394"/>
            <a:ext cx="2628900" cy="528320"/>
          </a:xfrm>
          <a:prstGeom prst="rect">
            <a:avLst/>
          </a:prstGeom>
        </p:spPr>
        <p:txBody>
          <a:bodyPr vert="horz"/>
          <a:lstStyle>
            <a:lvl1pPr algn="r" eaLnBrk="1" latinLnBrk="0" hangingPunct="1">
              <a:defRPr kumimoji="0" sz="1400">
                <a:solidFill>
                  <a:schemeClr val="tx2"/>
                </a:solidFill>
              </a:defRPr>
            </a:lvl1pPr>
          </a:lstStyle>
          <a:p>
            <a:endParaRPr kumimoji="1" lang="ja-JP" altLang="en-US"/>
          </a:p>
        </p:txBody>
      </p:sp>
      <p:sp>
        <p:nvSpPr>
          <p:cNvPr id="23" name="スライド番号プレースホルダ 22"/>
          <p:cNvSpPr>
            <a:spLocks noGrp="1"/>
          </p:cNvSpPr>
          <p:nvPr>
            <p:ph type="sldNum" sz="quarter" idx="4"/>
          </p:nvPr>
        </p:nvSpPr>
        <p:spPr>
          <a:xfrm>
            <a:off x="459486" y="9181394"/>
            <a:ext cx="1485900" cy="528320"/>
          </a:xfrm>
          <a:prstGeom prst="rect">
            <a:avLst/>
          </a:prstGeom>
        </p:spPr>
        <p:txBody>
          <a:bodyPr vert="horz"/>
          <a:lstStyle>
            <a:lvl1pPr algn="l" eaLnBrk="1" latinLnBrk="0" hangingPunct="1">
              <a:defRPr kumimoji="0" sz="1400">
                <a:solidFill>
                  <a:schemeClr val="tx2"/>
                </a:solidFill>
              </a:defRPr>
            </a:lvl1pPr>
          </a:lstStyle>
          <a:p>
            <a:fld id="{50C05186-5514-427C-B954-BA9D6D92D86B}" type="slidenum">
              <a:rPr kumimoji="1" lang="ja-JP" altLang="en-US" smtClean="0"/>
              <a:pPr/>
              <a:t>‹#›</a:t>
            </a:fld>
            <a:endParaRPr kumimoji="1" lang="ja-JP" altLang="en-US"/>
          </a:p>
        </p:txBody>
      </p:sp>
      <p:sp>
        <p:nvSpPr>
          <p:cNvPr id="28" name="直線コネクタ 27"/>
          <p:cNvSpPr>
            <a:spLocks noChangeShapeType="1"/>
          </p:cNvSpPr>
          <p:nvPr/>
        </p:nvSpPr>
        <p:spPr bwMode="auto">
          <a:xfrm>
            <a:off x="342900" y="9176808"/>
            <a:ext cx="61722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二等辺三角形 9"/>
          <p:cNvSpPr>
            <a:spLocks noChangeAspect="1"/>
          </p:cNvSpPr>
          <p:nvPr/>
        </p:nvSpPr>
        <p:spPr>
          <a:xfrm rot="5400000">
            <a:off x="248058" y="9383684"/>
            <a:ext cx="275671" cy="90236"/>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1"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1"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1"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1"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1"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1"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1"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1"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1"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1" lang="en-US" sz="1200" kern="1200" smtClean="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Lesson7 </a:t>
            </a:r>
            <a:r>
              <a:rPr lang="ja-JP" altLang="en-US" dirty="0"/>
              <a:t>配列</a:t>
            </a:r>
            <a:endParaRPr kumimoji="1" lang="ja-JP" altLang="en-US" dirty="0"/>
          </a:p>
        </p:txBody>
      </p:sp>
      <p:sp>
        <p:nvSpPr>
          <p:cNvPr id="4" name="テキスト ボックス 3"/>
          <p:cNvSpPr txBox="1"/>
          <p:nvPr/>
        </p:nvSpPr>
        <p:spPr>
          <a:xfrm>
            <a:off x="332656" y="870030"/>
            <a:ext cx="6192688" cy="338554"/>
          </a:xfrm>
          <a:prstGeom prst="rect">
            <a:avLst/>
          </a:prstGeom>
          <a:solidFill>
            <a:schemeClr val="tx1">
              <a:lumMod val="85000"/>
              <a:lumOff val="15000"/>
            </a:schemeClr>
          </a:solidFill>
        </p:spPr>
        <p:txBody>
          <a:bodyPr wrap="square" rtlCol="0">
            <a:spAutoFit/>
          </a:bodyPr>
          <a:lstStyle/>
          <a:p>
            <a:r>
              <a:rPr lang="en-US" altLang="ja-JP" sz="1600" dirty="0">
                <a:solidFill>
                  <a:schemeClr val="bg1"/>
                </a:solidFill>
              </a:rPr>
              <a:t>Lesson7</a:t>
            </a:r>
            <a:r>
              <a:rPr lang="ja-JP" altLang="en-US" sz="1600" dirty="0">
                <a:solidFill>
                  <a:schemeClr val="bg1"/>
                </a:solidFill>
              </a:rPr>
              <a:t>　練習問題</a:t>
            </a:r>
            <a:endParaRPr kumimoji="1" lang="ja-JP" altLang="en-US" sz="1600" dirty="0">
              <a:solidFill>
                <a:schemeClr val="bg1"/>
              </a:solidFill>
            </a:endParaRPr>
          </a:p>
        </p:txBody>
      </p:sp>
      <p:sp>
        <p:nvSpPr>
          <p:cNvPr id="10" name="コンテンツ プレースホルダ 2"/>
          <p:cNvSpPr txBox="1">
            <a:spLocks/>
          </p:cNvSpPr>
          <p:nvPr/>
        </p:nvSpPr>
        <p:spPr>
          <a:xfrm>
            <a:off x="332656" y="1280592"/>
            <a:ext cx="6192688" cy="7848872"/>
          </a:xfrm>
          <a:prstGeom prst="rect">
            <a:avLst/>
          </a:prstGeom>
        </p:spPr>
        <p:txBody>
          <a:bodyPr vert="horz">
            <a:normAutofit/>
          </a:bodyPr>
          <a:lstStyle/>
          <a:p>
            <a:pPr marL="180000" lvl="0" indent="-457200">
              <a:spcBef>
                <a:spcPts val="600"/>
              </a:spcBef>
              <a:buClr>
                <a:schemeClr val="accent1"/>
              </a:buClr>
              <a:buSzPct val="76000"/>
            </a:pPr>
            <a:r>
              <a:rPr lang="en-US" altLang="ja-JP" sz="1200" dirty="0">
                <a:latin typeface="+mn-ea"/>
              </a:rPr>
              <a:t>7-B-1</a:t>
            </a:r>
            <a:r>
              <a:rPr lang="ja-JP" altLang="en-US" sz="1200" dirty="0">
                <a:latin typeface="+mn-ea"/>
              </a:rPr>
              <a:t>）</a:t>
            </a:r>
            <a:r>
              <a:rPr lang="en-US" altLang="ja-JP" sz="1200" dirty="0">
                <a:latin typeface="+mn-ea"/>
              </a:rPr>
              <a:t>【 class </a:t>
            </a:r>
            <a:r>
              <a:rPr lang="en-US" altLang="ja-JP" sz="1200" dirty="0">
                <a:solidFill>
                  <a:srgbClr val="0000FF"/>
                </a:solidFill>
                <a:latin typeface="+mn-ea"/>
              </a:rPr>
              <a:t>Lesson7B1</a:t>
            </a:r>
            <a:r>
              <a:rPr lang="en-US" altLang="ja-JP" sz="1200" dirty="0">
                <a:latin typeface="+mn-ea"/>
              </a:rPr>
              <a:t> 】</a:t>
            </a:r>
          </a:p>
          <a:p>
            <a:pPr marL="180000" lvl="0" indent="-457200">
              <a:spcBef>
                <a:spcPts val="600"/>
              </a:spcBef>
              <a:buClr>
                <a:schemeClr val="accent1"/>
              </a:buClr>
              <a:buSzPct val="76000"/>
            </a:pPr>
            <a:r>
              <a:rPr lang="ja-JP" altLang="en-US" sz="1200" dirty="0">
                <a:latin typeface="+mn-ea"/>
              </a:rPr>
              <a:t>要素数</a:t>
            </a:r>
            <a:r>
              <a:rPr lang="en-US" altLang="ja-JP" sz="1200" dirty="0">
                <a:latin typeface="+mn-ea"/>
              </a:rPr>
              <a:t>8</a:t>
            </a:r>
            <a:r>
              <a:rPr lang="ja-JP" altLang="en-US" sz="1200" dirty="0">
                <a:latin typeface="+mn-ea"/>
              </a:rPr>
              <a:t>の配列を作成し、文字’</a:t>
            </a:r>
            <a:r>
              <a:rPr lang="en-US" altLang="ja-JP" sz="1200" dirty="0">
                <a:latin typeface="+mn-ea"/>
              </a:rPr>
              <a:t>A’</a:t>
            </a:r>
            <a:r>
              <a:rPr lang="ja-JP" altLang="en-US" sz="1200" dirty="0">
                <a:latin typeface="+mn-ea"/>
              </a:rPr>
              <a:t>～’</a:t>
            </a:r>
            <a:r>
              <a:rPr lang="en-US" altLang="ja-JP" sz="1200" dirty="0">
                <a:latin typeface="+mn-ea"/>
              </a:rPr>
              <a:t>H’</a:t>
            </a:r>
            <a:r>
              <a:rPr lang="ja-JP" altLang="en-US" sz="1200" dirty="0">
                <a:latin typeface="+mn-ea"/>
              </a:rPr>
              <a:t>を順に格納し、</a:t>
            </a:r>
          </a:p>
          <a:p>
            <a:pPr marL="180000" lvl="0" indent="-457200">
              <a:spcBef>
                <a:spcPts val="600"/>
              </a:spcBef>
              <a:buClr>
                <a:schemeClr val="accent1"/>
              </a:buClr>
              <a:buSzPct val="76000"/>
            </a:pPr>
            <a:r>
              <a:rPr lang="ja-JP" altLang="en-US" sz="1200" dirty="0">
                <a:latin typeface="+mn-ea"/>
              </a:rPr>
              <a:t>配列の要素数と配列の要素を全て表示するプログラムを作成してください。</a:t>
            </a:r>
            <a:endParaRPr lang="en-US" altLang="ja-JP" sz="1200" dirty="0">
              <a:latin typeface="+mn-ea"/>
            </a:endParaRPr>
          </a:p>
          <a:p>
            <a:pPr marL="180000" lvl="0" indent="-457200">
              <a:spcBef>
                <a:spcPts val="600"/>
              </a:spcBef>
              <a:buClr>
                <a:schemeClr val="accent1"/>
              </a:buClr>
              <a:buSzPct val="76000"/>
            </a:pPr>
            <a:endParaRPr lang="en-US" altLang="ja-JP" sz="1200" dirty="0">
              <a:latin typeface="+mn-ea"/>
            </a:endParaRPr>
          </a:p>
          <a:p>
            <a:pPr marL="180000" lvl="0" indent="-457200">
              <a:spcBef>
                <a:spcPts val="600"/>
              </a:spcBef>
              <a:buClr>
                <a:schemeClr val="accent1"/>
              </a:buClr>
              <a:buSzPct val="76000"/>
            </a:pPr>
            <a:endParaRPr lang="en-US" altLang="ja-JP" sz="1200" dirty="0">
              <a:latin typeface="+mn-ea"/>
            </a:endParaRPr>
          </a:p>
          <a:p>
            <a:pPr marL="180000" lvl="0" indent="-457200">
              <a:spcBef>
                <a:spcPts val="600"/>
              </a:spcBef>
              <a:buClr>
                <a:schemeClr val="accent1"/>
              </a:buClr>
              <a:buSzPct val="76000"/>
            </a:pPr>
            <a:endParaRPr lang="en-US" altLang="ja-JP" sz="1200" dirty="0">
              <a:latin typeface="+mn-ea"/>
            </a:endParaRPr>
          </a:p>
          <a:p>
            <a:pPr marL="180000" lvl="0" indent="-457200">
              <a:spcBef>
                <a:spcPts val="600"/>
              </a:spcBef>
              <a:buClr>
                <a:schemeClr val="accent1"/>
              </a:buClr>
              <a:buSzPct val="76000"/>
            </a:pPr>
            <a:endParaRPr lang="en-US" altLang="ja-JP" sz="1200" dirty="0">
              <a:latin typeface="+mn-ea"/>
            </a:endParaRPr>
          </a:p>
          <a:p>
            <a:pPr marL="180000" lvl="0" indent="-457200">
              <a:spcBef>
                <a:spcPts val="600"/>
              </a:spcBef>
              <a:buClr>
                <a:schemeClr val="accent1"/>
              </a:buClr>
              <a:buSzPct val="76000"/>
            </a:pPr>
            <a:endParaRPr lang="en-US" altLang="ja-JP" sz="1200" dirty="0">
              <a:latin typeface="+mn-ea"/>
            </a:endParaRPr>
          </a:p>
          <a:p>
            <a:pPr marL="180000" lvl="0" indent="-457200">
              <a:spcBef>
                <a:spcPts val="600"/>
              </a:spcBef>
              <a:buClr>
                <a:schemeClr val="accent1"/>
              </a:buClr>
              <a:buSzPct val="76000"/>
            </a:pPr>
            <a:endParaRPr lang="en-US" altLang="ja-JP" sz="1200" dirty="0">
              <a:latin typeface="+mn-ea"/>
            </a:endParaRPr>
          </a:p>
          <a:p>
            <a:pPr marL="180000" lvl="0" indent="-457200">
              <a:spcBef>
                <a:spcPts val="600"/>
              </a:spcBef>
              <a:buClr>
                <a:schemeClr val="accent1"/>
              </a:buClr>
              <a:buSzPct val="76000"/>
            </a:pPr>
            <a:endParaRPr lang="en-US" altLang="ja-JP" sz="1200" dirty="0">
              <a:latin typeface="+mn-ea"/>
            </a:endParaRPr>
          </a:p>
          <a:p>
            <a:pPr marL="180000" lvl="0" indent="-457200">
              <a:spcBef>
                <a:spcPts val="600"/>
              </a:spcBef>
              <a:buClr>
                <a:schemeClr val="accent1"/>
              </a:buClr>
              <a:buSzPct val="76000"/>
            </a:pPr>
            <a:r>
              <a:rPr lang="en-US" altLang="ja-JP" sz="1200" dirty="0">
                <a:latin typeface="+mn-ea"/>
              </a:rPr>
              <a:t>7-B-2</a:t>
            </a:r>
            <a:r>
              <a:rPr lang="ja-JP" altLang="en-US" sz="1200" dirty="0">
                <a:latin typeface="+mn-ea"/>
              </a:rPr>
              <a:t>）</a:t>
            </a:r>
            <a:r>
              <a:rPr lang="en-US" altLang="ja-JP" sz="1200" dirty="0">
                <a:latin typeface="+mn-ea"/>
              </a:rPr>
              <a:t>【 class </a:t>
            </a:r>
            <a:r>
              <a:rPr lang="en-US" altLang="ja-JP" sz="1200" dirty="0">
                <a:solidFill>
                  <a:srgbClr val="0000FF"/>
                </a:solidFill>
                <a:latin typeface="+mn-ea"/>
              </a:rPr>
              <a:t>Lesson7B2</a:t>
            </a:r>
            <a:r>
              <a:rPr lang="en-US" altLang="ja-JP" sz="1200" dirty="0">
                <a:latin typeface="+mn-ea"/>
              </a:rPr>
              <a:t> 】</a:t>
            </a:r>
          </a:p>
          <a:p>
            <a:pPr marL="180000" lvl="0" indent="-457200">
              <a:spcBef>
                <a:spcPts val="600"/>
              </a:spcBef>
              <a:buClr>
                <a:schemeClr val="accent1"/>
              </a:buClr>
              <a:buSzPct val="76000"/>
            </a:pPr>
            <a:r>
              <a:rPr lang="ja-JP" altLang="en-US" sz="1200" dirty="0">
                <a:latin typeface="+mn-ea"/>
              </a:rPr>
              <a:t>コマンドライン引数から複数の数値を入力したとき、最小値、最大値の値を表示してください。</a:t>
            </a:r>
          </a:p>
          <a:p>
            <a:pPr marL="180000" lvl="0" indent="-457200">
              <a:spcBef>
                <a:spcPts val="600"/>
              </a:spcBef>
              <a:buClr>
                <a:schemeClr val="accent1"/>
              </a:buClr>
              <a:buSzPct val="76000"/>
            </a:pPr>
            <a:endParaRPr lang="en-US" altLang="ja-JP" sz="1200" dirty="0">
              <a:latin typeface="+mn-ea"/>
            </a:endParaRPr>
          </a:p>
          <a:p>
            <a:pPr marL="180000" lvl="0" indent="-457200">
              <a:spcBef>
                <a:spcPts val="600"/>
              </a:spcBef>
              <a:buClr>
                <a:schemeClr val="accent1"/>
              </a:buClr>
              <a:buSzPct val="76000"/>
            </a:pPr>
            <a:endParaRPr lang="en-US" altLang="ja-JP" sz="1200" dirty="0">
              <a:latin typeface="+mn-ea"/>
            </a:endParaRPr>
          </a:p>
          <a:p>
            <a:pPr marL="180000" lvl="0" indent="-457200">
              <a:spcBef>
                <a:spcPts val="600"/>
              </a:spcBef>
              <a:buClr>
                <a:schemeClr val="accent1"/>
              </a:buClr>
              <a:buSzPct val="76000"/>
            </a:pPr>
            <a:endParaRPr lang="en-US" altLang="ja-JP" sz="1200" dirty="0">
              <a:latin typeface="+mn-ea"/>
            </a:endParaRPr>
          </a:p>
          <a:p>
            <a:pPr marL="180000" lvl="0" indent="-457200">
              <a:spcBef>
                <a:spcPts val="600"/>
              </a:spcBef>
              <a:buClr>
                <a:schemeClr val="accent1"/>
              </a:buClr>
              <a:buSzPct val="76000"/>
            </a:pPr>
            <a:endParaRPr lang="en-US" altLang="ja-JP" sz="1200" dirty="0">
              <a:latin typeface="+mn-ea"/>
            </a:endParaRPr>
          </a:p>
          <a:p>
            <a:pPr lvl="0">
              <a:spcBef>
                <a:spcPts val="600"/>
              </a:spcBef>
              <a:buClr>
                <a:schemeClr val="accent1"/>
              </a:buClr>
              <a:buSzPct val="76000"/>
            </a:pPr>
            <a:endParaRPr lang="ja-JP" altLang="en-US" sz="1200" dirty="0">
              <a:latin typeface="+mn-ea"/>
            </a:endParaRPr>
          </a:p>
          <a:p>
            <a:pPr marL="180000" lvl="0" indent="-457200">
              <a:spcBef>
                <a:spcPts val="600"/>
              </a:spcBef>
              <a:buClr>
                <a:schemeClr val="accent1"/>
              </a:buClr>
              <a:buSzPct val="76000"/>
            </a:pPr>
            <a:endParaRPr lang="en-US" altLang="ja-JP" sz="1200" dirty="0">
              <a:latin typeface="+mn-ea"/>
            </a:endParaRPr>
          </a:p>
          <a:p>
            <a:pPr marL="180000" lvl="0" indent="-457200">
              <a:spcBef>
                <a:spcPts val="600"/>
              </a:spcBef>
              <a:buClr>
                <a:schemeClr val="accent1"/>
              </a:buClr>
              <a:buSzPct val="76000"/>
            </a:pPr>
            <a:endParaRPr lang="ja-JP" altLang="en-US" sz="1200" dirty="0">
              <a:latin typeface="+mn-ea"/>
            </a:endParaRPr>
          </a:p>
        </p:txBody>
      </p:sp>
      <p:sp>
        <p:nvSpPr>
          <p:cNvPr id="5" name="Rectangle 4"/>
          <p:cNvSpPr>
            <a:spLocks noChangeArrowheads="1"/>
          </p:cNvSpPr>
          <p:nvPr/>
        </p:nvSpPr>
        <p:spPr bwMode="auto">
          <a:xfrm>
            <a:off x="476672" y="2144688"/>
            <a:ext cx="3168352" cy="1440160"/>
          </a:xfrm>
          <a:prstGeom prst="rect">
            <a:avLst/>
          </a:prstGeom>
          <a:solidFill>
            <a:srgbClr val="FFFFFF"/>
          </a:solidFill>
          <a:ln w="9360" cap="sq">
            <a:solidFill>
              <a:srgbClr val="000000"/>
            </a:solidFill>
            <a:miter lim="800000"/>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ja-JP" altLang="en-US" sz="900" dirty="0">
                <a:solidFill>
                  <a:srgbClr val="000000"/>
                </a:solidFill>
                <a:latin typeface="+mn-ea"/>
              </a:rPr>
              <a:t>（実行結果）</a:t>
            </a:r>
            <a:endParaRPr lang="en-US" altLang="ja-JP" sz="900" dirty="0">
              <a:solidFill>
                <a:srgbClr val="000000"/>
              </a:solidFill>
              <a:latin typeface="+mn-ea"/>
            </a:endParaRPr>
          </a:p>
          <a:p>
            <a:pPr>
              <a:defRPr sz="1000"/>
            </a:pPr>
            <a:r>
              <a:rPr lang="en-US" altLang="ja-JP" sz="900" dirty="0">
                <a:latin typeface="+mn-ea"/>
              </a:rPr>
              <a:t>0</a:t>
            </a:r>
            <a:r>
              <a:rPr lang="ja-JP" altLang="en-US" sz="900" dirty="0">
                <a:latin typeface="+mn-ea"/>
              </a:rPr>
              <a:t>番目の要素：</a:t>
            </a:r>
            <a:r>
              <a:rPr lang="en-US" altLang="ja-JP" sz="900" dirty="0">
                <a:latin typeface="+mn-ea"/>
              </a:rPr>
              <a:t>A</a:t>
            </a:r>
          </a:p>
          <a:p>
            <a:pPr>
              <a:defRPr sz="1000"/>
            </a:pPr>
            <a:r>
              <a:rPr lang="en-US" altLang="ja-JP" sz="900" dirty="0">
                <a:latin typeface="+mn-ea"/>
              </a:rPr>
              <a:t>1</a:t>
            </a:r>
            <a:r>
              <a:rPr lang="ja-JP" altLang="en-US" sz="900" dirty="0">
                <a:latin typeface="+mn-ea"/>
              </a:rPr>
              <a:t>番目の要素：</a:t>
            </a:r>
            <a:r>
              <a:rPr lang="en-US" altLang="ja-JP" sz="900" dirty="0">
                <a:latin typeface="+mn-ea"/>
              </a:rPr>
              <a:t>B</a:t>
            </a:r>
          </a:p>
          <a:p>
            <a:pPr>
              <a:defRPr sz="1000"/>
            </a:pPr>
            <a:r>
              <a:rPr lang="en-US" altLang="ja-JP" sz="900" dirty="0">
                <a:latin typeface="+mn-ea"/>
              </a:rPr>
              <a:t>2</a:t>
            </a:r>
            <a:r>
              <a:rPr lang="ja-JP" altLang="en-US" sz="900" dirty="0">
                <a:latin typeface="+mn-ea"/>
              </a:rPr>
              <a:t>番目の要素：</a:t>
            </a:r>
            <a:r>
              <a:rPr lang="en-US" altLang="ja-JP" sz="900" dirty="0">
                <a:latin typeface="+mn-ea"/>
              </a:rPr>
              <a:t>C</a:t>
            </a:r>
          </a:p>
          <a:p>
            <a:pPr>
              <a:defRPr sz="1000"/>
            </a:pPr>
            <a:r>
              <a:rPr lang="en-US" altLang="ja-JP" sz="900" dirty="0">
                <a:latin typeface="+mn-ea"/>
              </a:rPr>
              <a:t>3</a:t>
            </a:r>
            <a:r>
              <a:rPr lang="ja-JP" altLang="en-US" sz="900" dirty="0">
                <a:latin typeface="+mn-ea"/>
              </a:rPr>
              <a:t>番目の要素：</a:t>
            </a:r>
            <a:r>
              <a:rPr lang="en-US" altLang="ja-JP" sz="900" dirty="0">
                <a:latin typeface="+mn-ea"/>
              </a:rPr>
              <a:t>D</a:t>
            </a:r>
          </a:p>
          <a:p>
            <a:pPr>
              <a:defRPr sz="1000"/>
            </a:pPr>
            <a:r>
              <a:rPr lang="en-US" altLang="ja-JP" sz="900" dirty="0">
                <a:latin typeface="+mn-ea"/>
              </a:rPr>
              <a:t>4</a:t>
            </a:r>
            <a:r>
              <a:rPr lang="ja-JP" altLang="en-US" sz="900" dirty="0">
                <a:latin typeface="+mn-ea"/>
              </a:rPr>
              <a:t>番目の要素：</a:t>
            </a:r>
            <a:r>
              <a:rPr lang="en-US" altLang="ja-JP" sz="900" dirty="0">
                <a:latin typeface="+mn-ea"/>
              </a:rPr>
              <a:t>E</a:t>
            </a:r>
          </a:p>
          <a:p>
            <a:pPr>
              <a:defRPr sz="1000"/>
            </a:pPr>
            <a:r>
              <a:rPr lang="en-US" altLang="ja-JP" sz="900" dirty="0">
                <a:latin typeface="+mn-ea"/>
              </a:rPr>
              <a:t>5</a:t>
            </a:r>
            <a:r>
              <a:rPr lang="ja-JP" altLang="en-US" sz="900" dirty="0">
                <a:latin typeface="+mn-ea"/>
              </a:rPr>
              <a:t>番目の要素：</a:t>
            </a:r>
            <a:r>
              <a:rPr lang="en-US" altLang="ja-JP" sz="900" dirty="0">
                <a:latin typeface="+mn-ea"/>
              </a:rPr>
              <a:t>F</a:t>
            </a:r>
          </a:p>
          <a:p>
            <a:pPr>
              <a:defRPr sz="1000"/>
            </a:pPr>
            <a:r>
              <a:rPr lang="en-US" altLang="ja-JP" sz="900" dirty="0">
                <a:latin typeface="+mn-ea"/>
              </a:rPr>
              <a:t>6</a:t>
            </a:r>
            <a:r>
              <a:rPr lang="ja-JP" altLang="en-US" sz="900" dirty="0">
                <a:latin typeface="+mn-ea"/>
              </a:rPr>
              <a:t>番目の要素：</a:t>
            </a:r>
            <a:r>
              <a:rPr lang="en-US" altLang="ja-JP" sz="900" dirty="0">
                <a:latin typeface="+mn-ea"/>
              </a:rPr>
              <a:t>G</a:t>
            </a:r>
          </a:p>
          <a:p>
            <a:pPr>
              <a:defRPr sz="1000"/>
            </a:pPr>
            <a:r>
              <a:rPr lang="en-US" altLang="ja-JP" sz="900" dirty="0">
                <a:latin typeface="+mn-ea"/>
              </a:rPr>
              <a:t>7</a:t>
            </a:r>
            <a:r>
              <a:rPr lang="ja-JP" altLang="en-US" sz="900" dirty="0">
                <a:latin typeface="+mn-ea"/>
              </a:rPr>
              <a:t>番目の要素：</a:t>
            </a:r>
            <a:r>
              <a:rPr lang="en-US" altLang="ja-JP" sz="900" dirty="0">
                <a:latin typeface="+mn-ea"/>
              </a:rPr>
              <a:t>H</a:t>
            </a:r>
            <a:endParaRPr lang="ja-JP" altLang="en-US" sz="900" dirty="0">
              <a:solidFill>
                <a:srgbClr val="000000"/>
              </a:solidFill>
              <a:latin typeface="+mn-ea"/>
            </a:endParaRPr>
          </a:p>
        </p:txBody>
      </p:sp>
      <p:sp>
        <p:nvSpPr>
          <p:cNvPr id="7" name="Rectangle 4"/>
          <p:cNvSpPr>
            <a:spLocks noChangeArrowheads="1"/>
          </p:cNvSpPr>
          <p:nvPr/>
        </p:nvSpPr>
        <p:spPr bwMode="auto">
          <a:xfrm>
            <a:off x="476672" y="4520952"/>
            <a:ext cx="2016224" cy="648072"/>
          </a:xfrm>
          <a:prstGeom prst="rect">
            <a:avLst/>
          </a:prstGeom>
          <a:solidFill>
            <a:srgbClr val="FFFFFF"/>
          </a:solidFill>
          <a:ln w="9360" cap="sq">
            <a:solidFill>
              <a:srgbClr val="000000"/>
            </a:solidFill>
            <a:miter lim="800000"/>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ja-JP" altLang="en-US" sz="900" dirty="0">
                <a:solidFill>
                  <a:srgbClr val="000000"/>
                </a:solidFill>
                <a:latin typeface="+mn-ea"/>
              </a:rPr>
              <a:t>（入力値：</a:t>
            </a:r>
            <a:r>
              <a:rPr lang="en-US" altLang="ja-JP" sz="900" dirty="0">
                <a:solidFill>
                  <a:srgbClr val="000000"/>
                </a:solidFill>
                <a:latin typeface="+mn-ea"/>
              </a:rPr>
              <a:t>123  436  98  254  326</a:t>
            </a:r>
            <a:r>
              <a:rPr lang="ja-JP" altLang="en-US" sz="900" dirty="0">
                <a:solidFill>
                  <a:srgbClr val="000000"/>
                </a:solidFill>
                <a:latin typeface="+mn-ea"/>
              </a:rPr>
              <a:t>）</a:t>
            </a:r>
            <a:endParaRPr lang="en-US" altLang="ja-JP" sz="900" dirty="0">
              <a:solidFill>
                <a:srgbClr val="000000"/>
              </a:solidFill>
              <a:latin typeface="+mn-ea"/>
            </a:endParaRPr>
          </a:p>
          <a:p>
            <a:pPr>
              <a:defRPr sz="1000"/>
            </a:pPr>
            <a:r>
              <a:rPr lang="ja-JP" altLang="en-US" sz="900" dirty="0">
                <a:solidFill>
                  <a:srgbClr val="000000"/>
                </a:solidFill>
                <a:latin typeface="+mn-ea"/>
              </a:rPr>
              <a:t>（実行結果例）</a:t>
            </a:r>
            <a:endParaRPr lang="en-US" altLang="ja-JP" sz="900" dirty="0">
              <a:solidFill>
                <a:srgbClr val="000000"/>
              </a:solidFill>
              <a:latin typeface="+mn-ea"/>
            </a:endParaRPr>
          </a:p>
          <a:p>
            <a:pPr>
              <a:defRPr sz="1000"/>
            </a:pPr>
            <a:r>
              <a:rPr lang="ja-JP" altLang="en-US" sz="900" dirty="0">
                <a:latin typeface="+mn-ea"/>
              </a:rPr>
              <a:t>最大値</a:t>
            </a:r>
            <a:r>
              <a:rPr lang="en-US" altLang="ja-JP" sz="900" dirty="0">
                <a:latin typeface="+mn-ea"/>
              </a:rPr>
              <a:t>:436</a:t>
            </a:r>
          </a:p>
          <a:p>
            <a:pPr>
              <a:defRPr sz="1000"/>
            </a:pPr>
            <a:r>
              <a:rPr lang="ja-JP" altLang="en-US" sz="900" dirty="0">
                <a:latin typeface="+mn-ea"/>
              </a:rPr>
              <a:t>最小値</a:t>
            </a:r>
            <a:r>
              <a:rPr lang="en-US" altLang="ja-JP" sz="900" dirty="0">
                <a:latin typeface="+mn-ea"/>
              </a:rPr>
              <a:t>:98</a:t>
            </a:r>
            <a:endParaRPr lang="ja-JP" altLang="en-US" sz="900" dirty="0">
              <a:solidFill>
                <a:srgbClr val="000000"/>
              </a:solidFill>
              <a:latin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Lesson7 </a:t>
            </a:r>
            <a:r>
              <a:rPr lang="ja-JP" altLang="en-US" dirty="0"/>
              <a:t>配列</a:t>
            </a:r>
            <a:endParaRPr kumimoji="1" lang="ja-JP" altLang="en-US" dirty="0"/>
          </a:p>
        </p:txBody>
      </p:sp>
      <p:sp>
        <p:nvSpPr>
          <p:cNvPr id="4" name="テキスト ボックス 3"/>
          <p:cNvSpPr txBox="1"/>
          <p:nvPr/>
        </p:nvSpPr>
        <p:spPr>
          <a:xfrm>
            <a:off x="332656" y="870030"/>
            <a:ext cx="6192688" cy="338554"/>
          </a:xfrm>
          <a:prstGeom prst="rect">
            <a:avLst/>
          </a:prstGeom>
          <a:solidFill>
            <a:schemeClr val="tx1">
              <a:lumMod val="85000"/>
              <a:lumOff val="15000"/>
            </a:schemeClr>
          </a:solidFill>
        </p:spPr>
        <p:txBody>
          <a:bodyPr wrap="square" rtlCol="0">
            <a:spAutoFit/>
          </a:bodyPr>
          <a:lstStyle/>
          <a:p>
            <a:r>
              <a:rPr lang="en-US" altLang="ja-JP" sz="1600" dirty="0">
                <a:solidFill>
                  <a:schemeClr val="bg1"/>
                </a:solidFill>
              </a:rPr>
              <a:t>Lesson7</a:t>
            </a:r>
            <a:r>
              <a:rPr lang="ja-JP" altLang="en-US" sz="1600" dirty="0">
                <a:solidFill>
                  <a:schemeClr val="bg1"/>
                </a:solidFill>
              </a:rPr>
              <a:t>　練習問題</a:t>
            </a:r>
            <a:endParaRPr kumimoji="1" lang="ja-JP" altLang="en-US" sz="1600" dirty="0">
              <a:solidFill>
                <a:schemeClr val="bg1"/>
              </a:solidFill>
            </a:endParaRPr>
          </a:p>
        </p:txBody>
      </p:sp>
      <p:sp>
        <p:nvSpPr>
          <p:cNvPr id="10" name="コンテンツ プレースホルダ 2"/>
          <p:cNvSpPr txBox="1">
            <a:spLocks/>
          </p:cNvSpPr>
          <p:nvPr/>
        </p:nvSpPr>
        <p:spPr>
          <a:xfrm>
            <a:off x="332656" y="1280592"/>
            <a:ext cx="6192688" cy="6048672"/>
          </a:xfrm>
          <a:prstGeom prst="rect">
            <a:avLst/>
          </a:prstGeom>
        </p:spPr>
        <p:txBody>
          <a:bodyPr vert="horz">
            <a:normAutofit/>
          </a:bodyPr>
          <a:lstStyle/>
          <a:p>
            <a:pPr marL="180000" lvl="0" indent="-457200">
              <a:spcBef>
                <a:spcPts val="600"/>
              </a:spcBef>
              <a:buClr>
                <a:schemeClr val="accent1"/>
              </a:buClr>
              <a:buSzPct val="76000"/>
            </a:pPr>
            <a:r>
              <a:rPr lang="en-US" altLang="ja-JP" sz="1200" dirty="0">
                <a:latin typeface="+mn-ea"/>
              </a:rPr>
              <a:t>9-C-3</a:t>
            </a:r>
            <a:r>
              <a:rPr lang="ja-JP" altLang="en-US" sz="1200" dirty="0">
                <a:latin typeface="+mn-ea"/>
              </a:rPr>
              <a:t>）</a:t>
            </a:r>
            <a:r>
              <a:rPr lang="en-US" altLang="ja-JP" sz="1200" dirty="0">
                <a:latin typeface="+mn-ea"/>
              </a:rPr>
              <a:t>【 class </a:t>
            </a:r>
            <a:r>
              <a:rPr lang="en-US" altLang="ja-JP" sz="1200" dirty="0">
                <a:solidFill>
                  <a:srgbClr val="0000FF"/>
                </a:solidFill>
                <a:latin typeface="+mn-ea"/>
              </a:rPr>
              <a:t>Lesson9C3</a:t>
            </a:r>
            <a:r>
              <a:rPr lang="en-US" altLang="ja-JP" sz="1200" dirty="0">
                <a:latin typeface="+mn-ea"/>
              </a:rPr>
              <a:t> 】</a:t>
            </a:r>
          </a:p>
          <a:p>
            <a:pPr marL="180000" lvl="0" indent="-457200">
              <a:spcBef>
                <a:spcPts val="600"/>
              </a:spcBef>
              <a:buClr>
                <a:schemeClr val="accent1"/>
              </a:buClr>
              <a:buSzPct val="76000"/>
            </a:pPr>
            <a:r>
              <a:rPr lang="ja-JP" altLang="en-US" sz="1200" dirty="0">
                <a:latin typeface="+mn-ea"/>
              </a:rPr>
              <a:t>要素数</a:t>
            </a:r>
            <a:r>
              <a:rPr lang="en-US" altLang="ja-JP" sz="1200" dirty="0">
                <a:latin typeface="+mn-ea"/>
              </a:rPr>
              <a:t>100</a:t>
            </a:r>
            <a:r>
              <a:rPr lang="ja-JP" altLang="en-US" sz="1200" dirty="0">
                <a:latin typeface="+mn-ea"/>
              </a:rPr>
              <a:t> の配列を作成し、</a:t>
            </a:r>
            <a:r>
              <a:rPr lang="en-US" altLang="ja-JP" sz="1200" dirty="0">
                <a:latin typeface="+mn-ea"/>
              </a:rPr>
              <a:t>1</a:t>
            </a:r>
            <a:r>
              <a:rPr lang="ja-JP" altLang="en-US" sz="1200" dirty="0">
                <a:latin typeface="+mn-ea"/>
              </a:rPr>
              <a:t>～</a:t>
            </a:r>
            <a:r>
              <a:rPr lang="en-US" altLang="ja-JP" sz="1200" dirty="0">
                <a:latin typeface="+mn-ea"/>
              </a:rPr>
              <a:t>999</a:t>
            </a:r>
            <a:r>
              <a:rPr lang="ja-JP" altLang="en-US" sz="1200" dirty="0">
                <a:solidFill>
                  <a:srgbClr val="FF0000"/>
                </a:solidFill>
                <a:latin typeface="+mn-ea"/>
              </a:rPr>
              <a:t> </a:t>
            </a:r>
            <a:r>
              <a:rPr lang="ja-JP" altLang="en-US" sz="1200" dirty="0">
                <a:latin typeface="+mn-ea"/>
              </a:rPr>
              <a:t>の整数値をランダムに格納し（重複する値があっても</a:t>
            </a:r>
            <a:r>
              <a:rPr lang="en-US" altLang="ja-JP" sz="1200" dirty="0">
                <a:latin typeface="+mn-ea"/>
              </a:rPr>
              <a:t>OK)</a:t>
            </a:r>
            <a:r>
              <a:rPr lang="ja-JP" altLang="en-US" sz="1200" dirty="0" err="1">
                <a:latin typeface="+mn-ea"/>
              </a:rPr>
              <a:t>、</a:t>
            </a:r>
            <a:endParaRPr lang="ja-JP" altLang="en-US" sz="1200" dirty="0">
              <a:latin typeface="+mn-ea"/>
            </a:endParaRPr>
          </a:p>
          <a:p>
            <a:pPr lvl="0">
              <a:spcBef>
                <a:spcPts val="600"/>
              </a:spcBef>
              <a:buClr>
                <a:schemeClr val="accent1"/>
              </a:buClr>
              <a:buSzPct val="76000"/>
            </a:pPr>
            <a:r>
              <a:rPr lang="ja-JP" altLang="en-US" sz="1200" dirty="0">
                <a:latin typeface="+mn-ea"/>
              </a:rPr>
              <a:t>配列の要素を全て表示し、その後内容を昇順にソートして再表示するプログラムを作成してください。</a:t>
            </a:r>
            <a:endParaRPr lang="en-US" altLang="ja-JP" sz="1200" dirty="0">
              <a:latin typeface="+mn-ea"/>
            </a:endParaRPr>
          </a:p>
          <a:p>
            <a:pPr lvl="0">
              <a:spcBef>
                <a:spcPts val="600"/>
              </a:spcBef>
              <a:buClr>
                <a:schemeClr val="accent1"/>
              </a:buClr>
              <a:buSzPct val="76000"/>
            </a:pPr>
            <a:endParaRPr lang="en-US" altLang="ja-JP" sz="1200" dirty="0">
              <a:latin typeface="+mn-ea"/>
            </a:endParaRPr>
          </a:p>
          <a:p>
            <a:pPr lvl="0">
              <a:spcBef>
                <a:spcPts val="600"/>
              </a:spcBef>
              <a:buClr>
                <a:schemeClr val="accent1"/>
              </a:buClr>
              <a:buSzPct val="76000"/>
            </a:pPr>
            <a:endParaRPr lang="en-US" altLang="ja-JP" sz="1200" dirty="0">
              <a:latin typeface="+mn-ea"/>
            </a:endParaRPr>
          </a:p>
          <a:p>
            <a:pPr lvl="0">
              <a:spcBef>
                <a:spcPts val="600"/>
              </a:spcBef>
              <a:buClr>
                <a:schemeClr val="accent1"/>
              </a:buClr>
              <a:buSzPct val="76000"/>
            </a:pPr>
            <a:endParaRPr lang="en-US" altLang="ja-JP" sz="1200" dirty="0">
              <a:latin typeface="+mn-ea"/>
            </a:endParaRPr>
          </a:p>
          <a:p>
            <a:pPr lvl="0">
              <a:spcBef>
                <a:spcPts val="600"/>
              </a:spcBef>
              <a:buClr>
                <a:schemeClr val="accent1"/>
              </a:buClr>
              <a:buSzPct val="76000"/>
            </a:pPr>
            <a:endParaRPr lang="en-US" altLang="ja-JP" sz="1200" dirty="0">
              <a:latin typeface="+mn-ea"/>
            </a:endParaRPr>
          </a:p>
          <a:p>
            <a:pPr lvl="0">
              <a:spcBef>
                <a:spcPts val="600"/>
              </a:spcBef>
              <a:buClr>
                <a:schemeClr val="accent1"/>
              </a:buClr>
              <a:buSzPct val="76000"/>
            </a:pPr>
            <a:endParaRPr lang="en-US" altLang="ja-JP" sz="1200" dirty="0">
              <a:latin typeface="+mn-ea"/>
            </a:endParaRPr>
          </a:p>
          <a:p>
            <a:pPr lvl="0">
              <a:spcBef>
                <a:spcPts val="600"/>
              </a:spcBef>
              <a:buClr>
                <a:schemeClr val="accent1"/>
              </a:buClr>
              <a:buSzPct val="76000"/>
            </a:pPr>
            <a:endParaRPr lang="en-US" altLang="ja-JP" sz="1200" dirty="0">
              <a:latin typeface="+mn-ea"/>
            </a:endParaRPr>
          </a:p>
          <a:p>
            <a:pPr lvl="0">
              <a:spcBef>
                <a:spcPts val="600"/>
              </a:spcBef>
              <a:buClr>
                <a:schemeClr val="accent1"/>
              </a:buClr>
              <a:buSzPct val="76000"/>
            </a:pPr>
            <a:endParaRPr lang="en-US" altLang="ja-JP" sz="1200" dirty="0">
              <a:latin typeface="+mn-ea"/>
            </a:endParaRPr>
          </a:p>
          <a:p>
            <a:pPr lvl="0">
              <a:spcBef>
                <a:spcPts val="600"/>
              </a:spcBef>
              <a:buClr>
                <a:schemeClr val="accent1"/>
              </a:buClr>
              <a:buSzPct val="76000"/>
            </a:pPr>
            <a:endParaRPr lang="en-US" altLang="ja-JP" sz="1200" dirty="0">
              <a:latin typeface="+mn-ea"/>
            </a:endParaRPr>
          </a:p>
          <a:p>
            <a:pPr lvl="0">
              <a:spcBef>
                <a:spcPts val="600"/>
              </a:spcBef>
              <a:buClr>
                <a:schemeClr val="accent1"/>
              </a:buClr>
              <a:buSzPct val="76000"/>
            </a:pPr>
            <a:endParaRPr lang="en-US" altLang="ja-JP" sz="1200" dirty="0">
              <a:latin typeface="+mn-ea"/>
            </a:endParaRPr>
          </a:p>
          <a:p>
            <a:pPr lvl="0">
              <a:spcBef>
                <a:spcPts val="600"/>
              </a:spcBef>
              <a:buClr>
                <a:schemeClr val="accent1"/>
              </a:buClr>
              <a:buSzPct val="76000"/>
            </a:pPr>
            <a:endParaRPr lang="en-US" altLang="ja-JP" sz="1200" dirty="0">
              <a:latin typeface="+mn-ea"/>
            </a:endParaRPr>
          </a:p>
          <a:p>
            <a:pPr lvl="0">
              <a:spcBef>
                <a:spcPts val="600"/>
              </a:spcBef>
              <a:buClr>
                <a:schemeClr val="accent1"/>
              </a:buClr>
              <a:buSzPct val="76000"/>
            </a:pPr>
            <a:endParaRPr lang="en-US" altLang="ja-JP" sz="1200" dirty="0">
              <a:latin typeface="+mn-ea"/>
            </a:endParaRPr>
          </a:p>
          <a:p>
            <a:pPr lvl="0">
              <a:spcBef>
                <a:spcPts val="600"/>
              </a:spcBef>
              <a:buClr>
                <a:schemeClr val="accent1"/>
              </a:buClr>
              <a:buSzPct val="76000"/>
            </a:pPr>
            <a:endParaRPr lang="en-US" altLang="ja-JP" sz="1200" dirty="0">
              <a:latin typeface="+mn-ea"/>
            </a:endParaRPr>
          </a:p>
          <a:p>
            <a:pPr marL="180000" lvl="0" indent="-457200">
              <a:spcBef>
                <a:spcPts val="600"/>
              </a:spcBef>
              <a:buClr>
                <a:schemeClr val="accent1"/>
              </a:buClr>
              <a:buSzPct val="76000"/>
            </a:pPr>
            <a:r>
              <a:rPr lang="en-US" altLang="ja-JP" sz="1200" dirty="0">
                <a:latin typeface="+mn-ea"/>
              </a:rPr>
              <a:t>9-C-4</a:t>
            </a:r>
            <a:r>
              <a:rPr lang="ja-JP" altLang="en-US" sz="1200" dirty="0">
                <a:latin typeface="+mn-ea"/>
              </a:rPr>
              <a:t>）</a:t>
            </a:r>
            <a:r>
              <a:rPr lang="en-US" altLang="ja-JP" sz="1200" dirty="0">
                <a:latin typeface="+mn-ea"/>
              </a:rPr>
              <a:t>【 class </a:t>
            </a:r>
            <a:r>
              <a:rPr lang="en-US" altLang="ja-JP" sz="1200" dirty="0">
                <a:solidFill>
                  <a:srgbClr val="0000FF"/>
                </a:solidFill>
                <a:latin typeface="+mn-ea"/>
              </a:rPr>
              <a:t>Lesson9C4</a:t>
            </a:r>
            <a:r>
              <a:rPr lang="en-US" altLang="ja-JP" sz="1200" dirty="0">
                <a:latin typeface="+mn-ea"/>
              </a:rPr>
              <a:t> 】</a:t>
            </a:r>
          </a:p>
          <a:p>
            <a:pPr marL="180000" lvl="0" indent="-457200">
              <a:spcBef>
                <a:spcPts val="600"/>
              </a:spcBef>
              <a:buClr>
                <a:schemeClr val="accent1"/>
              </a:buClr>
              <a:buSzPct val="76000"/>
            </a:pPr>
            <a:r>
              <a:rPr lang="en-US" altLang="ja-JP" sz="1200">
                <a:latin typeface="+mn-ea"/>
              </a:rPr>
              <a:t>9-C-3</a:t>
            </a:r>
            <a:r>
              <a:rPr lang="ja-JP" altLang="en-US" sz="1200" dirty="0">
                <a:latin typeface="+mn-ea"/>
              </a:rPr>
              <a:t>を降順ソートするプログラムに改良してください。</a:t>
            </a:r>
          </a:p>
          <a:p>
            <a:pPr lvl="0">
              <a:spcBef>
                <a:spcPts val="600"/>
              </a:spcBef>
              <a:buClr>
                <a:schemeClr val="accent1"/>
              </a:buClr>
              <a:buSzPct val="76000"/>
            </a:pPr>
            <a:endParaRPr lang="ja-JP" altLang="en-US" sz="1200" dirty="0">
              <a:latin typeface="+mn-ea"/>
            </a:endParaRPr>
          </a:p>
          <a:p>
            <a:pPr marL="180000" lvl="0" indent="-457200">
              <a:spcBef>
                <a:spcPts val="600"/>
              </a:spcBef>
              <a:buClr>
                <a:schemeClr val="accent1"/>
              </a:buClr>
              <a:buSzPct val="76000"/>
            </a:pPr>
            <a:endParaRPr lang="en-US" altLang="ja-JP" sz="1200" dirty="0">
              <a:latin typeface="+mn-ea"/>
            </a:endParaRPr>
          </a:p>
          <a:p>
            <a:pPr marL="180000" lvl="0" indent="-457200">
              <a:spcBef>
                <a:spcPts val="600"/>
              </a:spcBef>
              <a:buClr>
                <a:schemeClr val="accent1"/>
              </a:buClr>
              <a:buSzPct val="76000"/>
            </a:pPr>
            <a:endParaRPr lang="ja-JP" altLang="en-US" sz="1200" dirty="0">
              <a:latin typeface="+mn-ea"/>
            </a:endParaRPr>
          </a:p>
        </p:txBody>
      </p:sp>
      <p:sp>
        <p:nvSpPr>
          <p:cNvPr id="6" name="Rectangle 4"/>
          <p:cNvSpPr>
            <a:spLocks noChangeArrowheads="1"/>
          </p:cNvSpPr>
          <p:nvPr/>
        </p:nvSpPr>
        <p:spPr bwMode="auto">
          <a:xfrm>
            <a:off x="764704" y="2288704"/>
            <a:ext cx="2664296" cy="2952328"/>
          </a:xfrm>
          <a:prstGeom prst="rect">
            <a:avLst/>
          </a:prstGeom>
          <a:solidFill>
            <a:srgbClr val="FFFFFF"/>
          </a:solidFill>
          <a:ln w="9360" cap="sq">
            <a:solidFill>
              <a:srgbClr val="000000"/>
            </a:solidFill>
            <a:miter lim="800000"/>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ja-JP" altLang="en-US" sz="800" dirty="0">
                <a:solidFill>
                  <a:srgbClr val="000000"/>
                </a:solidFill>
                <a:latin typeface="+mn-ea"/>
              </a:rPr>
              <a:t>（実行結果例）</a:t>
            </a:r>
            <a:endParaRPr lang="en-US" altLang="ja-JP" sz="800" dirty="0">
              <a:solidFill>
                <a:srgbClr val="000000"/>
              </a:solidFill>
              <a:latin typeface="+mn-ea"/>
            </a:endParaRPr>
          </a:p>
          <a:p>
            <a:pPr>
              <a:defRPr sz="1000"/>
            </a:pPr>
            <a:r>
              <a:rPr lang="ja-JP" altLang="en-US" sz="800" dirty="0">
                <a:latin typeface="+mn-ea"/>
              </a:rPr>
              <a:t>ソート前</a:t>
            </a:r>
          </a:p>
          <a:p>
            <a:pPr>
              <a:defRPr sz="1000"/>
            </a:pPr>
            <a:r>
              <a:rPr lang="en-US" altLang="ja-JP" sz="800" dirty="0">
                <a:latin typeface="+mn-ea"/>
              </a:rPr>
              <a:t>852 675 711 828 618 225 547 223 183 782 </a:t>
            </a:r>
          </a:p>
          <a:p>
            <a:pPr>
              <a:defRPr sz="1000"/>
            </a:pPr>
            <a:r>
              <a:rPr lang="en-US" altLang="ja-JP" sz="800" dirty="0">
                <a:latin typeface="+mn-ea"/>
              </a:rPr>
              <a:t>909 508 818 179 386 309 449 357 510 486 </a:t>
            </a:r>
          </a:p>
          <a:p>
            <a:pPr>
              <a:defRPr sz="1000"/>
            </a:pPr>
            <a:r>
              <a:rPr lang="en-US" altLang="ja-JP" sz="800" dirty="0">
                <a:latin typeface="+mn-ea"/>
              </a:rPr>
              <a:t>431 535 291 290 810 670 735 965 996 265 </a:t>
            </a:r>
          </a:p>
          <a:p>
            <a:pPr>
              <a:defRPr sz="1000"/>
            </a:pPr>
            <a:r>
              <a:rPr lang="en-US" altLang="ja-JP" sz="800" dirty="0">
                <a:latin typeface="+mn-ea"/>
              </a:rPr>
              <a:t>184 399 996 570 899 836 483 347 259 778 </a:t>
            </a:r>
          </a:p>
          <a:p>
            <a:pPr>
              <a:defRPr sz="1000"/>
            </a:pPr>
            <a:r>
              <a:rPr lang="en-US" altLang="ja-JP" sz="800" dirty="0">
                <a:latin typeface="+mn-ea"/>
              </a:rPr>
              <a:t>22  676 309 944 692 729 153 540 234 27  </a:t>
            </a:r>
          </a:p>
          <a:p>
            <a:pPr>
              <a:defRPr sz="1000"/>
            </a:pPr>
            <a:r>
              <a:rPr lang="en-US" altLang="ja-JP" sz="800" dirty="0">
                <a:latin typeface="+mn-ea"/>
              </a:rPr>
              <a:t>886 194 560 486 323 568 162 460 777 93  </a:t>
            </a:r>
          </a:p>
          <a:p>
            <a:pPr>
              <a:defRPr sz="1000"/>
            </a:pPr>
            <a:r>
              <a:rPr lang="en-US" altLang="ja-JP" sz="800" dirty="0">
                <a:latin typeface="+mn-ea"/>
              </a:rPr>
              <a:t>500 53  545 252 931 240 535 547 128 683 </a:t>
            </a:r>
          </a:p>
          <a:p>
            <a:pPr>
              <a:defRPr sz="1000"/>
            </a:pPr>
            <a:r>
              <a:rPr lang="en-US" altLang="ja-JP" sz="800" dirty="0">
                <a:latin typeface="+mn-ea"/>
              </a:rPr>
              <a:t>717 621 208 699 648 1   994 531 384 577 </a:t>
            </a:r>
          </a:p>
          <a:p>
            <a:pPr>
              <a:defRPr sz="1000"/>
            </a:pPr>
            <a:r>
              <a:rPr lang="en-US" altLang="ja-JP" sz="800" dirty="0">
                <a:latin typeface="+mn-ea"/>
              </a:rPr>
              <a:t>931 919 483 258 176 1   671 188 302 718 </a:t>
            </a:r>
          </a:p>
          <a:p>
            <a:pPr>
              <a:defRPr sz="1000"/>
            </a:pPr>
            <a:r>
              <a:rPr lang="en-US" altLang="ja-JP" sz="800" dirty="0">
                <a:latin typeface="+mn-ea"/>
              </a:rPr>
              <a:t>940 549 860 251 543 246 787 465 357 696 </a:t>
            </a:r>
          </a:p>
          <a:p>
            <a:pPr>
              <a:defRPr sz="1000"/>
            </a:pPr>
            <a:r>
              <a:rPr lang="ja-JP" altLang="en-US" sz="800" dirty="0">
                <a:latin typeface="+mn-ea"/>
              </a:rPr>
              <a:t>ソート後</a:t>
            </a:r>
          </a:p>
          <a:p>
            <a:pPr>
              <a:defRPr sz="1000"/>
            </a:pPr>
            <a:r>
              <a:rPr lang="en-US" altLang="ja-JP" sz="800" dirty="0">
                <a:latin typeface="+mn-ea"/>
              </a:rPr>
              <a:t>1   1   22  27  53  93  128 153 162 176 </a:t>
            </a:r>
          </a:p>
          <a:p>
            <a:pPr>
              <a:defRPr sz="1000"/>
            </a:pPr>
            <a:r>
              <a:rPr lang="en-US" altLang="ja-JP" sz="800" dirty="0">
                <a:latin typeface="+mn-ea"/>
              </a:rPr>
              <a:t>179 183 184 188 194 208 223 225 234 240 </a:t>
            </a:r>
          </a:p>
          <a:p>
            <a:pPr>
              <a:defRPr sz="1000"/>
            </a:pPr>
            <a:r>
              <a:rPr lang="en-US" altLang="ja-JP" sz="800" dirty="0">
                <a:latin typeface="+mn-ea"/>
              </a:rPr>
              <a:t>246 251 252 258 259 265 290 291 302 309 </a:t>
            </a:r>
          </a:p>
          <a:p>
            <a:pPr>
              <a:defRPr sz="1000"/>
            </a:pPr>
            <a:r>
              <a:rPr lang="en-US" altLang="ja-JP" sz="800" dirty="0">
                <a:latin typeface="+mn-ea"/>
              </a:rPr>
              <a:t>309 323 347 357 357 384 386 399 431 449 </a:t>
            </a:r>
          </a:p>
          <a:p>
            <a:pPr>
              <a:defRPr sz="1000"/>
            </a:pPr>
            <a:r>
              <a:rPr lang="en-US" altLang="ja-JP" sz="800" dirty="0">
                <a:latin typeface="+mn-ea"/>
              </a:rPr>
              <a:t>460 465 483 483 486 486 500 508 510 531 </a:t>
            </a:r>
          </a:p>
          <a:p>
            <a:pPr>
              <a:defRPr sz="1000"/>
            </a:pPr>
            <a:r>
              <a:rPr lang="en-US" altLang="ja-JP" sz="800" dirty="0">
                <a:latin typeface="+mn-ea"/>
              </a:rPr>
              <a:t>535 535 540 543 545 547 547 549 560 568 </a:t>
            </a:r>
          </a:p>
          <a:p>
            <a:pPr>
              <a:defRPr sz="1000"/>
            </a:pPr>
            <a:r>
              <a:rPr lang="en-US" altLang="ja-JP" sz="800" dirty="0">
                <a:latin typeface="+mn-ea"/>
              </a:rPr>
              <a:t>570 577 618 621 648 670 671 675 676 683 </a:t>
            </a:r>
          </a:p>
          <a:p>
            <a:pPr>
              <a:defRPr sz="1000"/>
            </a:pPr>
            <a:r>
              <a:rPr lang="en-US" altLang="ja-JP" sz="800" dirty="0">
                <a:latin typeface="+mn-ea"/>
              </a:rPr>
              <a:t>692 696 699 711 717 718 729 735 777 778 </a:t>
            </a:r>
          </a:p>
          <a:p>
            <a:pPr>
              <a:defRPr sz="1000"/>
            </a:pPr>
            <a:r>
              <a:rPr lang="en-US" altLang="ja-JP" sz="800" dirty="0">
                <a:latin typeface="+mn-ea"/>
              </a:rPr>
              <a:t>782 787 810 818 828 836 852 860 886 899 </a:t>
            </a:r>
          </a:p>
          <a:p>
            <a:pPr>
              <a:defRPr sz="1000"/>
            </a:pPr>
            <a:r>
              <a:rPr lang="en-US" altLang="ja-JP" sz="800" dirty="0">
                <a:latin typeface="+mn-ea"/>
              </a:rPr>
              <a:t>909 919 931 931 940 944 965 994 996 996 </a:t>
            </a:r>
            <a:endParaRPr lang="ja-JP" altLang="en-US" sz="800" dirty="0">
              <a:solidFill>
                <a:srgbClr val="000000"/>
              </a:solidFill>
              <a:latin typeface="+mn-ea"/>
            </a:endParaRPr>
          </a:p>
        </p:txBody>
      </p:sp>
      <p:sp>
        <p:nvSpPr>
          <p:cNvPr id="7" name="Rectangle 4"/>
          <p:cNvSpPr>
            <a:spLocks noChangeArrowheads="1"/>
          </p:cNvSpPr>
          <p:nvPr/>
        </p:nvSpPr>
        <p:spPr bwMode="auto">
          <a:xfrm>
            <a:off x="764704" y="5961112"/>
            <a:ext cx="2664296" cy="3024336"/>
          </a:xfrm>
          <a:prstGeom prst="rect">
            <a:avLst/>
          </a:prstGeom>
          <a:solidFill>
            <a:srgbClr val="FFFFFF"/>
          </a:solidFill>
          <a:ln w="9360" cap="sq">
            <a:solidFill>
              <a:srgbClr val="000000"/>
            </a:solidFill>
            <a:miter lim="800000"/>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ja-JP" altLang="en-US" sz="800" dirty="0">
                <a:solidFill>
                  <a:srgbClr val="000000"/>
                </a:solidFill>
                <a:latin typeface="+mn-ea"/>
              </a:rPr>
              <a:t>（実行結果例）</a:t>
            </a:r>
            <a:endParaRPr lang="en-US" altLang="ja-JP" sz="800" dirty="0">
              <a:solidFill>
                <a:srgbClr val="000000"/>
              </a:solidFill>
              <a:latin typeface="+mn-ea"/>
            </a:endParaRPr>
          </a:p>
          <a:p>
            <a:pPr>
              <a:defRPr sz="1000"/>
            </a:pPr>
            <a:r>
              <a:rPr lang="ja-JP" altLang="en-US" sz="800" dirty="0">
                <a:latin typeface="+mn-ea"/>
              </a:rPr>
              <a:t>ソート前</a:t>
            </a:r>
          </a:p>
          <a:p>
            <a:pPr>
              <a:defRPr sz="1000"/>
            </a:pPr>
            <a:r>
              <a:rPr lang="en-US" altLang="ja-JP" sz="800" dirty="0">
                <a:latin typeface="+mn-ea"/>
              </a:rPr>
              <a:t>998 25  663 997 612 398 320 65  449 744 </a:t>
            </a:r>
          </a:p>
          <a:p>
            <a:pPr>
              <a:defRPr sz="1000"/>
            </a:pPr>
            <a:r>
              <a:rPr lang="en-US" altLang="ja-JP" sz="800" dirty="0">
                <a:latin typeface="+mn-ea"/>
              </a:rPr>
              <a:t>38  941 393 839 286 426 751 364 10  171 </a:t>
            </a:r>
          </a:p>
          <a:p>
            <a:pPr>
              <a:defRPr sz="1000"/>
            </a:pPr>
            <a:r>
              <a:rPr lang="en-US" altLang="ja-JP" sz="800" dirty="0">
                <a:latin typeface="+mn-ea"/>
              </a:rPr>
              <a:t>596 627 321 525 539 287 29  425 432 485 </a:t>
            </a:r>
          </a:p>
          <a:p>
            <a:pPr>
              <a:defRPr sz="1000"/>
            </a:pPr>
            <a:r>
              <a:rPr lang="en-US" altLang="ja-JP" sz="800" dirty="0">
                <a:latin typeface="+mn-ea"/>
              </a:rPr>
              <a:t>439 108 24  53  879 925 561 569 670 415 </a:t>
            </a:r>
          </a:p>
          <a:p>
            <a:pPr>
              <a:defRPr sz="1000"/>
            </a:pPr>
            <a:r>
              <a:rPr lang="en-US" altLang="ja-JP" sz="800" dirty="0">
                <a:latin typeface="+mn-ea"/>
              </a:rPr>
              <a:t>948 827 373 868 114 959 448 17  876 827 </a:t>
            </a:r>
          </a:p>
          <a:p>
            <a:pPr>
              <a:defRPr sz="1000"/>
            </a:pPr>
            <a:r>
              <a:rPr lang="en-US" altLang="ja-JP" sz="800" dirty="0">
                <a:latin typeface="+mn-ea"/>
              </a:rPr>
              <a:t>651 178 744 490 832 81  766 548 102 919 </a:t>
            </a:r>
          </a:p>
          <a:p>
            <a:pPr>
              <a:defRPr sz="1000"/>
            </a:pPr>
            <a:r>
              <a:rPr lang="en-US" altLang="ja-JP" sz="800" dirty="0">
                <a:latin typeface="+mn-ea"/>
              </a:rPr>
              <a:t>764 883 684 600 11  866 155 39  706 418 </a:t>
            </a:r>
          </a:p>
          <a:p>
            <a:pPr>
              <a:defRPr sz="1000"/>
            </a:pPr>
            <a:r>
              <a:rPr lang="en-US" altLang="ja-JP" sz="800" dirty="0">
                <a:latin typeface="+mn-ea"/>
              </a:rPr>
              <a:t>198 372 398 385 440 344 845 597 392 767 </a:t>
            </a:r>
          </a:p>
          <a:p>
            <a:pPr>
              <a:defRPr sz="1000"/>
            </a:pPr>
            <a:r>
              <a:rPr lang="en-US" altLang="ja-JP" sz="800" dirty="0">
                <a:latin typeface="+mn-ea"/>
              </a:rPr>
              <a:t>664 606 85  873 528 544 449 562 603 791 </a:t>
            </a:r>
          </a:p>
          <a:p>
            <a:pPr>
              <a:defRPr sz="1000"/>
            </a:pPr>
            <a:r>
              <a:rPr lang="en-US" altLang="ja-JP" sz="800" dirty="0">
                <a:latin typeface="+mn-ea"/>
              </a:rPr>
              <a:t>140 81  357 93  43  381 907 596 389 487 </a:t>
            </a:r>
          </a:p>
          <a:p>
            <a:pPr>
              <a:defRPr sz="1000"/>
            </a:pPr>
            <a:r>
              <a:rPr lang="ja-JP" altLang="en-US" sz="800" dirty="0">
                <a:latin typeface="+mn-ea"/>
              </a:rPr>
              <a:t>ソート後</a:t>
            </a:r>
          </a:p>
          <a:p>
            <a:pPr>
              <a:defRPr sz="1000"/>
            </a:pPr>
            <a:r>
              <a:rPr lang="en-US" altLang="ja-JP" sz="800" dirty="0">
                <a:latin typeface="+mn-ea"/>
              </a:rPr>
              <a:t>998 997 959 948 941 925 919 907 883 879 </a:t>
            </a:r>
          </a:p>
          <a:p>
            <a:pPr>
              <a:defRPr sz="1000"/>
            </a:pPr>
            <a:r>
              <a:rPr lang="en-US" altLang="ja-JP" sz="800" dirty="0">
                <a:latin typeface="+mn-ea"/>
              </a:rPr>
              <a:t>876 873 868 866 845 839 832 827 827 791 </a:t>
            </a:r>
          </a:p>
          <a:p>
            <a:pPr>
              <a:defRPr sz="1000"/>
            </a:pPr>
            <a:r>
              <a:rPr lang="en-US" altLang="ja-JP" sz="800" dirty="0">
                <a:latin typeface="+mn-ea"/>
              </a:rPr>
              <a:t>767 766 764 751 744 744 706 684 670 664 </a:t>
            </a:r>
          </a:p>
          <a:p>
            <a:pPr>
              <a:defRPr sz="1000"/>
            </a:pPr>
            <a:r>
              <a:rPr lang="en-US" altLang="ja-JP" sz="800" dirty="0">
                <a:latin typeface="+mn-ea"/>
              </a:rPr>
              <a:t>663 651 627 612 606 603 600 597 596 596 </a:t>
            </a:r>
          </a:p>
          <a:p>
            <a:pPr>
              <a:defRPr sz="1000"/>
            </a:pPr>
            <a:r>
              <a:rPr lang="en-US" altLang="ja-JP" sz="800" dirty="0">
                <a:latin typeface="+mn-ea"/>
              </a:rPr>
              <a:t>569 562 561 548 544 539 528 525 490 487 </a:t>
            </a:r>
          </a:p>
          <a:p>
            <a:pPr>
              <a:defRPr sz="1000"/>
            </a:pPr>
            <a:r>
              <a:rPr lang="en-US" altLang="ja-JP" sz="800" dirty="0">
                <a:latin typeface="+mn-ea"/>
              </a:rPr>
              <a:t>485 449 449 448 440 439 432 426 425 418 </a:t>
            </a:r>
          </a:p>
          <a:p>
            <a:pPr>
              <a:defRPr sz="1000"/>
            </a:pPr>
            <a:r>
              <a:rPr lang="en-US" altLang="ja-JP" sz="800" dirty="0">
                <a:latin typeface="+mn-ea"/>
              </a:rPr>
              <a:t>415 398 398 393 392 389 385 381 373 372 </a:t>
            </a:r>
          </a:p>
          <a:p>
            <a:pPr>
              <a:defRPr sz="1000"/>
            </a:pPr>
            <a:r>
              <a:rPr lang="en-US" altLang="ja-JP" sz="800" dirty="0">
                <a:latin typeface="+mn-ea"/>
              </a:rPr>
              <a:t>364 357 344 321 320 287 286 198 178 171 </a:t>
            </a:r>
          </a:p>
          <a:p>
            <a:pPr>
              <a:defRPr sz="1000"/>
            </a:pPr>
            <a:r>
              <a:rPr lang="en-US" altLang="ja-JP" sz="800" dirty="0">
                <a:latin typeface="+mn-ea"/>
              </a:rPr>
              <a:t>155 140 114 108 102 93  85  81  81  65  </a:t>
            </a:r>
          </a:p>
          <a:p>
            <a:pPr>
              <a:defRPr sz="1000"/>
            </a:pPr>
            <a:r>
              <a:rPr lang="en-US" altLang="ja-JP" sz="800" dirty="0">
                <a:latin typeface="+mn-ea"/>
              </a:rPr>
              <a:t>53  43  39  38  29  25  24  17  11  10</a:t>
            </a:r>
            <a:endParaRPr lang="ja-JP" altLang="en-US" sz="800" dirty="0">
              <a:solidFill>
                <a:srgbClr val="000000"/>
              </a:solidFill>
              <a:latin typeface="+mn-ea"/>
            </a:endParaRPr>
          </a:p>
        </p:txBody>
      </p:sp>
      <p:sp>
        <p:nvSpPr>
          <p:cNvPr id="3" name="吹き出し: 角を丸めた四角形 2">
            <a:extLst>
              <a:ext uri="{FF2B5EF4-FFF2-40B4-BE49-F238E27FC236}">
                <a16:creationId xmlns:a16="http://schemas.microsoft.com/office/drawing/2014/main" id="{1D33740C-DFBD-4778-9B9B-D782D972116E}"/>
              </a:ext>
            </a:extLst>
          </p:cNvPr>
          <p:cNvSpPr/>
          <p:nvPr/>
        </p:nvSpPr>
        <p:spPr>
          <a:xfrm>
            <a:off x="3825044" y="2504728"/>
            <a:ext cx="2304256" cy="936104"/>
          </a:xfrm>
          <a:prstGeom prst="wedgeRoundRectCallout">
            <a:avLst>
              <a:gd name="adj1" fmla="val -44852"/>
              <a:gd name="adj2" fmla="val -78881"/>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400" dirty="0"/>
              <a:t>表示の際は、</a:t>
            </a:r>
            <a:r>
              <a:rPr kumimoji="1" lang="en-US" altLang="ja-JP" sz="1400" dirty="0"/>
              <a:t>10</a:t>
            </a:r>
            <a:r>
              <a:rPr kumimoji="1" lang="ja-JP" altLang="en-US" sz="1400" dirty="0"/>
              <a:t>個出力毎に改行すること。</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Lesson7 </a:t>
            </a:r>
            <a:r>
              <a:rPr lang="ja-JP" altLang="en-US" dirty="0"/>
              <a:t>配列</a:t>
            </a:r>
            <a:endParaRPr kumimoji="1" lang="ja-JP" altLang="en-US" dirty="0"/>
          </a:p>
        </p:txBody>
      </p:sp>
      <p:sp>
        <p:nvSpPr>
          <p:cNvPr id="10" name="コンテンツ プレースホルダ 2"/>
          <p:cNvSpPr txBox="1">
            <a:spLocks/>
          </p:cNvSpPr>
          <p:nvPr/>
        </p:nvSpPr>
        <p:spPr>
          <a:xfrm>
            <a:off x="332656" y="1280592"/>
            <a:ext cx="5976664" cy="2232248"/>
          </a:xfrm>
          <a:prstGeom prst="rect">
            <a:avLst/>
          </a:prstGeom>
        </p:spPr>
        <p:txBody>
          <a:bodyPr vert="horz">
            <a:normAutofit/>
          </a:bodyPr>
          <a:lstStyle/>
          <a:p>
            <a:pPr marL="180000" lvl="0" indent="-457200">
              <a:spcBef>
                <a:spcPts val="600"/>
              </a:spcBef>
              <a:buClr>
                <a:schemeClr val="accent1"/>
              </a:buClr>
              <a:buSzPct val="76000"/>
            </a:pPr>
            <a:r>
              <a:rPr lang="en-US" altLang="ja-JP" sz="1200" dirty="0">
                <a:latin typeface="+mn-ea"/>
              </a:rPr>
              <a:t>7-C-1</a:t>
            </a:r>
            <a:r>
              <a:rPr lang="ja-JP" altLang="en-US" sz="1200" dirty="0">
                <a:latin typeface="+mn-ea"/>
              </a:rPr>
              <a:t>）</a:t>
            </a:r>
            <a:r>
              <a:rPr lang="en-US" altLang="ja-JP" sz="1200" dirty="0">
                <a:latin typeface="+mn-ea"/>
              </a:rPr>
              <a:t>【 class </a:t>
            </a:r>
            <a:r>
              <a:rPr lang="en-US" altLang="ja-JP" sz="1200" dirty="0">
                <a:solidFill>
                  <a:srgbClr val="0000FF"/>
                </a:solidFill>
                <a:latin typeface="+mn-ea"/>
              </a:rPr>
              <a:t>Lesson7C1</a:t>
            </a:r>
            <a:r>
              <a:rPr lang="en-US" altLang="ja-JP" sz="1200" dirty="0">
                <a:latin typeface="+mn-ea"/>
              </a:rPr>
              <a:t> 】</a:t>
            </a:r>
          </a:p>
          <a:p>
            <a:pPr marL="180000" lvl="0" indent="-457200">
              <a:spcBef>
                <a:spcPts val="600"/>
              </a:spcBef>
              <a:buClr>
                <a:schemeClr val="accent1"/>
              </a:buClr>
              <a:buSzPct val="76000"/>
            </a:pPr>
            <a:r>
              <a:rPr lang="en-US" altLang="ja-JP" sz="1200" dirty="0">
                <a:latin typeface="+mn-ea"/>
              </a:rPr>
              <a:t>0〜100</a:t>
            </a:r>
            <a:r>
              <a:rPr lang="ja-JP" altLang="en-US" sz="1200" dirty="0">
                <a:latin typeface="+mn-ea"/>
              </a:rPr>
              <a:t>の整数をランダムに</a:t>
            </a:r>
            <a:r>
              <a:rPr lang="en-US" altLang="ja-JP" sz="1200" dirty="0">
                <a:latin typeface="+mn-ea"/>
              </a:rPr>
              <a:t>200</a:t>
            </a:r>
            <a:r>
              <a:rPr lang="ja-JP" altLang="en-US" sz="1200" dirty="0">
                <a:latin typeface="+mn-ea"/>
              </a:rPr>
              <a:t>件発生させ、下記を行うプログラムを作成してください。</a:t>
            </a:r>
            <a:endParaRPr lang="en-US" altLang="ja-JP" sz="1200" dirty="0">
              <a:latin typeface="+mn-ea"/>
            </a:endParaRPr>
          </a:p>
          <a:p>
            <a:pPr marL="180000" lvl="0" indent="-457200">
              <a:spcBef>
                <a:spcPts val="600"/>
              </a:spcBef>
              <a:buClr>
                <a:schemeClr val="accent1"/>
              </a:buClr>
              <a:buSzPct val="76000"/>
            </a:pPr>
            <a:endParaRPr lang="en-US" altLang="ja-JP" sz="1200" dirty="0">
              <a:latin typeface="+mn-ea"/>
            </a:endParaRPr>
          </a:p>
          <a:p>
            <a:pPr marL="180000" lvl="0" indent="-457200">
              <a:spcBef>
                <a:spcPts val="600"/>
              </a:spcBef>
              <a:buClr>
                <a:schemeClr val="accent1"/>
              </a:buClr>
              <a:buSzPct val="76000"/>
            </a:pPr>
            <a:r>
              <a:rPr lang="ja-JP" altLang="en-US" sz="1200" dirty="0">
                <a:latin typeface="+mn-ea"/>
              </a:rPr>
              <a:t>①すべての値を出力</a:t>
            </a:r>
          </a:p>
          <a:p>
            <a:pPr marL="180000" lvl="0" indent="-457200">
              <a:spcBef>
                <a:spcPts val="600"/>
              </a:spcBef>
              <a:buClr>
                <a:schemeClr val="accent1"/>
              </a:buClr>
              <a:buSzPct val="76000"/>
            </a:pPr>
            <a:r>
              <a:rPr lang="ja-JP" altLang="en-US" sz="1200" dirty="0">
                <a:latin typeface="+mn-ea"/>
              </a:rPr>
              <a:t>②平均を出力</a:t>
            </a:r>
          </a:p>
          <a:p>
            <a:pPr marL="180000" lvl="0" indent="-457200">
              <a:spcBef>
                <a:spcPts val="600"/>
              </a:spcBef>
              <a:buClr>
                <a:schemeClr val="accent1"/>
              </a:buClr>
              <a:buSzPct val="76000"/>
            </a:pPr>
            <a:r>
              <a:rPr lang="ja-JP" altLang="en-US" sz="1200" dirty="0">
                <a:latin typeface="+mn-ea"/>
              </a:rPr>
              <a:t>③標準偏差を出力</a:t>
            </a:r>
          </a:p>
          <a:p>
            <a:pPr marL="180000" lvl="0" indent="-457200">
              <a:spcBef>
                <a:spcPts val="600"/>
              </a:spcBef>
              <a:buClr>
                <a:schemeClr val="accent1"/>
              </a:buClr>
              <a:buSzPct val="76000"/>
            </a:pPr>
            <a:r>
              <a:rPr lang="ja-JP" altLang="en-US" sz="1200" dirty="0">
                <a:latin typeface="+mn-ea"/>
              </a:rPr>
              <a:t>④メジアン（中央値）を出力</a:t>
            </a:r>
          </a:p>
          <a:p>
            <a:pPr marL="180000" lvl="0" indent="-457200">
              <a:spcBef>
                <a:spcPts val="600"/>
              </a:spcBef>
              <a:buClr>
                <a:schemeClr val="accent1"/>
              </a:buClr>
              <a:buSzPct val="76000"/>
            </a:pPr>
            <a:r>
              <a:rPr lang="ja-JP" altLang="en-US" sz="1200" dirty="0">
                <a:latin typeface="+mn-ea"/>
              </a:rPr>
              <a:t>⑤モード（最頻値）を出力</a:t>
            </a:r>
          </a:p>
        </p:txBody>
      </p:sp>
      <p:sp>
        <p:nvSpPr>
          <p:cNvPr id="13" name="テキスト ボックス 12"/>
          <p:cNvSpPr txBox="1"/>
          <p:nvPr/>
        </p:nvSpPr>
        <p:spPr>
          <a:xfrm>
            <a:off x="332656" y="848544"/>
            <a:ext cx="6192688" cy="338554"/>
          </a:xfrm>
          <a:prstGeom prst="rect">
            <a:avLst/>
          </a:prstGeom>
          <a:solidFill>
            <a:schemeClr val="tx1">
              <a:lumMod val="85000"/>
              <a:lumOff val="15000"/>
            </a:schemeClr>
          </a:solidFill>
        </p:spPr>
        <p:txBody>
          <a:bodyPr wrap="square" rtlCol="0">
            <a:spAutoFit/>
          </a:bodyPr>
          <a:lstStyle/>
          <a:p>
            <a:r>
              <a:rPr lang="en-US" altLang="ja-JP" sz="1600" dirty="0">
                <a:solidFill>
                  <a:schemeClr val="bg1"/>
                </a:solidFill>
              </a:rPr>
              <a:t>Lesson7</a:t>
            </a:r>
            <a:r>
              <a:rPr lang="ja-JP" altLang="en-US" sz="1600" dirty="0">
                <a:solidFill>
                  <a:schemeClr val="bg1"/>
                </a:solidFill>
              </a:rPr>
              <a:t>　挑戦問題</a:t>
            </a:r>
          </a:p>
        </p:txBody>
      </p:sp>
      <p:sp>
        <p:nvSpPr>
          <p:cNvPr id="14" name="Rectangle 4"/>
          <p:cNvSpPr>
            <a:spLocks noChangeArrowheads="1"/>
          </p:cNvSpPr>
          <p:nvPr/>
        </p:nvSpPr>
        <p:spPr bwMode="auto">
          <a:xfrm>
            <a:off x="548680" y="3584848"/>
            <a:ext cx="3888432" cy="4104456"/>
          </a:xfrm>
          <a:prstGeom prst="rect">
            <a:avLst/>
          </a:prstGeom>
          <a:solidFill>
            <a:srgbClr val="FFFFFF"/>
          </a:solidFill>
          <a:ln w="9360" cap="sq">
            <a:solidFill>
              <a:srgbClr val="000000"/>
            </a:solidFill>
            <a:miter lim="800000"/>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ja-JP" altLang="en-US" sz="900" dirty="0">
                <a:solidFill>
                  <a:srgbClr val="000000"/>
                </a:solidFill>
                <a:latin typeface="+mn-ea"/>
              </a:rPr>
              <a:t>（実行結果例）</a:t>
            </a:r>
            <a:endParaRPr lang="en-US" altLang="ja-JP" sz="900" dirty="0">
              <a:solidFill>
                <a:srgbClr val="000000"/>
              </a:solidFill>
              <a:latin typeface="+mn-ea"/>
            </a:endParaRPr>
          </a:p>
          <a:p>
            <a:pPr>
              <a:defRPr sz="1000"/>
            </a:pPr>
            <a:r>
              <a:rPr lang="en-US" altLang="ja-JP" sz="900" dirty="0">
                <a:latin typeface="+mn-ea"/>
              </a:rPr>
              <a:t>13   1   46   83   28   44   33   38   35   60   48   </a:t>
            </a:r>
          </a:p>
          <a:p>
            <a:pPr>
              <a:defRPr sz="1000"/>
            </a:pPr>
            <a:r>
              <a:rPr lang="en-US" altLang="ja-JP" sz="900" dirty="0">
                <a:latin typeface="+mn-ea"/>
              </a:rPr>
              <a:t>43   61   26   68   97   35   79   68   61   48   </a:t>
            </a:r>
          </a:p>
          <a:p>
            <a:pPr>
              <a:defRPr sz="1000"/>
            </a:pPr>
            <a:r>
              <a:rPr lang="en-US" altLang="ja-JP" sz="900" dirty="0">
                <a:latin typeface="+mn-ea"/>
              </a:rPr>
              <a:t>33   82   2   94   56   94   28   2   72   67   </a:t>
            </a:r>
          </a:p>
          <a:p>
            <a:pPr>
              <a:defRPr sz="1000"/>
            </a:pPr>
            <a:r>
              <a:rPr lang="en-US" altLang="ja-JP" sz="900" dirty="0">
                <a:latin typeface="+mn-ea"/>
              </a:rPr>
              <a:t>9   54   34   32   30   41   76   79   34   7   </a:t>
            </a:r>
          </a:p>
          <a:p>
            <a:pPr>
              <a:defRPr sz="1000"/>
            </a:pPr>
            <a:r>
              <a:rPr lang="en-US" altLang="ja-JP" sz="900" dirty="0">
                <a:latin typeface="+mn-ea"/>
              </a:rPr>
              <a:t>65   46   0   84   82   85   44   11   37   45   </a:t>
            </a:r>
          </a:p>
          <a:p>
            <a:pPr>
              <a:defRPr sz="1000"/>
            </a:pPr>
            <a:r>
              <a:rPr lang="en-US" altLang="ja-JP" sz="900" dirty="0">
                <a:latin typeface="+mn-ea"/>
              </a:rPr>
              <a:t>60   3   47   1   79   95   78   55   26   90   </a:t>
            </a:r>
          </a:p>
          <a:p>
            <a:pPr>
              <a:defRPr sz="1000"/>
            </a:pPr>
            <a:r>
              <a:rPr lang="en-US" altLang="ja-JP" sz="900" dirty="0">
                <a:latin typeface="+mn-ea"/>
              </a:rPr>
              <a:t>19   30   53   91   21   62   27   79   33   86   </a:t>
            </a:r>
          </a:p>
          <a:p>
            <a:pPr>
              <a:defRPr sz="1000"/>
            </a:pPr>
            <a:r>
              <a:rPr lang="en-US" altLang="ja-JP" sz="900" dirty="0">
                <a:latin typeface="+mn-ea"/>
              </a:rPr>
              <a:t>79   68   25   26   49   77   67   47   75   74   </a:t>
            </a:r>
          </a:p>
          <a:p>
            <a:pPr>
              <a:defRPr sz="1000"/>
            </a:pPr>
            <a:r>
              <a:rPr lang="en-US" altLang="ja-JP" sz="900" dirty="0">
                <a:latin typeface="+mn-ea"/>
              </a:rPr>
              <a:t>90   63   14   64   6   61   1   88   92   10   </a:t>
            </a:r>
          </a:p>
          <a:p>
            <a:pPr>
              <a:defRPr sz="1000"/>
            </a:pPr>
            <a:r>
              <a:rPr lang="en-US" altLang="ja-JP" sz="900" dirty="0">
                <a:latin typeface="+mn-ea"/>
              </a:rPr>
              <a:t>83   91   98   82   70   98   41   50   95   41   </a:t>
            </a:r>
          </a:p>
          <a:p>
            <a:pPr>
              <a:defRPr sz="1000"/>
            </a:pPr>
            <a:r>
              <a:rPr lang="en-US" altLang="ja-JP" sz="900" dirty="0">
                <a:latin typeface="+mn-ea"/>
              </a:rPr>
              <a:t>94   95   94   55   52   20   28   5   74   35   </a:t>
            </a:r>
          </a:p>
          <a:p>
            <a:pPr>
              <a:defRPr sz="1000"/>
            </a:pPr>
            <a:r>
              <a:rPr lang="en-US" altLang="ja-JP" sz="900" dirty="0">
                <a:latin typeface="+mn-ea"/>
              </a:rPr>
              <a:t>1   74   19   79   79   19   91   97   82   13   </a:t>
            </a:r>
          </a:p>
          <a:p>
            <a:pPr>
              <a:defRPr sz="1000"/>
            </a:pPr>
            <a:r>
              <a:rPr lang="en-US" altLang="ja-JP" sz="900" dirty="0">
                <a:latin typeface="+mn-ea"/>
              </a:rPr>
              <a:t>31   68   6   96   61   66   26   94   79   10   </a:t>
            </a:r>
          </a:p>
          <a:p>
            <a:pPr>
              <a:defRPr sz="1000"/>
            </a:pPr>
            <a:r>
              <a:rPr lang="en-US" altLang="ja-JP" sz="900" dirty="0">
                <a:latin typeface="+mn-ea"/>
              </a:rPr>
              <a:t>53   32   91   11   67   95   97   26   40   25   </a:t>
            </a:r>
          </a:p>
          <a:p>
            <a:pPr>
              <a:defRPr sz="1000"/>
            </a:pPr>
            <a:r>
              <a:rPr lang="en-US" altLang="ja-JP" sz="900" dirty="0">
                <a:latin typeface="+mn-ea"/>
              </a:rPr>
              <a:t>65   10   23   92   1   79   62   34   42   50   </a:t>
            </a:r>
          </a:p>
          <a:p>
            <a:pPr>
              <a:defRPr sz="1000"/>
            </a:pPr>
            <a:r>
              <a:rPr lang="en-US" altLang="ja-JP" sz="900" dirty="0">
                <a:latin typeface="+mn-ea"/>
              </a:rPr>
              <a:t>62   75   68   25   30   68   18   30   38   7   </a:t>
            </a:r>
          </a:p>
          <a:p>
            <a:pPr>
              <a:defRPr sz="1000"/>
            </a:pPr>
            <a:r>
              <a:rPr lang="en-US" altLang="ja-JP" sz="900" dirty="0">
                <a:latin typeface="+mn-ea"/>
              </a:rPr>
              <a:t>6   10   19   24   23   60   60   58   58   60   </a:t>
            </a:r>
          </a:p>
          <a:p>
            <a:pPr>
              <a:defRPr sz="1000"/>
            </a:pPr>
            <a:r>
              <a:rPr lang="en-US" altLang="ja-JP" sz="900" dirty="0">
                <a:latin typeface="+mn-ea"/>
              </a:rPr>
              <a:t>74   43   56   75   51   88   9   28   21   15   </a:t>
            </a:r>
          </a:p>
          <a:p>
            <a:pPr>
              <a:defRPr sz="1000"/>
            </a:pPr>
            <a:r>
              <a:rPr lang="en-US" altLang="ja-JP" sz="900" dirty="0">
                <a:latin typeface="+mn-ea"/>
              </a:rPr>
              <a:t>57   2   9   95   27   28   14   96   43   87   </a:t>
            </a:r>
          </a:p>
          <a:p>
            <a:pPr>
              <a:defRPr sz="1000"/>
            </a:pPr>
            <a:r>
              <a:rPr lang="en-US" altLang="ja-JP" sz="900" dirty="0">
                <a:latin typeface="+mn-ea"/>
              </a:rPr>
              <a:t>76   17   95   23   12   96   45   52   20   </a:t>
            </a:r>
          </a:p>
          <a:p>
            <a:pPr>
              <a:defRPr sz="1000"/>
            </a:pPr>
            <a:endParaRPr lang="en-US" altLang="ja-JP" sz="900" dirty="0">
              <a:latin typeface="+mn-ea"/>
            </a:endParaRPr>
          </a:p>
          <a:p>
            <a:pPr>
              <a:defRPr sz="1000"/>
            </a:pPr>
            <a:endParaRPr lang="en-US" altLang="ja-JP" sz="900" dirty="0">
              <a:latin typeface="+mn-ea"/>
            </a:endParaRPr>
          </a:p>
          <a:p>
            <a:pPr>
              <a:defRPr sz="1000"/>
            </a:pPr>
            <a:r>
              <a:rPr lang="ja-JP" altLang="en-US" sz="900" dirty="0">
                <a:latin typeface="+mn-ea"/>
              </a:rPr>
              <a:t>平均値は </a:t>
            </a:r>
            <a:r>
              <a:rPr lang="en-US" altLang="ja-JP" sz="900" dirty="0">
                <a:latin typeface="+mn-ea"/>
              </a:rPr>
              <a:t>50.455</a:t>
            </a:r>
            <a:r>
              <a:rPr lang="ja-JP" altLang="en-US" sz="900" dirty="0">
                <a:latin typeface="+mn-ea"/>
              </a:rPr>
              <a:t>です。</a:t>
            </a:r>
          </a:p>
          <a:p>
            <a:pPr>
              <a:defRPr sz="1000"/>
            </a:pPr>
            <a:r>
              <a:rPr lang="ja-JP" altLang="en-US" sz="900" dirty="0">
                <a:latin typeface="+mn-ea"/>
              </a:rPr>
              <a:t>標準偏差は </a:t>
            </a:r>
            <a:r>
              <a:rPr lang="en-US" altLang="ja-JP" sz="900" dirty="0">
                <a:latin typeface="+mn-ea"/>
              </a:rPr>
              <a:t>29.364570063258213</a:t>
            </a:r>
            <a:r>
              <a:rPr lang="ja-JP" altLang="en-US" sz="900" dirty="0">
                <a:latin typeface="+mn-ea"/>
              </a:rPr>
              <a:t>です。</a:t>
            </a:r>
          </a:p>
          <a:p>
            <a:pPr>
              <a:defRPr sz="1000"/>
            </a:pPr>
            <a:r>
              <a:rPr lang="ja-JP" altLang="en-US" sz="900" dirty="0">
                <a:latin typeface="+mn-ea"/>
              </a:rPr>
              <a:t>中央値は </a:t>
            </a:r>
            <a:r>
              <a:rPr lang="en-US" altLang="ja-JP" sz="900" dirty="0">
                <a:latin typeface="+mn-ea"/>
              </a:rPr>
              <a:t>50.0</a:t>
            </a:r>
            <a:r>
              <a:rPr lang="ja-JP" altLang="en-US" sz="900" dirty="0">
                <a:latin typeface="+mn-ea"/>
              </a:rPr>
              <a:t>です。</a:t>
            </a:r>
          </a:p>
          <a:p>
            <a:pPr>
              <a:defRPr sz="1000"/>
            </a:pPr>
            <a:r>
              <a:rPr lang="ja-JP" altLang="en-US" sz="900" dirty="0">
                <a:latin typeface="+mn-ea"/>
              </a:rPr>
              <a:t>最頻値は </a:t>
            </a:r>
            <a:r>
              <a:rPr lang="en-US" altLang="ja-JP" sz="900" dirty="0">
                <a:latin typeface="+mn-ea"/>
              </a:rPr>
              <a:t>79   </a:t>
            </a:r>
            <a:r>
              <a:rPr lang="ja-JP" altLang="en-US" sz="900" dirty="0">
                <a:latin typeface="+mn-ea"/>
              </a:rPr>
              <a:t>です。</a:t>
            </a:r>
            <a:endParaRPr lang="ja-JP" altLang="en-US" sz="900" dirty="0">
              <a:solidFill>
                <a:srgbClr val="000000"/>
              </a:solidFill>
              <a:latin typeface="+mn-ea"/>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アース">
  <a:themeElements>
    <a:clrScheme name="アーバン">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アース">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アース">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22483</TotalTime>
  <Words>934</Words>
  <Application>Microsoft Office PowerPoint</Application>
  <PresentationFormat>A4 210 x 297 mm</PresentationFormat>
  <Paragraphs>136</Paragraphs>
  <Slides>3</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vt:i4>
      </vt:variant>
    </vt:vector>
  </HeadingPairs>
  <TitlesOfParts>
    <vt:vector size="10" baseType="lpstr">
      <vt:lpstr>HGS創英角ｺﾞｼｯｸUB</vt:lpstr>
      <vt:lpstr>ＭＳ Ｐゴシック</vt:lpstr>
      <vt:lpstr>Bookman Old Style</vt:lpstr>
      <vt:lpstr>Gill Sans MT</vt:lpstr>
      <vt:lpstr>Wingdings</vt:lpstr>
      <vt:lpstr>Wingdings 3</vt:lpstr>
      <vt:lpstr>アース</vt:lpstr>
      <vt:lpstr>Lesson7 配列</vt:lpstr>
      <vt:lpstr>Lesson7 配列</vt:lpstr>
      <vt:lpstr>Lesson7 配列</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nn</dc:creator>
  <cp:lastModifiedBy>香焼　洋平</cp:lastModifiedBy>
  <cp:revision>395</cp:revision>
  <dcterms:created xsi:type="dcterms:W3CDTF">2017-01-15T23:56:28Z</dcterms:created>
  <dcterms:modified xsi:type="dcterms:W3CDTF">2021-05-27T11:57:00Z</dcterms:modified>
</cp:coreProperties>
</file>