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01B45-8C70-4EA4-A22F-D80F604D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86207B-C189-4FA9-92CE-905C12F8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F94B58-C1CF-432C-ADB6-C65FE9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4842F-2142-442E-B7D7-E07C1C72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22AE8-CC7D-4329-8625-8E58638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DAA78-1B44-40AB-B46A-109F947E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E93865-4DFB-4C49-8AAF-E81D433B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71D6A0-4501-47CD-83A2-B78C6750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08377-981E-4956-B883-401B814C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60B2F-F20A-4069-9A1A-2C952C1E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1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21D876-C9D5-446D-95B1-0B5F11A2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32284A-1DA4-43CA-A8B8-5409A5ED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1CDB3-43AB-4DDE-8E77-73E675C5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3C218-266C-4876-A06B-EA42375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7560D5-5431-4CC3-A201-1E04BDD1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63DA8-93C0-42F2-8908-6F52522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B8BC1-D2D1-4013-BBBE-DE21EEE7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BC4E1C-15C6-490C-8335-302ECD1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68A37-797B-4268-8889-AE9BE98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D5B2F-7DA4-49CB-8383-EA6ACF6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3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5ACD5-1093-4136-876D-E39F82B3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D70EE-6A09-443F-8C16-D2528714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A9491-1F43-4D92-B3FD-7FA8B3F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698EA-280D-4B45-9D9C-4385E62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68EE4-A327-47A3-9D27-97BE938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6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F9D03-B507-4354-9B83-3F0900AF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204C1-162F-42D3-8234-3A5972AB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BEA1EA-733A-4D6E-8638-B18C9157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A4A26-215A-4F14-9A26-A63A7748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110C74-AF17-4D99-9207-159CEE7B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CA1E76-1AC4-452D-BDEB-8AA34C5F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19969-C745-43BE-8FDF-980D6A0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CCA99-A212-47EA-AE3F-79B9A8C5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BC155-6072-49D8-8C1F-0E3359AA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12951F-31A3-4BED-80E2-219EEFFA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691364-9F53-4A8D-BC2E-5C04E1C7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2E9AB9-0BF9-44B2-8EF3-3EF01C5D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A18696-87E9-4133-A7DD-3F63077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D598DC-F08B-4FFD-A2DC-422ECD2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8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0731-E03D-4C18-AE5A-5CEADEAC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4F7990-0E26-4B00-9BA7-5ABAB7F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941E0D-2A3B-493A-89D8-50D33D1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5A91-F476-445A-8433-AFE1F4E3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A72C04-A009-4AE9-9CDB-6F90F9CB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43B0AA-E35B-41EF-9518-AF10960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AB87A7-8D99-4427-958B-32171BF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2853-481B-43D7-936C-25EFF31E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B5646-3FFC-48E3-96CB-A03CD6F1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2BE177-2AE2-4F82-BDCA-A18B6BAD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F477C-8593-421D-ABA3-BBADAF9F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D7A540-9E50-43AD-AD5A-4235EF18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AE1106-1C5A-41DB-A0E0-9E90CEE2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6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B9DE-A263-4E90-88D1-37848900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A592FA-CE73-4308-AAB5-4FBA9317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347885-E6FF-47B6-A2B6-64B1E36E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FADA2C-F0D7-4804-9F95-A763C3B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E69C-41E7-4765-BC0F-D0B1372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08B5C9-00CD-4989-9CBA-F14A5086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8ED07E-C945-4F3D-9833-30DBA0A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B7656-2260-4462-B46D-2930E47E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36342-E993-4F87-B55C-190616D6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19A8-9AAE-4D0B-8ECE-0C8D203A3AA0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11FDF-11A5-40F0-AA65-D75BE1A4E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26DB5F-D19F-4123-A254-180F17D6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6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9075B697-B1C1-4854-9173-5BA1FB2F1359}"/>
              </a:ext>
            </a:extLst>
          </p:cNvPr>
          <p:cNvSpPr/>
          <p:nvPr/>
        </p:nvSpPr>
        <p:spPr>
          <a:xfrm>
            <a:off x="88777" y="541538"/>
            <a:ext cx="11647010" cy="39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050FB8A-4ED6-4108-A7D6-30BC8E9D9272}"/>
              </a:ext>
            </a:extLst>
          </p:cNvPr>
          <p:cNvSpPr/>
          <p:nvPr/>
        </p:nvSpPr>
        <p:spPr>
          <a:xfrm>
            <a:off x="168676" y="1269507"/>
            <a:ext cx="4722239" cy="2911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Windows Service Icon #312344 - Free Icons Library">
            <a:extLst>
              <a:ext uri="{FF2B5EF4-FFF2-40B4-BE49-F238E27FC236}">
                <a16:creationId xmlns:a16="http://schemas.microsoft.com/office/drawing/2014/main" id="{F119BF95-2ED8-4F22-A593-8351A49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45" y="2333068"/>
            <a:ext cx="1117846" cy="11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ving to the Action Scheduler Library - Tyche Softwares">
            <a:extLst>
              <a:ext uri="{FF2B5EF4-FFF2-40B4-BE49-F238E27FC236}">
                <a16:creationId xmlns:a16="http://schemas.microsoft.com/office/drawing/2014/main" id="{E8BE0B60-0598-4284-8107-7634A8C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9" y="1891747"/>
            <a:ext cx="2378577" cy="16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1A200-4218-40E0-95D0-E461D4B6888E}"/>
              </a:ext>
            </a:extLst>
          </p:cNvPr>
          <p:cNvSpPr txBox="1"/>
          <p:nvPr/>
        </p:nvSpPr>
        <p:spPr>
          <a:xfrm>
            <a:off x="3029250" y="1278647"/>
            <a:ext cx="17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Windows Service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3ED2CF-93A5-4E69-B544-A018F3551E66}"/>
              </a:ext>
            </a:extLst>
          </p:cNvPr>
          <p:cNvSpPr txBox="1"/>
          <p:nvPr/>
        </p:nvSpPr>
        <p:spPr>
          <a:xfrm>
            <a:off x="456213" y="1645327"/>
            <a:ext cx="2838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Quartz Scheduler: Cron Trigger + Job</a:t>
            </a:r>
          </a:p>
        </p:txBody>
      </p:sp>
      <p:pic>
        <p:nvPicPr>
          <p:cNvPr id="1036" name="Picture 12" descr="Database Icon Pack | Free icon packs to download">
            <a:extLst>
              <a:ext uri="{FF2B5EF4-FFF2-40B4-BE49-F238E27FC236}">
                <a16:creationId xmlns:a16="http://schemas.microsoft.com/office/drawing/2014/main" id="{A080EB4C-67CD-4512-B746-2A05FDA0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89" y="4637646"/>
            <a:ext cx="1938404" cy="19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FCBC3-71F7-4591-91A9-E7F1E6C11382}"/>
              </a:ext>
            </a:extLst>
          </p:cNvPr>
          <p:cNvSpPr txBox="1"/>
          <p:nvPr/>
        </p:nvSpPr>
        <p:spPr>
          <a:xfrm>
            <a:off x="4981709" y="6391384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Database Cron Rules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3AB2D8C-3E1C-4E86-A77A-C0B93D83BFD2}"/>
              </a:ext>
            </a:extLst>
          </p:cNvPr>
          <p:cNvCxnSpPr>
            <a:cxnSpLocks/>
            <a:stCxn id="1036" idx="1"/>
            <a:endCxn id="27" idx="2"/>
          </p:cNvCxnSpPr>
          <p:nvPr/>
        </p:nvCxnSpPr>
        <p:spPr>
          <a:xfrm rot="10800000">
            <a:off x="2529797" y="4180640"/>
            <a:ext cx="2500293" cy="1426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DA627F-50DD-4BD9-8B03-89B367576BE0}"/>
              </a:ext>
            </a:extLst>
          </p:cNvPr>
          <p:cNvSpPr txBox="1"/>
          <p:nvPr/>
        </p:nvSpPr>
        <p:spPr>
          <a:xfrm>
            <a:off x="2639546" y="5582096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Ottieni regole Cron per definizione trigger</a:t>
            </a:r>
          </a:p>
        </p:txBody>
      </p:sp>
      <p:pic>
        <p:nvPicPr>
          <p:cNvPr id="1038" name="Picture 14" descr="Free Exe icon | Exe icons PNG, ICO or ICNS">
            <a:extLst>
              <a:ext uri="{FF2B5EF4-FFF2-40B4-BE49-F238E27FC236}">
                <a16:creationId xmlns:a16="http://schemas.microsoft.com/office/drawing/2014/main" id="{C23C8C7A-018C-4632-AF2C-8D05B66A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75" y="2111842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Free Exe icon | Exe icons PNG, ICO or ICNS">
            <a:extLst>
              <a:ext uri="{FF2B5EF4-FFF2-40B4-BE49-F238E27FC236}">
                <a16:creationId xmlns:a16="http://schemas.microsoft.com/office/drawing/2014/main" id="{0607DB60-761D-4203-BF85-DE3675D9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022" y="2141436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CF5512-F637-433A-B1C8-B663386A3941}"/>
              </a:ext>
            </a:extLst>
          </p:cNvPr>
          <p:cNvSpPr txBox="1"/>
          <p:nvPr/>
        </p:nvSpPr>
        <p:spPr>
          <a:xfrm>
            <a:off x="7055402" y="3744675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Root Process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BDFD43-D83E-4C8C-AEAF-88FA8E3D1EF0}"/>
              </a:ext>
            </a:extLst>
          </p:cNvPr>
          <p:cNvSpPr txBox="1"/>
          <p:nvPr/>
        </p:nvSpPr>
        <p:spPr>
          <a:xfrm>
            <a:off x="9687813" y="3744675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Child Process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7D16939-F43D-434B-802A-4B2B6A790C25}"/>
              </a:ext>
            </a:extLst>
          </p:cNvPr>
          <p:cNvCxnSpPr>
            <a:cxnSpLocks/>
          </p:cNvCxnSpPr>
          <p:nvPr/>
        </p:nvCxnSpPr>
        <p:spPr>
          <a:xfrm flipV="1">
            <a:off x="8616530" y="2938443"/>
            <a:ext cx="790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40EAD4-8DD3-48DF-A37E-7F05245D9ACA}"/>
              </a:ext>
            </a:extLst>
          </p:cNvPr>
          <p:cNvSpPr txBox="1"/>
          <p:nvPr/>
        </p:nvSpPr>
        <p:spPr>
          <a:xfrm>
            <a:off x="8616530" y="2956274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125D964-6168-4E56-A126-A2B8BB39D8E4}"/>
              </a:ext>
            </a:extLst>
          </p:cNvPr>
          <p:cNvCxnSpPr>
            <a:cxnSpLocks/>
          </p:cNvCxnSpPr>
          <p:nvPr/>
        </p:nvCxnSpPr>
        <p:spPr>
          <a:xfrm>
            <a:off x="4545367" y="2891991"/>
            <a:ext cx="2325508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BD99B3-05D8-434B-B4C3-513C96719686}"/>
              </a:ext>
            </a:extLst>
          </p:cNvPr>
          <p:cNvSpPr txBox="1"/>
          <p:nvPr/>
        </p:nvSpPr>
        <p:spPr>
          <a:xfrm>
            <a:off x="5482880" y="293667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404D4CE-4A29-4FC6-8907-B11329033D74}"/>
              </a:ext>
            </a:extLst>
          </p:cNvPr>
          <p:cNvCxnSpPr>
            <a:cxnSpLocks/>
          </p:cNvCxnSpPr>
          <p:nvPr/>
        </p:nvCxnSpPr>
        <p:spPr>
          <a:xfrm>
            <a:off x="2334827" y="2910544"/>
            <a:ext cx="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E1AC26-E5C3-43BA-9AED-51153C4849F8}"/>
              </a:ext>
            </a:extLst>
          </p:cNvPr>
          <p:cNvSpPr txBox="1"/>
          <p:nvPr/>
        </p:nvSpPr>
        <p:spPr>
          <a:xfrm>
            <a:off x="2400367" y="293667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Run Job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843BB-24F7-49AA-92F9-B6F6DF57833E}"/>
              </a:ext>
            </a:extLst>
          </p:cNvPr>
          <p:cNvSpPr txBox="1"/>
          <p:nvPr/>
        </p:nvSpPr>
        <p:spPr>
          <a:xfrm>
            <a:off x="3706904" y="339832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Job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82340EA-1BCF-47FE-8926-C0ABD6A6EF65}"/>
              </a:ext>
            </a:extLst>
          </p:cNvPr>
          <p:cNvSpPr txBox="1"/>
          <p:nvPr/>
        </p:nvSpPr>
        <p:spPr>
          <a:xfrm>
            <a:off x="1144417" y="3511710"/>
            <a:ext cx="1073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Cron Trigger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F1243F4-DB0C-491E-821B-7F2A449B3529}"/>
              </a:ext>
            </a:extLst>
          </p:cNvPr>
          <p:cNvSpPr txBox="1"/>
          <p:nvPr/>
        </p:nvSpPr>
        <p:spPr>
          <a:xfrm>
            <a:off x="9401558" y="572253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Headless Environment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0402DE5-1B83-47D7-97B9-1BD99A19DCFC}"/>
              </a:ext>
            </a:extLst>
          </p:cNvPr>
          <p:cNvSpPr txBox="1"/>
          <p:nvPr/>
        </p:nvSpPr>
        <p:spPr>
          <a:xfrm>
            <a:off x="88777" y="86721"/>
            <a:ext cx="20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50000"/>
                  </a:schemeClr>
                </a:solidFill>
              </a:rPr>
              <a:t>Macro Architettura</a:t>
            </a:r>
          </a:p>
        </p:txBody>
      </p:sp>
      <p:pic>
        <p:nvPicPr>
          <p:cNvPr id="1040" name="Picture 16" descr="Vector Folder Icon 439792 Vector Art at Vecteezy">
            <a:extLst>
              <a:ext uri="{FF2B5EF4-FFF2-40B4-BE49-F238E27FC236}">
                <a16:creationId xmlns:a16="http://schemas.microsoft.com/office/drawing/2014/main" id="{54CF8FAF-4F97-4514-A924-C21E11FA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47" y="811864"/>
            <a:ext cx="933658" cy="9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BFC8EC1-CB8E-424A-9861-1E74EBF2178E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8826848" y="586433"/>
            <a:ext cx="755960" cy="235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C247E6A-8464-48C6-BEB1-EF4E4BC9F861}"/>
              </a:ext>
            </a:extLst>
          </p:cNvPr>
          <p:cNvSpPr txBox="1"/>
          <p:nvPr/>
        </p:nvSpPr>
        <p:spPr>
          <a:xfrm>
            <a:off x="7094147" y="584456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Logging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2D2854E-5269-45DB-AE91-DD72E4889B91}"/>
              </a:ext>
            </a:extLst>
          </p:cNvPr>
          <p:cNvCxnSpPr>
            <a:endCxn id="1040" idx="2"/>
          </p:cNvCxnSpPr>
          <p:nvPr/>
        </p:nvCxnSpPr>
        <p:spPr>
          <a:xfrm flipV="1">
            <a:off x="7560976" y="1745522"/>
            <a:ext cx="0" cy="3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D950154-DD63-44BE-92EE-92D1C4888FF6}"/>
              </a:ext>
            </a:extLst>
          </p:cNvPr>
          <p:cNvCxnSpPr/>
          <p:nvPr/>
        </p:nvCxnSpPr>
        <p:spPr>
          <a:xfrm>
            <a:off x="4981709" y="1385475"/>
            <a:ext cx="207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605AB626-1E71-4922-B669-D109EAA2E062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818115" y="3166768"/>
            <a:ext cx="1632495" cy="352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78DB5CBD-C9BF-41E0-A96E-0BCFEF86309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664132" y="4179151"/>
            <a:ext cx="1150450" cy="1020163"/>
          </a:xfrm>
          <a:prstGeom prst="bentConnector3">
            <a:avLst>
              <a:gd name="adj1" fmla="val 99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19C734-D242-4C6E-8284-11E28CBF8407}"/>
              </a:ext>
            </a:extLst>
          </p:cNvPr>
          <p:cNvSpPr txBox="1"/>
          <p:nvPr/>
        </p:nvSpPr>
        <p:spPr>
          <a:xfrm>
            <a:off x="88777" y="86721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50000"/>
                  </a:schemeClr>
                </a:solidFill>
              </a:rPr>
              <a:t>Punti di attenzione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BA3CDF-1420-4355-93E5-11B364927A0A}"/>
              </a:ext>
            </a:extLst>
          </p:cNvPr>
          <p:cNvSpPr txBox="1"/>
          <p:nvPr/>
        </p:nvSpPr>
        <p:spPr>
          <a:xfrm>
            <a:off x="435006" y="1171852"/>
            <a:ext cx="11487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Windows Service girerà con una utenza per accedere in autenticazione integrata al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L’utenza del Windows Service sarà propagata ai processi root e </a:t>
            </a:r>
            <a:r>
              <a:rPr lang="it-IT" dirty="0" err="1"/>
              <a:t>child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sono definite a database. Si tratta di espressioni Cron per istanziare dei </a:t>
            </a:r>
            <a:r>
              <a:rPr lang="it-IT" dirty="0" err="1"/>
              <a:t>CronTrigger</a:t>
            </a:r>
            <a:r>
              <a:rPr lang="it-IT" dirty="0"/>
              <a:t> Quartz 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Windows Service e Processi gireranno in un ambiente </a:t>
            </a:r>
            <a:r>
              <a:rPr lang="it-IT" dirty="0" err="1"/>
              <a:t>headless</a:t>
            </a:r>
            <a:r>
              <a:rPr lang="it-IT" dirty="0"/>
              <a:t>. I processi devono essere lanciati senza uso di shell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vengono ricaricate in automatico con una certa frequenza in base ad una policy di scadenza in cache</a:t>
            </a:r>
          </a:p>
        </p:txBody>
      </p:sp>
    </p:spTree>
    <p:extLst>
      <p:ext uri="{BB962C8B-B14F-4D97-AF65-F5344CB8AC3E}">
        <p14:creationId xmlns:p14="http://schemas.microsoft.com/office/powerpoint/2010/main" val="127525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Gimmi Tiozzo</dc:creator>
  <cp:lastModifiedBy>Gimmi Tiozzo</cp:lastModifiedBy>
  <cp:revision>8</cp:revision>
  <dcterms:created xsi:type="dcterms:W3CDTF">2022-01-13T15:42:00Z</dcterms:created>
  <dcterms:modified xsi:type="dcterms:W3CDTF">2022-01-14T13:01:05Z</dcterms:modified>
</cp:coreProperties>
</file>