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0CE6-99AF-4EA2-AECF-10A19EB5663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EB33B-F7D5-4509-A2A5-2EC11FB2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398162" y="711815"/>
            <a:ext cx="3395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Food Menu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2" name="Text Box 2"/>
          <p:cNvSpPr txBox="1"/>
          <p:nvPr/>
        </p:nvSpPr>
        <p:spPr>
          <a:xfrm>
            <a:off x="2165286" y="1473220"/>
            <a:ext cx="1692275" cy="32385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86870" y="1473220"/>
            <a:ext cx="164910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dirty="0" smtClean="0">
                <a:ln/>
                <a:solidFill>
                  <a:schemeClr val="accent3"/>
                </a:solidFill>
              </a:rPr>
              <a:t>Sandwich/Burger</a:t>
            </a:r>
            <a:endParaRPr lang="en-US" sz="1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1828800" y="1757505"/>
            <a:ext cx="3218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Grilled </a:t>
            </a:r>
            <a:r>
              <a:rPr lang="en-US" sz="1400" dirty="0" smtClean="0"/>
              <a:t>Sandwich                  175   </a:t>
            </a:r>
            <a:r>
              <a:rPr lang="en-US" sz="1400" dirty="0" err="1"/>
              <a:t>Rs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Veg Burge			   72   </a:t>
            </a:r>
            <a:r>
              <a:rPr lang="en-US" sz="1400" dirty="0" err="1"/>
              <a:t>Rs</a:t>
            </a:r>
            <a:r>
              <a:rPr lang="en-US" sz="1400" dirty="0"/>
              <a:t>.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2213365" y="2210836"/>
            <a:ext cx="11206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dirty="0" smtClean="0">
                <a:ln/>
                <a:solidFill>
                  <a:schemeClr val="accent3"/>
                </a:solidFill>
              </a:rPr>
              <a:t>Vegetables</a:t>
            </a:r>
            <a:endParaRPr lang="en-US" sz="1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8800" y="2549391"/>
            <a:ext cx="3486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Shahi</a:t>
            </a:r>
            <a:r>
              <a:rPr lang="en-US" sz="1400" dirty="0" smtClean="0"/>
              <a:t> Paneer                        210  </a:t>
            </a:r>
            <a:r>
              <a:rPr lang="en-US" sz="1400" dirty="0" err="1" smtClean="0"/>
              <a:t>Rs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Kadhai</a:t>
            </a:r>
            <a:r>
              <a:rPr lang="en-US" sz="1400" dirty="0" smtClean="0"/>
              <a:t> Paneer			  210  </a:t>
            </a:r>
            <a:r>
              <a:rPr lang="en-US" sz="1400" dirty="0" err="1" smtClean="0"/>
              <a:t>Rs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Malai</a:t>
            </a:r>
            <a:r>
              <a:rPr lang="en-US" sz="1400" dirty="0" smtClean="0"/>
              <a:t> </a:t>
            </a:r>
            <a:r>
              <a:rPr lang="en-US" sz="1400" dirty="0" err="1" smtClean="0"/>
              <a:t>Kofta</a:t>
            </a:r>
            <a:r>
              <a:rPr lang="en-US" sz="1400" dirty="0" smtClean="0"/>
              <a:t>			  215  </a:t>
            </a:r>
            <a:r>
              <a:rPr lang="en-US" sz="1400" dirty="0" err="1" smtClean="0"/>
              <a:t>Rs</a:t>
            </a:r>
            <a:r>
              <a:rPr lang="en-US" sz="1400" dirty="0" smtClean="0"/>
              <a:t>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41453" y="3204484"/>
            <a:ext cx="5645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dirty="0" smtClean="0">
                <a:ln/>
                <a:solidFill>
                  <a:schemeClr val="accent3"/>
                </a:solidFill>
              </a:rPr>
              <a:t>Dals</a:t>
            </a:r>
            <a:endParaRPr lang="en-US" sz="1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1902" y="3556721"/>
            <a:ext cx="3326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Dal </a:t>
            </a:r>
            <a:r>
              <a:rPr lang="en-US" sz="1400" dirty="0" err="1" smtClean="0"/>
              <a:t>Makhani</a:t>
            </a:r>
            <a:r>
              <a:rPr lang="en-US" sz="1400" dirty="0" smtClean="0"/>
              <a:t>                          192 </a:t>
            </a:r>
            <a:r>
              <a:rPr lang="en-US" sz="1400" dirty="0" err="1" smtClean="0"/>
              <a:t>Rs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Yellow  Dal                            141 </a:t>
            </a:r>
            <a:r>
              <a:rPr lang="en-US" sz="1400" dirty="0" err="1" smtClean="0"/>
              <a:t>Rs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Rajma                                   145  </a:t>
            </a:r>
            <a:r>
              <a:rPr lang="en-US" sz="1400" dirty="0" err="1" smtClean="0"/>
              <a:t>Rs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Chhole</a:t>
            </a:r>
            <a:r>
              <a:rPr lang="en-US" sz="1400" dirty="0" smtClean="0"/>
              <a:t>				   145  </a:t>
            </a:r>
            <a:r>
              <a:rPr lang="en-US" sz="1400" dirty="0" err="1" smtClean="0"/>
              <a:t>Rs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1939649" y="4490740"/>
            <a:ext cx="76585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dirty="0" smtClean="0">
                <a:ln/>
                <a:solidFill>
                  <a:schemeClr val="accent3"/>
                </a:solidFill>
              </a:rPr>
              <a:t>Breads</a:t>
            </a:r>
            <a:endParaRPr lang="en-US" sz="1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38528" y="4913376"/>
            <a:ext cx="29626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Tandoori Roti                       30 </a:t>
            </a:r>
            <a:r>
              <a:rPr lang="en-US" sz="1400" dirty="0" err="1" smtClean="0"/>
              <a:t>Rs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Butter Roti                           36 </a:t>
            </a:r>
            <a:r>
              <a:rPr lang="en-US" sz="1400" dirty="0" err="1" smtClean="0"/>
              <a:t>Rs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Papad</a:t>
            </a:r>
            <a:r>
              <a:rPr lang="en-US" sz="1400" dirty="0" smtClean="0"/>
              <a:t> 				 15 </a:t>
            </a:r>
            <a:r>
              <a:rPr lang="en-US" sz="1400" dirty="0" err="1" smtClean="0"/>
              <a:t>Rs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7217315" y="1521988"/>
            <a:ext cx="78098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dirty="0" smtClean="0">
                <a:ln/>
                <a:solidFill>
                  <a:schemeClr val="accent3"/>
                </a:solidFill>
              </a:rPr>
              <a:t>Sweets</a:t>
            </a:r>
            <a:endParaRPr lang="en-US" sz="1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95744" y="1950720"/>
            <a:ext cx="2901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Rava</a:t>
            </a:r>
            <a:r>
              <a:rPr lang="en-US" sz="1400" dirty="0" smtClean="0"/>
              <a:t> </a:t>
            </a:r>
            <a:r>
              <a:rPr lang="en-US" sz="1400" dirty="0" err="1" smtClean="0"/>
              <a:t>kesari</a:t>
            </a:r>
            <a:r>
              <a:rPr lang="en-US" sz="1400" dirty="0" smtClean="0"/>
              <a:t>                   72 </a:t>
            </a:r>
            <a:r>
              <a:rPr lang="en-US" sz="1400" dirty="0" err="1" smtClean="0"/>
              <a:t>Rs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err="1" smtClean="0"/>
              <a:t>Bomway</a:t>
            </a:r>
            <a:r>
              <a:rPr lang="en-US" sz="1400" dirty="0" smtClean="0"/>
              <a:t> </a:t>
            </a:r>
            <a:r>
              <a:rPr lang="en-US" sz="1400" dirty="0" err="1" smtClean="0"/>
              <a:t>Halwa</a:t>
            </a:r>
            <a:r>
              <a:rPr lang="en-US" sz="1400" dirty="0" smtClean="0"/>
              <a:t>             80 </a:t>
            </a:r>
            <a:r>
              <a:rPr lang="en-US" sz="1400" dirty="0" err="1" smtClean="0"/>
              <a:t>Rs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8329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1307</TotalTime>
  <Words>59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Corbel</vt:lpstr>
      <vt:lpstr>Times New Roman</vt:lpstr>
      <vt:lpstr>Trebuchet MS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manoj852000@gmail.com</dc:creator>
  <cp:lastModifiedBy>manoj852000@gmail.com</cp:lastModifiedBy>
  <cp:revision>7</cp:revision>
  <dcterms:created xsi:type="dcterms:W3CDTF">2019-10-14T11:38:47Z</dcterms:created>
  <dcterms:modified xsi:type="dcterms:W3CDTF">2019-10-15T09:26:26Z</dcterms:modified>
</cp:coreProperties>
</file>