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5"/>
    <p:restoredTop sz="94643"/>
  </p:normalViewPr>
  <p:slideViewPr>
    <p:cSldViewPr snapToGrid="0" snapToObjects="1">
      <p:cViewPr>
        <p:scale>
          <a:sx n="79" d="100"/>
          <a:sy n="79" d="100"/>
        </p:scale>
        <p:origin x="87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C054C-8E53-9641-88FE-5C1B06EADB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2F552-0A4E-734B-BC5E-C8EA2788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D79C-DEEA-DE4B-897D-843713B5B8F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506A-34BE-2C40-A96A-1B18269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rnhelfer.de/schuelerlexikon/physik-abitur/artikel/ohmsche-induktive-und-kapazitive-widerstaende-im" TargetMode="External"/><Relationship Id="rId4" Type="http://schemas.openxmlformats.org/officeDocument/2006/relationships/hyperlink" Target="https://www.lernhelfer.de/schuelerlexikon/physik-abitur/artikel/parallelschaltung-von-wechselstromwiderstaenden" TargetMode="External"/><Relationship Id="rId5" Type="http://schemas.openxmlformats.org/officeDocument/2006/relationships/hyperlink" Target="http://www.ebgymhollabrunn.ac.at/ipin/ph-rl-rc.htm" TargetMode="External"/><Relationship Id="rId6" Type="http://schemas.openxmlformats.org/officeDocument/2006/relationships/hyperlink" Target="https://de.wikipedia.org/wiki/Blindwiderstand" TargetMode="External"/><Relationship Id="rId7" Type="http://schemas.openxmlformats.org/officeDocument/2006/relationships/hyperlink" Target="https://elektroniktutor.de/elektrophysik/blindwid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ernhelfer.de/schuelerlexikon/physik-abitur/artikel/reihenschaltung-von-wechselstromwiderstaend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079" y="6469660"/>
            <a:ext cx="11743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webcache.googleusercontent.com</a:t>
            </a:r>
            <a:r>
              <a:rPr lang="en-US" sz="1000" dirty="0" smtClean="0"/>
              <a:t>/</a:t>
            </a:r>
            <a:r>
              <a:rPr lang="en-US" sz="1000" dirty="0" err="1" smtClean="0"/>
              <a:t>search?q</a:t>
            </a:r>
            <a:r>
              <a:rPr lang="en-US" sz="1000" dirty="0" smtClean="0"/>
              <a:t>=cache:7o1zeZjcXLgJ:https://</a:t>
            </a:r>
            <a:r>
              <a:rPr lang="en-US" sz="1000" dirty="0" err="1" smtClean="0"/>
              <a:t>www.lernhelfer.de</a:t>
            </a:r>
            <a:r>
              <a:rPr lang="en-US" sz="1000" dirty="0" smtClean="0"/>
              <a:t>/</a:t>
            </a:r>
            <a:r>
              <a:rPr lang="en-US" sz="1000" dirty="0" err="1" smtClean="0"/>
              <a:t>schuelerlexikon</a:t>
            </a:r>
            <a:r>
              <a:rPr lang="en-US" sz="1000" dirty="0" smtClean="0"/>
              <a:t>/</a:t>
            </a:r>
            <a:r>
              <a:rPr lang="en-US" sz="1000" dirty="0" err="1" smtClean="0"/>
              <a:t>physik</a:t>
            </a:r>
            <a:r>
              <a:rPr lang="en-US" sz="1000" dirty="0" smtClean="0"/>
              <a:t>-abitur/</a:t>
            </a:r>
            <a:r>
              <a:rPr lang="en-US" sz="1000" dirty="0" err="1" smtClean="0"/>
              <a:t>artikel</a:t>
            </a:r>
            <a:r>
              <a:rPr lang="en-US" sz="1000" dirty="0" smtClean="0"/>
              <a:t>/</a:t>
            </a:r>
            <a:r>
              <a:rPr lang="en-US" sz="1000" dirty="0" err="1" smtClean="0"/>
              <a:t>ohmsche</a:t>
            </a:r>
            <a:r>
              <a:rPr lang="en-US" sz="1000" dirty="0" smtClean="0"/>
              <a:t>-</a:t>
            </a:r>
            <a:r>
              <a:rPr lang="en-US" sz="1000" dirty="0" err="1" smtClean="0"/>
              <a:t>induktive</a:t>
            </a:r>
            <a:r>
              <a:rPr lang="en-US" sz="1000" dirty="0" smtClean="0"/>
              <a:t>-und-</a:t>
            </a:r>
            <a:r>
              <a:rPr lang="en-US" sz="1000" dirty="0" err="1" smtClean="0"/>
              <a:t>kapazitive</a:t>
            </a:r>
            <a:r>
              <a:rPr lang="en-US" sz="1000" dirty="0" smtClean="0"/>
              <a:t>-</a:t>
            </a:r>
            <a:r>
              <a:rPr lang="en-US" sz="1000" dirty="0" err="1" smtClean="0"/>
              <a:t>widerstaende-im</a:t>
            </a:r>
            <a:r>
              <a:rPr lang="en-US" sz="1000" dirty="0" smtClean="0"/>
              <a:t>+&amp;cd=1&amp;hl=</a:t>
            </a:r>
            <a:r>
              <a:rPr lang="en-US" sz="1000" dirty="0" err="1" smtClean="0"/>
              <a:t>de&amp;ct</a:t>
            </a:r>
            <a:r>
              <a:rPr lang="en-US" sz="1000" dirty="0" smtClean="0"/>
              <a:t>=</a:t>
            </a:r>
            <a:r>
              <a:rPr lang="en-US" sz="1000" dirty="0" err="1" smtClean="0"/>
              <a:t>clnk&amp;gl</a:t>
            </a:r>
            <a:r>
              <a:rPr lang="en-US" sz="1000" dirty="0" smtClean="0"/>
              <a:t>=</a:t>
            </a:r>
            <a:r>
              <a:rPr lang="en-US" sz="1000" dirty="0" err="1" smtClean="0"/>
              <a:t>ch</a:t>
            </a:r>
            <a:endParaRPr 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277502" y="1536266"/>
            <a:ext cx="11527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2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www.lernhelfer.de/schuelerlexikon/physik-abitur/artikel/reihenschaltung-von-wechselstromwiderstaenden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503" y="569222"/>
            <a:ext cx="11282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1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www.lernhelfer.de/schuelerlexikon/physik-abitur/artikel/ohmsche-induktive-und-kapazitive-widerstaende-im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502" y="2503311"/>
            <a:ext cx="12087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3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www.lernhelfer.de/schuelerlexikon/physik-abitur/artikel/parallelschaltung-von-wechselstromwiderstaenden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02" y="3547299"/>
            <a:ext cx="5190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4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www.ebgymhollabrunn.ac.at/ipin/ph-rl-rc.htm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502" y="4622229"/>
            <a:ext cx="4542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5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de.wikipedia.org/wiki/Blindwiderstand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502" y="5669440"/>
            <a:ext cx="5320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Artikel</a:t>
            </a:r>
            <a:r>
              <a:rPr lang="en-US" dirty="0" smtClean="0"/>
              <a:t> 6</a:t>
            </a:r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elektroniktutor.de/elektrophysik/blindwid.html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267156"/>
            <a:ext cx="7722358" cy="4574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460" y="526401"/>
            <a:ext cx="115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Achtung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in </a:t>
            </a:r>
            <a:r>
              <a:rPr lang="en-US" dirty="0" err="1" smtClean="0"/>
              <a:t>Artikel</a:t>
            </a:r>
            <a:r>
              <a:rPr lang="en-US" dirty="0" smtClean="0"/>
              <a:t> 1: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(“</a:t>
            </a:r>
            <a:r>
              <a:rPr lang="en-US" dirty="0" err="1" smtClean="0"/>
              <a:t>Bild</a:t>
            </a:r>
            <a:r>
              <a:rPr lang="en-US" dirty="0" smtClean="0"/>
              <a:t> 3”) </a:t>
            </a:r>
            <a:r>
              <a:rPr lang="en-US" dirty="0" err="1" smtClean="0"/>
              <a:t>gehört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</a:t>
            </a:r>
            <a:r>
              <a:rPr lang="en-US" dirty="0" err="1" smtClean="0"/>
              <a:t>Ohmsche</a:t>
            </a:r>
            <a:r>
              <a:rPr lang="en-US" dirty="0" smtClean="0"/>
              <a:t> </a:t>
            </a:r>
            <a:r>
              <a:rPr lang="en-US" dirty="0" err="1" smtClean="0"/>
              <a:t>Widerstände</a:t>
            </a:r>
            <a:r>
              <a:rPr lang="en-US" dirty="0" smtClean="0"/>
              <a:t> (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Induktive</a:t>
            </a:r>
            <a:r>
              <a:rPr lang="en-US" dirty="0" smtClean="0"/>
              <a:t> </a:t>
            </a:r>
            <a:r>
              <a:rPr lang="en-US" dirty="0" err="1" smtClean="0"/>
              <a:t>Widerstände</a:t>
            </a:r>
            <a:r>
              <a:rPr lang="en-US" dirty="0" smtClean="0"/>
              <a:t>)!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58101" y="1171620"/>
            <a:ext cx="0" cy="320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3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3" y="0"/>
            <a:ext cx="6773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8000"/>
            <a:ext cx="9144000" cy="330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503" y="569222"/>
            <a:ext cx="11282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Strom &amp; </a:t>
            </a:r>
            <a:r>
              <a:rPr lang="en-US" sz="2400" b="1" dirty="0" err="1" smtClean="0"/>
              <a:t>Spannung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Zeit</a:t>
            </a:r>
            <a:r>
              <a:rPr lang="en-US" sz="2400" b="1" dirty="0" smtClean="0"/>
              <a:t>- und </a:t>
            </a:r>
            <a:r>
              <a:rPr lang="en-US" sz="2400" b="1" dirty="0" err="1" smtClean="0"/>
              <a:t>Zeigerdiagramm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77503" y="1285091"/>
            <a:ext cx="3041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Zeiger</a:t>
            </a:r>
            <a:r>
              <a:rPr lang="en-US" dirty="0" smtClean="0"/>
              <a:t> </a:t>
            </a:r>
            <a:r>
              <a:rPr lang="en-US" dirty="0" err="1" smtClean="0"/>
              <a:t>rotieren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w*t</a:t>
            </a:r>
          </a:p>
          <a:p>
            <a:r>
              <a:rPr lang="en-US" dirty="0" smtClean="0"/>
              <a:t>w = </a:t>
            </a:r>
            <a:r>
              <a:rPr lang="en-US" dirty="0" err="1" smtClean="0"/>
              <a:t>Winkelgeschwindigkeit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502" y="5380672"/>
            <a:ext cx="10390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Winkelgeschwindigkeit</a:t>
            </a:r>
            <a:r>
              <a:rPr lang="en-US" dirty="0" smtClean="0"/>
              <a:t> w	in </a:t>
            </a:r>
            <a:r>
              <a:rPr lang="en-US" dirty="0" err="1" smtClean="0"/>
              <a:t>deg</a:t>
            </a:r>
            <a:r>
              <a:rPr lang="en-US" dirty="0" smtClean="0"/>
              <a:t>/s </a:t>
            </a:r>
            <a:r>
              <a:rPr lang="en-US" dirty="0" err="1" smtClean="0"/>
              <a:t>oder</a:t>
            </a:r>
            <a:r>
              <a:rPr lang="en-US" dirty="0"/>
              <a:t> </a:t>
            </a:r>
            <a:r>
              <a:rPr lang="en-US" dirty="0" smtClean="0"/>
              <a:t>rad/s 		</a:t>
            </a:r>
            <a:r>
              <a:rPr lang="en-US" dirty="0" err="1" smtClean="0"/>
              <a:t>üblich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: rad/s</a:t>
            </a:r>
          </a:p>
          <a:p>
            <a:r>
              <a:rPr lang="en-US" dirty="0" smtClean="0"/>
              <a:t>f = </a:t>
            </a:r>
            <a:r>
              <a:rPr lang="en-US" dirty="0" err="1" smtClean="0"/>
              <a:t>Frequenz</a:t>
            </a:r>
            <a:r>
              <a:rPr lang="en-US" dirty="0" smtClean="0"/>
              <a:t> [Hz]</a:t>
            </a:r>
          </a:p>
          <a:p>
            <a:r>
              <a:rPr lang="en-US" dirty="0" smtClean="0"/>
              <a:t>1 Hz -&gt; 	w=2π/sec (rad) </a:t>
            </a:r>
            <a:r>
              <a:rPr lang="en-US" dirty="0" err="1" smtClean="0"/>
              <a:t>oder</a:t>
            </a:r>
            <a:r>
              <a:rPr lang="en-US" dirty="0" smtClean="0"/>
              <a:t> w=360</a:t>
            </a:r>
            <a:r>
              <a:rPr lang="en-US" baseline="30000" dirty="0" smtClean="0"/>
              <a:t>0</a:t>
            </a:r>
            <a:r>
              <a:rPr lang="en-US" dirty="0" smtClean="0"/>
              <a:t> / sec (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50 Hz -&gt;  	w=100π/sec </a:t>
            </a:r>
            <a:r>
              <a:rPr lang="en-US" dirty="0"/>
              <a:t>(rad)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smtClean="0"/>
              <a:t>w=18’000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sec (</a:t>
            </a:r>
            <a:r>
              <a:rPr lang="en-US" dirty="0" err="1" smtClean="0"/>
              <a:t>deg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7503" y="569222"/>
            <a:ext cx="11282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Merkformeln</a:t>
            </a:r>
            <a:endParaRPr lang="en-US" sz="2400" b="1" dirty="0"/>
          </a:p>
          <a:p>
            <a:endParaRPr lang="en-US" dirty="0"/>
          </a:p>
          <a:p>
            <a:r>
              <a:rPr lang="en-US" dirty="0" err="1" smtClean="0"/>
              <a:t>Kondensator</a:t>
            </a:r>
            <a:r>
              <a:rPr lang="en-US" dirty="0" smtClean="0"/>
              <a:t>: 	”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Kondensat</a:t>
            </a:r>
            <a:r>
              <a:rPr lang="en-US" b="1" u="sng" dirty="0" err="1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geht</a:t>
            </a:r>
            <a:r>
              <a:rPr lang="en-US" dirty="0" smtClean="0"/>
              <a:t> der Strom </a:t>
            </a:r>
            <a:r>
              <a:rPr lang="en-US" b="1" u="sng" dirty="0" err="1" smtClean="0"/>
              <a:t>vor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Induktivität</a:t>
            </a:r>
            <a:r>
              <a:rPr lang="en-US" dirty="0" smtClean="0"/>
              <a:t>:	“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Induktivit</a:t>
            </a:r>
            <a:r>
              <a:rPr lang="en-US" b="1" u="sng" dirty="0" err="1" smtClean="0"/>
              <a:t>ät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der Strom </a:t>
            </a:r>
            <a:r>
              <a:rPr lang="en-US" b="1" u="sng" dirty="0" err="1" smtClean="0"/>
              <a:t>spät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7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Danuser</dc:creator>
  <cp:lastModifiedBy>Andreas Danuser</cp:lastModifiedBy>
  <cp:revision>13</cp:revision>
  <dcterms:created xsi:type="dcterms:W3CDTF">2018-03-14T18:04:23Z</dcterms:created>
  <dcterms:modified xsi:type="dcterms:W3CDTF">2018-03-18T21:09:42Z</dcterms:modified>
</cp:coreProperties>
</file>