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261" r:id="rId3"/>
    <p:sldId id="257" r:id="rId4"/>
    <p:sldId id="264" r:id="rId5"/>
    <p:sldId id="263" r:id="rId6"/>
    <p:sldId id="259" r:id="rId7"/>
    <p:sldId id="262" r:id="rId8"/>
    <p:sldId id="266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A"/>
    <a:srgbClr val="AD92ED"/>
    <a:srgbClr val="4FC1E9"/>
    <a:srgbClr val="C4C7CE"/>
    <a:srgbClr val="CDD0DA"/>
    <a:srgbClr val="FA8150"/>
    <a:srgbClr val="E37553"/>
    <a:srgbClr val="E0653F"/>
    <a:srgbClr val="95969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0" autoAdjust="0"/>
    <p:restoredTop sz="81250" autoAdjust="0"/>
  </p:normalViewPr>
  <p:slideViewPr>
    <p:cSldViewPr>
      <p:cViewPr varScale="1">
        <p:scale>
          <a:sx n="144" d="100"/>
          <a:sy n="144" d="100"/>
        </p:scale>
        <p:origin x="158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5/14/21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5/14/21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영화 괴물에서 나오는 장면을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7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폐 의약품 처리 방법이 잘못되었다는 것을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37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우리는 이러한 기능을 제공하여 폐의약품을 제대로 버릴 수 있게 할 것임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50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결과물 캡쳐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5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사용한 공공데이터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1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우리는 이러한 기능을 제공하여 폐의약품을 제대로 버릴 수 있게 할 것임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56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5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edicine PP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A75BE195-CAC4-4286-AC70-CE51B0E49145}"/>
              </a:ext>
            </a:extLst>
          </p:cNvPr>
          <p:cNvSpPr>
            <a:spLocks/>
          </p:cNvSpPr>
          <p:nvPr userDrawn="1"/>
        </p:nvSpPr>
        <p:spPr bwMode="auto">
          <a:xfrm>
            <a:off x="1588" y="0"/>
            <a:ext cx="9140825" cy="3492500"/>
          </a:xfrm>
          <a:custGeom>
            <a:avLst/>
            <a:gdLst>
              <a:gd name="T0" fmla="*/ 11516 w 11516"/>
              <a:gd name="T1" fmla="*/ 0 h 4400"/>
              <a:gd name="T2" fmla="*/ 11516 w 11516"/>
              <a:gd name="T3" fmla="*/ 3893 h 4400"/>
              <a:gd name="T4" fmla="*/ 0 w 11516"/>
              <a:gd name="T5" fmla="*/ 4400 h 4400"/>
              <a:gd name="T6" fmla="*/ 0 w 11516"/>
              <a:gd name="T7" fmla="*/ 0 h 4400"/>
              <a:gd name="T8" fmla="*/ 11516 w 11516"/>
              <a:gd name="T9" fmla="*/ 0 h 4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6" h="4400">
                <a:moveTo>
                  <a:pt x="11516" y="0"/>
                </a:moveTo>
                <a:lnTo>
                  <a:pt x="11516" y="3893"/>
                </a:lnTo>
                <a:lnTo>
                  <a:pt x="0" y="4400"/>
                </a:lnTo>
                <a:lnTo>
                  <a:pt x="0" y="0"/>
                </a:lnTo>
                <a:lnTo>
                  <a:pt x="1151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8789B9-CB1C-4597-98ED-8ECD3D90B1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DEA5E68-6719-460D-A6B3-DF1D22FF2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76" y="1608376"/>
            <a:ext cx="3673549" cy="857250"/>
          </a:xfrm>
        </p:spPr>
        <p:txBody>
          <a:bodyPr>
            <a:noAutofit/>
          </a:bodyPr>
          <a:lstStyle>
            <a:lvl1pPr algn="l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Medicine</a:t>
            </a:r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7768C29-AB79-4698-A3C9-F8EBC48029B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51222" y="2284980"/>
            <a:ext cx="3664315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63D2AC83-F2B0-49F9-BDA7-DB3B0260C93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05438" y="23574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2CE14EC4-B413-4616-B649-AF9C5D93B91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05438" y="23574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C995C9A3-5E22-4F59-923E-EDA28E168A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567363" y="23574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215034CD-622D-4BC6-B5C2-E65DE99191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567363" y="23574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43">
            <a:extLst>
              <a:ext uri="{FF2B5EF4-FFF2-40B4-BE49-F238E27FC236}">
                <a16:creationId xmlns:a16="http://schemas.microsoft.com/office/drawing/2014/main" id="{A45DD12B-70A3-4EE0-8696-EE929D4D339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05439" y="23558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44">
            <a:extLst>
              <a:ext uri="{FF2B5EF4-FFF2-40B4-BE49-F238E27FC236}">
                <a16:creationId xmlns:a16="http://schemas.microsoft.com/office/drawing/2014/main" id="{AB5EC6A9-24E3-4BD9-A2A8-BA4B26ECDBE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05439" y="23558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5">
            <a:extLst>
              <a:ext uri="{FF2B5EF4-FFF2-40B4-BE49-F238E27FC236}">
                <a16:creationId xmlns:a16="http://schemas.microsoft.com/office/drawing/2014/main" id="{514DB191-8C28-4D4B-82A4-F71FF55045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567364" y="23558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6">
            <a:extLst>
              <a:ext uri="{FF2B5EF4-FFF2-40B4-BE49-F238E27FC236}">
                <a16:creationId xmlns:a16="http://schemas.microsoft.com/office/drawing/2014/main" id="{653630ED-0EFC-433B-BE76-9D49B965408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567364" y="23558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cine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3142920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575209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3142920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575209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3142920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575209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067E387-B8DB-404A-B267-2217214AF392}"/>
              </a:ext>
            </a:extLst>
          </p:cNvPr>
          <p:cNvGrpSpPr/>
          <p:nvPr userDrawn="1"/>
        </p:nvGrpSpPr>
        <p:grpSpPr>
          <a:xfrm>
            <a:off x="1161132" y="1821544"/>
            <a:ext cx="1320668" cy="1291668"/>
            <a:chOff x="4625976" y="2811463"/>
            <a:chExt cx="939800" cy="919163"/>
          </a:xfrm>
        </p:grpSpPr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C4B459FF-D962-4145-BE9B-DA92CFC27B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6" y="2881313"/>
              <a:ext cx="850900" cy="849313"/>
            </a:xfrm>
            <a:custGeom>
              <a:avLst/>
              <a:gdLst>
                <a:gd name="T0" fmla="*/ 1071 w 1072"/>
                <a:gd name="T1" fmla="*/ 564 h 1072"/>
                <a:gd name="T2" fmla="*/ 1060 w 1072"/>
                <a:gd name="T3" fmla="*/ 645 h 1072"/>
                <a:gd name="T4" fmla="*/ 1039 w 1072"/>
                <a:gd name="T5" fmla="*/ 721 h 1072"/>
                <a:gd name="T6" fmla="*/ 1006 w 1072"/>
                <a:gd name="T7" fmla="*/ 792 h 1072"/>
                <a:gd name="T8" fmla="*/ 965 w 1072"/>
                <a:gd name="T9" fmla="*/ 857 h 1072"/>
                <a:gd name="T10" fmla="*/ 914 w 1072"/>
                <a:gd name="T11" fmla="*/ 915 h 1072"/>
                <a:gd name="T12" fmla="*/ 857 w 1072"/>
                <a:gd name="T13" fmla="*/ 966 h 1072"/>
                <a:gd name="T14" fmla="*/ 791 w 1072"/>
                <a:gd name="T15" fmla="*/ 1007 h 1072"/>
                <a:gd name="T16" fmla="*/ 720 w 1072"/>
                <a:gd name="T17" fmla="*/ 1040 h 1072"/>
                <a:gd name="T18" fmla="*/ 644 w 1072"/>
                <a:gd name="T19" fmla="*/ 1062 h 1072"/>
                <a:gd name="T20" fmla="*/ 563 w 1072"/>
                <a:gd name="T21" fmla="*/ 1072 h 1072"/>
                <a:gd name="T22" fmla="*/ 508 w 1072"/>
                <a:gd name="T23" fmla="*/ 1072 h 1072"/>
                <a:gd name="T24" fmla="*/ 428 w 1072"/>
                <a:gd name="T25" fmla="*/ 1062 h 1072"/>
                <a:gd name="T26" fmla="*/ 351 w 1072"/>
                <a:gd name="T27" fmla="*/ 1040 h 1072"/>
                <a:gd name="T28" fmla="*/ 281 w 1072"/>
                <a:gd name="T29" fmla="*/ 1007 h 1072"/>
                <a:gd name="T30" fmla="*/ 215 w 1072"/>
                <a:gd name="T31" fmla="*/ 966 h 1072"/>
                <a:gd name="T32" fmla="*/ 156 w 1072"/>
                <a:gd name="T33" fmla="*/ 915 h 1072"/>
                <a:gd name="T34" fmla="*/ 106 w 1072"/>
                <a:gd name="T35" fmla="*/ 857 h 1072"/>
                <a:gd name="T36" fmla="*/ 64 w 1072"/>
                <a:gd name="T37" fmla="*/ 792 h 1072"/>
                <a:gd name="T38" fmla="*/ 32 w 1072"/>
                <a:gd name="T39" fmla="*/ 721 h 1072"/>
                <a:gd name="T40" fmla="*/ 10 w 1072"/>
                <a:gd name="T41" fmla="*/ 645 h 1072"/>
                <a:gd name="T42" fmla="*/ 1 w 1072"/>
                <a:gd name="T43" fmla="*/ 564 h 1072"/>
                <a:gd name="T44" fmla="*/ 1 w 1072"/>
                <a:gd name="T45" fmla="*/ 509 h 1072"/>
                <a:gd name="T46" fmla="*/ 10 w 1072"/>
                <a:gd name="T47" fmla="*/ 428 h 1072"/>
                <a:gd name="T48" fmla="*/ 32 w 1072"/>
                <a:gd name="T49" fmla="*/ 352 h 1072"/>
                <a:gd name="T50" fmla="*/ 64 w 1072"/>
                <a:gd name="T51" fmla="*/ 280 h 1072"/>
                <a:gd name="T52" fmla="*/ 106 w 1072"/>
                <a:gd name="T53" fmla="*/ 216 h 1072"/>
                <a:gd name="T54" fmla="*/ 156 w 1072"/>
                <a:gd name="T55" fmla="*/ 157 h 1072"/>
                <a:gd name="T56" fmla="*/ 215 w 1072"/>
                <a:gd name="T57" fmla="*/ 106 h 1072"/>
                <a:gd name="T58" fmla="*/ 281 w 1072"/>
                <a:gd name="T59" fmla="*/ 65 h 1072"/>
                <a:gd name="T60" fmla="*/ 351 w 1072"/>
                <a:gd name="T61" fmla="*/ 33 h 1072"/>
                <a:gd name="T62" fmla="*/ 428 w 1072"/>
                <a:gd name="T63" fmla="*/ 11 h 1072"/>
                <a:gd name="T64" fmla="*/ 508 w 1072"/>
                <a:gd name="T65" fmla="*/ 0 h 1072"/>
                <a:gd name="T66" fmla="*/ 563 w 1072"/>
                <a:gd name="T67" fmla="*/ 0 h 1072"/>
                <a:gd name="T68" fmla="*/ 644 w 1072"/>
                <a:gd name="T69" fmla="*/ 11 h 1072"/>
                <a:gd name="T70" fmla="*/ 720 w 1072"/>
                <a:gd name="T71" fmla="*/ 33 h 1072"/>
                <a:gd name="T72" fmla="*/ 791 w 1072"/>
                <a:gd name="T73" fmla="*/ 65 h 1072"/>
                <a:gd name="T74" fmla="*/ 857 w 1072"/>
                <a:gd name="T75" fmla="*/ 106 h 1072"/>
                <a:gd name="T76" fmla="*/ 914 w 1072"/>
                <a:gd name="T77" fmla="*/ 157 h 1072"/>
                <a:gd name="T78" fmla="*/ 965 w 1072"/>
                <a:gd name="T79" fmla="*/ 216 h 1072"/>
                <a:gd name="T80" fmla="*/ 1006 w 1072"/>
                <a:gd name="T81" fmla="*/ 280 h 1072"/>
                <a:gd name="T82" fmla="*/ 1039 w 1072"/>
                <a:gd name="T83" fmla="*/ 352 h 1072"/>
                <a:gd name="T84" fmla="*/ 1060 w 1072"/>
                <a:gd name="T85" fmla="*/ 428 h 1072"/>
                <a:gd name="T86" fmla="*/ 1071 w 1072"/>
                <a:gd name="T87" fmla="*/ 509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2" h="1072">
                  <a:moveTo>
                    <a:pt x="1072" y="536"/>
                  </a:moveTo>
                  <a:lnTo>
                    <a:pt x="1072" y="536"/>
                  </a:lnTo>
                  <a:lnTo>
                    <a:pt x="1071" y="564"/>
                  </a:lnTo>
                  <a:lnTo>
                    <a:pt x="1068" y="590"/>
                  </a:lnTo>
                  <a:lnTo>
                    <a:pt x="1065" y="618"/>
                  </a:lnTo>
                  <a:lnTo>
                    <a:pt x="1060" y="645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39" y="721"/>
                  </a:lnTo>
                  <a:lnTo>
                    <a:pt x="1029" y="745"/>
                  </a:lnTo>
                  <a:lnTo>
                    <a:pt x="1019" y="769"/>
                  </a:lnTo>
                  <a:lnTo>
                    <a:pt x="1006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5" y="857"/>
                  </a:lnTo>
                  <a:lnTo>
                    <a:pt x="949" y="877"/>
                  </a:lnTo>
                  <a:lnTo>
                    <a:pt x="933" y="897"/>
                  </a:lnTo>
                  <a:lnTo>
                    <a:pt x="914" y="915"/>
                  </a:lnTo>
                  <a:lnTo>
                    <a:pt x="896" y="933"/>
                  </a:lnTo>
                  <a:lnTo>
                    <a:pt x="876" y="950"/>
                  </a:lnTo>
                  <a:lnTo>
                    <a:pt x="857" y="966"/>
                  </a:lnTo>
                  <a:lnTo>
                    <a:pt x="835" y="981"/>
                  </a:lnTo>
                  <a:lnTo>
                    <a:pt x="814" y="995"/>
                  </a:lnTo>
                  <a:lnTo>
                    <a:pt x="791" y="1007"/>
                  </a:lnTo>
                  <a:lnTo>
                    <a:pt x="768" y="1019"/>
                  </a:lnTo>
                  <a:lnTo>
                    <a:pt x="744" y="1031"/>
                  </a:lnTo>
                  <a:lnTo>
                    <a:pt x="720" y="1040"/>
                  </a:lnTo>
                  <a:lnTo>
                    <a:pt x="695" y="1048"/>
                  </a:lnTo>
                  <a:lnTo>
                    <a:pt x="670" y="1055"/>
                  </a:lnTo>
                  <a:lnTo>
                    <a:pt x="644" y="1062"/>
                  </a:lnTo>
                  <a:lnTo>
                    <a:pt x="617" y="1066"/>
                  </a:lnTo>
                  <a:lnTo>
                    <a:pt x="591" y="1070"/>
                  </a:lnTo>
                  <a:lnTo>
                    <a:pt x="563" y="1072"/>
                  </a:lnTo>
                  <a:lnTo>
                    <a:pt x="535" y="1072"/>
                  </a:lnTo>
                  <a:lnTo>
                    <a:pt x="535" y="1072"/>
                  </a:lnTo>
                  <a:lnTo>
                    <a:pt x="508" y="1072"/>
                  </a:lnTo>
                  <a:lnTo>
                    <a:pt x="481" y="1070"/>
                  </a:lnTo>
                  <a:lnTo>
                    <a:pt x="454" y="1066"/>
                  </a:lnTo>
                  <a:lnTo>
                    <a:pt x="428" y="1062"/>
                  </a:lnTo>
                  <a:lnTo>
                    <a:pt x="402" y="1055"/>
                  </a:lnTo>
                  <a:lnTo>
                    <a:pt x="376" y="1048"/>
                  </a:lnTo>
                  <a:lnTo>
                    <a:pt x="351" y="1040"/>
                  </a:lnTo>
                  <a:lnTo>
                    <a:pt x="327" y="1031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5"/>
                  </a:lnTo>
                  <a:lnTo>
                    <a:pt x="236" y="981"/>
                  </a:lnTo>
                  <a:lnTo>
                    <a:pt x="215" y="966"/>
                  </a:lnTo>
                  <a:lnTo>
                    <a:pt x="194" y="950"/>
                  </a:lnTo>
                  <a:lnTo>
                    <a:pt x="175" y="933"/>
                  </a:lnTo>
                  <a:lnTo>
                    <a:pt x="156" y="915"/>
                  </a:lnTo>
                  <a:lnTo>
                    <a:pt x="139" y="897"/>
                  </a:lnTo>
                  <a:lnTo>
                    <a:pt x="122" y="877"/>
                  </a:lnTo>
                  <a:lnTo>
                    <a:pt x="106" y="857"/>
                  </a:lnTo>
                  <a:lnTo>
                    <a:pt x="92" y="836"/>
                  </a:lnTo>
                  <a:lnTo>
                    <a:pt x="77" y="814"/>
                  </a:lnTo>
                  <a:lnTo>
                    <a:pt x="64" y="792"/>
                  </a:lnTo>
                  <a:lnTo>
                    <a:pt x="53" y="769"/>
                  </a:lnTo>
                  <a:lnTo>
                    <a:pt x="42" y="745"/>
                  </a:lnTo>
                  <a:lnTo>
                    <a:pt x="32" y="721"/>
                  </a:lnTo>
                  <a:lnTo>
                    <a:pt x="24" y="695"/>
                  </a:lnTo>
                  <a:lnTo>
                    <a:pt x="17" y="670"/>
                  </a:lnTo>
                  <a:lnTo>
                    <a:pt x="10" y="645"/>
                  </a:lnTo>
                  <a:lnTo>
                    <a:pt x="6" y="618"/>
                  </a:lnTo>
                  <a:lnTo>
                    <a:pt x="2" y="590"/>
                  </a:lnTo>
                  <a:lnTo>
                    <a:pt x="1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1" y="509"/>
                  </a:lnTo>
                  <a:lnTo>
                    <a:pt x="2" y="481"/>
                  </a:lnTo>
                  <a:lnTo>
                    <a:pt x="6" y="454"/>
                  </a:lnTo>
                  <a:lnTo>
                    <a:pt x="10" y="428"/>
                  </a:lnTo>
                  <a:lnTo>
                    <a:pt x="17" y="403"/>
                  </a:lnTo>
                  <a:lnTo>
                    <a:pt x="24" y="377"/>
                  </a:lnTo>
                  <a:lnTo>
                    <a:pt x="32" y="352"/>
                  </a:lnTo>
                  <a:lnTo>
                    <a:pt x="42" y="328"/>
                  </a:lnTo>
                  <a:lnTo>
                    <a:pt x="53" y="303"/>
                  </a:lnTo>
                  <a:lnTo>
                    <a:pt x="64" y="280"/>
                  </a:lnTo>
                  <a:lnTo>
                    <a:pt x="77" y="259"/>
                  </a:lnTo>
                  <a:lnTo>
                    <a:pt x="92" y="237"/>
                  </a:lnTo>
                  <a:lnTo>
                    <a:pt x="106" y="216"/>
                  </a:lnTo>
                  <a:lnTo>
                    <a:pt x="122" y="195"/>
                  </a:lnTo>
                  <a:lnTo>
                    <a:pt x="139" y="176"/>
                  </a:lnTo>
                  <a:lnTo>
                    <a:pt x="156" y="157"/>
                  </a:lnTo>
                  <a:lnTo>
                    <a:pt x="175" y="140"/>
                  </a:lnTo>
                  <a:lnTo>
                    <a:pt x="194" y="123"/>
                  </a:lnTo>
                  <a:lnTo>
                    <a:pt x="215" y="106"/>
                  </a:lnTo>
                  <a:lnTo>
                    <a:pt x="236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7" y="42"/>
                  </a:lnTo>
                  <a:lnTo>
                    <a:pt x="351" y="33"/>
                  </a:lnTo>
                  <a:lnTo>
                    <a:pt x="376" y="25"/>
                  </a:lnTo>
                  <a:lnTo>
                    <a:pt x="402" y="17"/>
                  </a:lnTo>
                  <a:lnTo>
                    <a:pt x="428" y="11"/>
                  </a:lnTo>
                  <a:lnTo>
                    <a:pt x="454" y="6"/>
                  </a:lnTo>
                  <a:lnTo>
                    <a:pt x="481" y="3"/>
                  </a:lnTo>
                  <a:lnTo>
                    <a:pt x="508" y="0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0"/>
                  </a:lnTo>
                  <a:lnTo>
                    <a:pt x="591" y="3"/>
                  </a:lnTo>
                  <a:lnTo>
                    <a:pt x="617" y="6"/>
                  </a:lnTo>
                  <a:lnTo>
                    <a:pt x="644" y="11"/>
                  </a:lnTo>
                  <a:lnTo>
                    <a:pt x="670" y="17"/>
                  </a:lnTo>
                  <a:lnTo>
                    <a:pt x="695" y="25"/>
                  </a:lnTo>
                  <a:lnTo>
                    <a:pt x="720" y="33"/>
                  </a:lnTo>
                  <a:lnTo>
                    <a:pt x="744" y="42"/>
                  </a:lnTo>
                  <a:lnTo>
                    <a:pt x="768" y="53"/>
                  </a:lnTo>
                  <a:lnTo>
                    <a:pt x="791" y="65"/>
                  </a:lnTo>
                  <a:lnTo>
                    <a:pt x="814" y="78"/>
                  </a:lnTo>
                  <a:lnTo>
                    <a:pt x="835" y="91"/>
                  </a:lnTo>
                  <a:lnTo>
                    <a:pt x="857" y="106"/>
                  </a:lnTo>
                  <a:lnTo>
                    <a:pt x="876" y="123"/>
                  </a:lnTo>
                  <a:lnTo>
                    <a:pt x="896" y="140"/>
                  </a:lnTo>
                  <a:lnTo>
                    <a:pt x="914" y="157"/>
                  </a:lnTo>
                  <a:lnTo>
                    <a:pt x="933" y="176"/>
                  </a:lnTo>
                  <a:lnTo>
                    <a:pt x="949" y="195"/>
                  </a:lnTo>
                  <a:lnTo>
                    <a:pt x="965" y="216"/>
                  </a:lnTo>
                  <a:lnTo>
                    <a:pt x="980" y="237"/>
                  </a:lnTo>
                  <a:lnTo>
                    <a:pt x="994" y="259"/>
                  </a:lnTo>
                  <a:lnTo>
                    <a:pt x="1006" y="280"/>
                  </a:lnTo>
                  <a:lnTo>
                    <a:pt x="1019" y="303"/>
                  </a:lnTo>
                  <a:lnTo>
                    <a:pt x="1029" y="328"/>
                  </a:lnTo>
                  <a:lnTo>
                    <a:pt x="1039" y="352"/>
                  </a:lnTo>
                  <a:lnTo>
                    <a:pt x="1048" y="377"/>
                  </a:lnTo>
                  <a:lnTo>
                    <a:pt x="1055" y="403"/>
                  </a:lnTo>
                  <a:lnTo>
                    <a:pt x="1060" y="428"/>
                  </a:lnTo>
                  <a:lnTo>
                    <a:pt x="1065" y="454"/>
                  </a:lnTo>
                  <a:lnTo>
                    <a:pt x="1068" y="481"/>
                  </a:lnTo>
                  <a:lnTo>
                    <a:pt x="1071" y="509"/>
                  </a:lnTo>
                  <a:lnTo>
                    <a:pt x="1072" y="536"/>
                  </a:lnTo>
                  <a:lnTo>
                    <a:pt x="1072" y="53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id="{D9E0E86A-7627-44AE-9ECF-AA3DF7702FE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625976" y="28114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id="{6D73D958-E8EB-4094-A475-DD484F0309F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625976" y="28114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BBB62F05-F707-40DA-98E6-AA34C062E8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99039" y="3471863"/>
              <a:ext cx="252413" cy="131763"/>
            </a:xfrm>
            <a:custGeom>
              <a:avLst/>
              <a:gdLst>
                <a:gd name="T0" fmla="*/ 62 w 317"/>
                <a:gd name="T1" fmla="*/ 30 h 166"/>
                <a:gd name="T2" fmla="*/ 58 w 317"/>
                <a:gd name="T3" fmla="*/ 38 h 166"/>
                <a:gd name="T4" fmla="*/ 45 w 317"/>
                <a:gd name="T5" fmla="*/ 67 h 166"/>
                <a:gd name="T6" fmla="*/ 45 w 317"/>
                <a:gd name="T7" fmla="*/ 67 h 166"/>
                <a:gd name="T8" fmla="*/ 63 w 317"/>
                <a:gd name="T9" fmla="*/ 26 h 166"/>
                <a:gd name="T10" fmla="*/ 62 w 317"/>
                <a:gd name="T11" fmla="*/ 30 h 166"/>
                <a:gd name="T12" fmla="*/ 267 w 317"/>
                <a:gd name="T13" fmla="*/ 59 h 166"/>
                <a:gd name="T14" fmla="*/ 256 w 317"/>
                <a:gd name="T15" fmla="*/ 32 h 166"/>
                <a:gd name="T16" fmla="*/ 253 w 317"/>
                <a:gd name="T17" fmla="*/ 29 h 166"/>
                <a:gd name="T18" fmla="*/ 248 w 317"/>
                <a:gd name="T19" fmla="*/ 20 h 166"/>
                <a:gd name="T20" fmla="*/ 238 w 317"/>
                <a:gd name="T21" fmla="*/ 11 h 166"/>
                <a:gd name="T22" fmla="*/ 218 w 317"/>
                <a:gd name="T23" fmla="*/ 1 h 166"/>
                <a:gd name="T24" fmla="*/ 111 w 317"/>
                <a:gd name="T25" fmla="*/ 0 h 166"/>
                <a:gd name="T26" fmla="*/ 99 w 317"/>
                <a:gd name="T27" fmla="*/ 1 h 166"/>
                <a:gd name="T28" fmla="*/ 79 w 317"/>
                <a:gd name="T29" fmla="*/ 10 h 166"/>
                <a:gd name="T30" fmla="*/ 70 w 317"/>
                <a:gd name="T31" fmla="*/ 17 h 166"/>
                <a:gd name="T32" fmla="*/ 63 w 317"/>
                <a:gd name="T33" fmla="*/ 26 h 166"/>
                <a:gd name="T34" fmla="*/ 63 w 317"/>
                <a:gd name="T35" fmla="*/ 26 h 166"/>
                <a:gd name="T36" fmla="*/ 63 w 317"/>
                <a:gd name="T37" fmla="*/ 26 h 166"/>
                <a:gd name="T38" fmla="*/ 62 w 317"/>
                <a:gd name="T39" fmla="*/ 30 h 166"/>
                <a:gd name="T40" fmla="*/ 61 w 317"/>
                <a:gd name="T41" fmla="*/ 32 h 166"/>
                <a:gd name="T42" fmla="*/ 49 w 317"/>
                <a:gd name="T43" fmla="*/ 56 h 166"/>
                <a:gd name="T44" fmla="*/ 0 w 317"/>
                <a:gd name="T45" fmla="*/ 166 h 166"/>
                <a:gd name="T46" fmla="*/ 272 w 317"/>
                <a:gd name="T47" fmla="*/ 69 h 166"/>
                <a:gd name="T48" fmla="*/ 71 w 317"/>
                <a:gd name="T49" fmla="*/ 37 h 166"/>
                <a:gd name="T50" fmla="*/ 78 w 317"/>
                <a:gd name="T51" fmla="*/ 26 h 166"/>
                <a:gd name="T52" fmla="*/ 87 w 317"/>
                <a:gd name="T53" fmla="*/ 18 h 166"/>
                <a:gd name="T54" fmla="*/ 98 w 317"/>
                <a:gd name="T55" fmla="*/ 13 h 166"/>
                <a:gd name="T56" fmla="*/ 111 w 317"/>
                <a:gd name="T57" fmla="*/ 11 h 166"/>
                <a:gd name="T58" fmla="*/ 205 w 317"/>
                <a:gd name="T59" fmla="*/ 11 h 166"/>
                <a:gd name="T60" fmla="*/ 218 w 317"/>
                <a:gd name="T61" fmla="*/ 13 h 166"/>
                <a:gd name="T62" fmla="*/ 229 w 317"/>
                <a:gd name="T63" fmla="*/ 18 h 166"/>
                <a:gd name="T64" fmla="*/ 238 w 317"/>
                <a:gd name="T65" fmla="*/ 26 h 166"/>
                <a:gd name="T66" fmla="*/ 245 w 317"/>
                <a:gd name="T67" fmla="*/ 37 h 166"/>
                <a:gd name="T68" fmla="*/ 17 w 317"/>
                <a:gd name="T69" fmla="*/ 15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7" h="166">
                  <a:moveTo>
                    <a:pt x="62" y="30"/>
                  </a:moveTo>
                  <a:lnTo>
                    <a:pt x="62" y="30"/>
                  </a:lnTo>
                  <a:lnTo>
                    <a:pt x="61" y="32"/>
                  </a:lnTo>
                  <a:lnTo>
                    <a:pt x="58" y="38"/>
                  </a:lnTo>
                  <a:lnTo>
                    <a:pt x="49" y="56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2" y="30"/>
                  </a:lnTo>
                  <a:lnTo>
                    <a:pt x="62" y="30"/>
                  </a:lnTo>
                  <a:close/>
                  <a:moveTo>
                    <a:pt x="272" y="69"/>
                  </a:moveTo>
                  <a:lnTo>
                    <a:pt x="267" y="59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53" y="29"/>
                  </a:lnTo>
                  <a:lnTo>
                    <a:pt x="253" y="29"/>
                  </a:lnTo>
                  <a:lnTo>
                    <a:pt x="248" y="20"/>
                  </a:lnTo>
                  <a:lnTo>
                    <a:pt x="248" y="20"/>
                  </a:lnTo>
                  <a:lnTo>
                    <a:pt x="248" y="20"/>
                  </a:lnTo>
                  <a:lnTo>
                    <a:pt x="238" y="11"/>
                  </a:lnTo>
                  <a:lnTo>
                    <a:pt x="228" y="5"/>
                  </a:lnTo>
                  <a:lnTo>
                    <a:pt x="218" y="1"/>
                  </a:lnTo>
                  <a:lnTo>
                    <a:pt x="205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99" y="1"/>
                  </a:lnTo>
                  <a:lnTo>
                    <a:pt x="89" y="5"/>
                  </a:lnTo>
                  <a:lnTo>
                    <a:pt x="79" y="10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1" y="32"/>
                  </a:lnTo>
                  <a:lnTo>
                    <a:pt x="58" y="38"/>
                  </a:lnTo>
                  <a:lnTo>
                    <a:pt x="49" y="56"/>
                  </a:lnTo>
                  <a:lnTo>
                    <a:pt x="45" y="67"/>
                  </a:lnTo>
                  <a:lnTo>
                    <a:pt x="0" y="166"/>
                  </a:lnTo>
                  <a:lnTo>
                    <a:pt x="317" y="166"/>
                  </a:lnTo>
                  <a:lnTo>
                    <a:pt x="272" y="69"/>
                  </a:lnTo>
                  <a:close/>
                  <a:moveTo>
                    <a:pt x="71" y="37"/>
                  </a:moveTo>
                  <a:lnTo>
                    <a:pt x="71" y="37"/>
                  </a:lnTo>
                  <a:lnTo>
                    <a:pt x="74" y="31"/>
                  </a:lnTo>
                  <a:lnTo>
                    <a:pt x="78" y="26"/>
                  </a:lnTo>
                  <a:lnTo>
                    <a:pt x="83" y="22"/>
                  </a:lnTo>
                  <a:lnTo>
                    <a:pt x="87" y="18"/>
                  </a:lnTo>
                  <a:lnTo>
                    <a:pt x="92" y="15"/>
                  </a:lnTo>
                  <a:lnTo>
                    <a:pt x="98" y="13"/>
                  </a:lnTo>
                  <a:lnTo>
                    <a:pt x="105" y="11"/>
                  </a:lnTo>
                  <a:lnTo>
                    <a:pt x="111" y="11"/>
                  </a:lnTo>
                  <a:lnTo>
                    <a:pt x="205" y="11"/>
                  </a:lnTo>
                  <a:lnTo>
                    <a:pt x="205" y="11"/>
                  </a:lnTo>
                  <a:lnTo>
                    <a:pt x="212" y="11"/>
                  </a:lnTo>
                  <a:lnTo>
                    <a:pt x="218" y="13"/>
                  </a:lnTo>
                  <a:lnTo>
                    <a:pt x="223" y="15"/>
                  </a:lnTo>
                  <a:lnTo>
                    <a:pt x="229" y="18"/>
                  </a:lnTo>
                  <a:lnTo>
                    <a:pt x="234" y="22"/>
                  </a:lnTo>
                  <a:lnTo>
                    <a:pt x="238" y="26"/>
                  </a:lnTo>
                  <a:lnTo>
                    <a:pt x="242" y="31"/>
                  </a:lnTo>
                  <a:lnTo>
                    <a:pt x="245" y="37"/>
                  </a:lnTo>
                  <a:lnTo>
                    <a:pt x="298" y="154"/>
                  </a:lnTo>
                  <a:lnTo>
                    <a:pt x="17" y="154"/>
                  </a:lnTo>
                  <a:lnTo>
                    <a:pt x="71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D721EE2D-F469-4B63-87C2-6A4B93D6E3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5889" y="3446463"/>
              <a:ext cx="104775" cy="80963"/>
            </a:xfrm>
            <a:custGeom>
              <a:avLst/>
              <a:gdLst>
                <a:gd name="T0" fmla="*/ 24 w 132"/>
                <a:gd name="T1" fmla="*/ 102 h 102"/>
                <a:gd name="T2" fmla="*/ 24 w 132"/>
                <a:gd name="T3" fmla="*/ 102 h 102"/>
                <a:gd name="T4" fmla="*/ 38 w 132"/>
                <a:gd name="T5" fmla="*/ 95 h 102"/>
                <a:gd name="T6" fmla="*/ 49 w 132"/>
                <a:gd name="T7" fmla="*/ 87 h 102"/>
                <a:gd name="T8" fmla="*/ 62 w 132"/>
                <a:gd name="T9" fmla="*/ 79 h 102"/>
                <a:gd name="T10" fmla="*/ 73 w 132"/>
                <a:gd name="T11" fmla="*/ 70 h 102"/>
                <a:gd name="T12" fmla="*/ 84 w 132"/>
                <a:gd name="T13" fmla="*/ 61 h 102"/>
                <a:gd name="T14" fmla="*/ 94 w 132"/>
                <a:gd name="T15" fmla="*/ 50 h 102"/>
                <a:gd name="T16" fmla="*/ 104 w 132"/>
                <a:gd name="T17" fmla="*/ 39 h 102"/>
                <a:gd name="T18" fmla="*/ 114 w 132"/>
                <a:gd name="T19" fmla="*/ 27 h 102"/>
                <a:gd name="T20" fmla="*/ 114 w 132"/>
                <a:gd name="T21" fmla="*/ 27 h 102"/>
                <a:gd name="T22" fmla="*/ 129 w 132"/>
                <a:gd name="T23" fmla="*/ 8 h 102"/>
                <a:gd name="T24" fmla="*/ 132 w 132"/>
                <a:gd name="T25" fmla="*/ 2 h 102"/>
                <a:gd name="T26" fmla="*/ 132 w 132"/>
                <a:gd name="T27" fmla="*/ 2 h 102"/>
                <a:gd name="T28" fmla="*/ 132 w 132"/>
                <a:gd name="T29" fmla="*/ 1 h 102"/>
                <a:gd name="T30" fmla="*/ 132 w 132"/>
                <a:gd name="T31" fmla="*/ 1 h 102"/>
                <a:gd name="T32" fmla="*/ 131 w 132"/>
                <a:gd name="T33" fmla="*/ 0 h 102"/>
                <a:gd name="T34" fmla="*/ 65 w 132"/>
                <a:gd name="T35" fmla="*/ 0 h 102"/>
                <a:gd name="T36" fmla="*/ 63 w 132"/>
                <a:gd name="T37" fmla="*/ 1 h 102"/>
                <a:gd name="T38" fmla="*/ 63 w 132"/>
                <a:gd name="T39" fmla="*/ 1 h 102"/>
                <a:gd name="T40" fmla="*/ 49 w 132"/>
                <a:gd name="T41" fmla="*/ 16 h 102"/>
                <a:gd name="T42" fmla="*/ 33 w 132"/>
                <a:gd name="T43" fmla="*/ 29 h 102"/>
                <a:gd name="T44" fmla="*/ 17 w 132"/>
                <a:gd name="T45" fmla="*/ 42 h 102"/>
                <a:gd name="T46" fmla="*/ 0 w 132"/>
                <a:gd name="T47" fmla="*/ 53 h 102"/>
                <a:gd name="T48" fmla="*/ 0 w 132"/>
                <a:gd name="T49" fmla="*/ 53 h 102"/>
                <a:gd name="T50" fmla="*/ 5 w 132"/>
                <a:gd name="T51" fmla="*/ 62 h 102"/>
                <a:gd name="T52" fmla="*/ 5 w 132"/>
                <a:gd name="T53" fmla="*/ 62 h 102"/>
                <a:gd name="T54" fmla="*/ 24 w 132"/>
                <a:gd name="T55" fmla="*/ 51 h 102"/>
                <a:gd name="T56" fmla="*/ 40 w 132"/>
                <a:gd name="T57" fmla="*/ 39 h 102"/>
                <a:gd name="T58" fmla="*/ 56 w 132"/>
                <a:gd name="T59" fmla="*/ 26 h 102"/>
                <a:gd name="T60" fmla="*/ 70 w 132"/>
                <a:gd name="T61" fmla="*/ 11 h 102"/>
                <a:gd name="T62" fmla="*/ 112 w 132"/>
                <a:gd name="T63" fmla="*/ 11 h 102"/>
                <a:gd name="T64" fmla="*/ 112 w 132"/>
                <a:gd name="T65" fmla="*/ 11 h 102"/>
                <a:gd name="T66" fmla="*/ 104 w 132"/>
                <a:gd name="T67" fmla="*/ 20 h 102"/>
                <a:gd name="T68" fmla="*/ 104 w 132"/>
                <a:gd name="T69" fmla="*/ 20 h 102"/>
                <a:gd name="T70" fmla="*/ 96 w 132"/>
                <a:gd name="T71" fmla="*/ 32 h 102"/>
                <a:gd name="T72" fmla="*/ 86 w 132"/>
                <a:gd name="T73" fmla="*/ 42 h 102"/>
                <a:gd name="T74" fmla="*/ 77 w 132"/>
                <a:gd name="T75" fmla="*/ 51 h 102"/>
                <a:gd name="T76" fmla="*/ 66 w 132"/>
                <a:gd name="T77" fmla="*/ 61 h 102"/>
                <a:gd name="T78" fmla="*/ 55 w 132"/>
                <a:gd name="T79" fmla="*/ 70 h 102"/>
                <a:gd name="T80" fmla="*/ 43 w 132"/>
                <a:gd name="T81" fmla="*/ 77 h 102"/>
                <a:gd name="T82" fmla="*/ 32 w 132"/>
                <a:gd name="T83" fmla="*/ 85 h 102"/>
                <a:gd name="T84" fmla="*/ 19 w 132"/>
                <a:gd name="T85" fmla="*/ 92 h 102"/>
                <a:gd name="T86" fmla="*/ 24 w 132"/>
                <a:gd name="T8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2" h="102">
                  <a:moveTo>
                    <a:pt x="24" y="102"/>
                  </a:moveTo>
                  <a:lnTo>
                    <a:pt x="24" y="102"/>
                  </a:lnTo>
                  <a:lnTo>
                    <a:pt x="38" y="95"/>
                  </a:lnTo>
                  <a:lnTo>
                    <a:pt x="49" y="87"/>
                  </a:lnTo>
                  <a:lnTo>
                    <a:pt x="62" y="79"/>
                  </a:lnTo>
                  <a:lnTo>
                    <a:pt x="73" y="70"/>
                  </a:lnTo>
                  <a:lnTo>
                    <a:pt x="84" y="61"/>
                  </a:lnTo>
                  <a:lnTo>
                    <a:pt x="94" y="50"/>
                  </a:lnTo>
                  <a:lnTo>
                    <a:pt x="104" y="39"/>
                  </a:lnTo>
                  <a:lnTo>
                    <a:pt x="114" y="27"/>
                  </a:lnTo>
                  <a:lnTo>
                    <a:pt x="114" y="27"/>
                  </a:lnTo>
                  <a:lnTo>
                    <a:pt x="129" y="8"/>
                  </a:lnTo>
                  <a:lnTo>
                    <a:pt x="132" y="2"/>
                  </a:lnTo>
                  <a:lnTo>
                    <a:pt x="132" y="2"/>
                  </a:lnTo>
                  <a:lnTo>
                    <a:pt x="132" y="1"/>
                  </a:lnTo>
                  <a:lnTo>
                    <a:pt x="132" y="1"/>
                  </a:lnTo>
                  <a:lnTo>
                    <a:pt x="131" y="0"/>
                  </a:lnTo>
                  <a:lnTo>
                    <a:pt x="65" y="0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49" y="16"/>
                  </a:lnTo>
                  <a:lnTo>
                    <a:pt x="33" y="29"/>
                  </a:lnTo>
                  <a:lnTo>
                    <a:pt x="17" y="4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24" y="51"/>
                  </a:lnTo>
                  <a:lnTo>
                    <a:pt x="40" y="39"/>
                  </a:lnTo>
                  <a:lnTo>
                    <a:pt x="56" y="26"/>
                  </a:lnTo>
                  <a:lnTo>
                    <a:pt x="70" y="11"/>
                  </a:lnTo>
                  <a:lnTo>
                    <a:pt x="112" y="11"/>
                  </a:lnTo>
                  <a:lnTo>
                    <a:pt x="112" y="11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6" y="32"/>
                  </a:lnTo>
                  <a:lnTo>
                    <a:pt x="86" y="42"/>
                  </a:lnTo>
                  <a:lnTo>
                    <a:pt x="77" y="51"/>
                  </a:lnTo>
                  <a:lnTo>
                    <a:pt x="66" y="61"/>
                  </a:lnTo>
                  <a:lnTo>
                    <a:pt x="55" y="70"/>
                  </a:lnTo>
                  <a:lnTo>
                    <a:pt x="43" y="77"/>
                  </a:lnTo>
                  <a:lnTo>
                    <a:pt x="32" y="85"/>
                  </a:lnTo>
                  <a:lnTo>
                    <a:pt x="19" y="92"/>
                  </a:lnTo>
                  <a:lnTo>
                    <a:pt x="24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F6AF8940-8219-4A4E-99D4-58154D5200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1601" y="3398838"/>
              <a:ext cx="180975" cy="36513"/>
            </a:xfrm>
            <a:custGeom>
              <a:avLst/>
              <a:gdLst>
                <a:gd name="T0" fmla="*/ 214 w 228"/>
                <a:gd name="T1" fmla="*/ 0 h 46"/>
                <a:gd name="T2" fmla="*/ 14 w 228"/>
                <a:gd name="T3" fmla="*/ 0 h 46"/>
                <a:gd name="T4" fmla="*/ 14 w 228"/>
                <a:gd name="T5" fmla="*/ 0 h 46"/>
                <a:gd name="T6" fmla="*/ 8 w 228"/>
                <a:gd name="T7" fmla="*/ 1 h 46"/>
                <a:gd name="T8" fmla="*/ 4 w 228"/>
                <a:gd name="T9" fmla="*/ 3 h 46"/>
                <a:gd name="T10" fmla="*/ 1 w 228"/>
                <a:gd name="T11" fmla="*/ 8 h 46"/>
                <a:gd name="T12" fmla="*/ 0 w 228"/>
                <a:gd name="T13" fmla="*/ 12 h 46"/>
                <a:gd name="T14" fmla="*/ 0 w 228"/>
                <a:gd name="T15" fmla="*/ 32 h 46"/>
                <a:gd name="T16" fmla="*/ 0 w 228"/>
                <a:gd name="T17" fmla="*/ 32 h 46"/>
                <a:gd name="T18" fmla="*/ 1 w 228"/>
                <a:gd name="T19" fmla="*/ 38 h 46"/>
                <a:gd name="T20" fmla="*/ 4 w 228"/>
                <a:gd name="T21" fmla="*/ 42 h 46"/>
                <a:gd name="T22" fmla="*/ 8 w 228"/>
                <a:gd name="T23" fmla="*/ 45 h 46"/>
                <a:gd name="T24" fmla="*/ 14 w 228"/>
                <a:gd name="T25" fmla="*/ 46 h 46"/>
                <a:gd name="T26" fmla="*/ 214 w 228"/>
                <a:gd name="T27" fmla="*/ 46 h 46"/>
                <a:gd name="T28" fmla="*/ 214 w 228"/>
                <a:gd name="T29" fmla="*/ 46 h 46"/>
                <a:gd name="T30" fmla="*/ 219 w 228"/>
                <a:gd name="T31" fmla="*/ 45 h 46"/>
                <a:gd name="T32" fmla="*/ 224 w 228"/>
                <a:gd name="T33" fmla="*/ 42 h 46"/>
                <a:gd name="T34" fmla="*/ 227 w 228"/>
                <a:gd name="T35" fmla="*/ 38 h 46"/>
                <a:gd name="T36" fmla="*/ 228 w 228"/>
                <a:gd name="T37" fmla="*/ 32 h 46"/>
                <a:gd name="T38" fmla="*/ 228 w 228"/>
                <a:gd name="T39" fmla="*/ 12 h 46"/>
                <a:gd name="T40" fmla="*/ 228 w 228"/>
                <a:gd name="T41" fmla="*/ 12 h 46"/>
                <a:gd name="T42" fmla="*/ 227 w 228"/>
                <a:gd name="T43" fmla="*/ 8 h 46"/>
                <a:gd name="T44" fmla="*/ 224 w 228"/>
                <a:gd name="T45" fmla="*/ 3 h 46"/>
                <a:gd name="T46" fmla="*/ 219 w 228"/>
                <a:gd name="T47" fmla="*/ 1 h 46"/>
                <a:gd name="T48" fmla="*/ 214 w 228"/>
                <a:gd name="T49" fmla="*/ 0 h 46"/>
                <a:gd name="T50" fmla="*/ 214 w 228"/>
                <a:gd name="T51" fmla="*/ 0 h 46"/>
                <a:gd name="T52" fmla="*/ 217 w 228"/>
                <a:gd name="T53" fmla="*/ 32 h 46"/>
                <a:gd name="T54" fmla="*/ 217 w 228"/>
                <a:gd name="T55" fmla="*/ 32 h 46"/>
                <a:gd name="T56" fmla="*/ 215 w 228"/>
                <a:gd name="T57" fmla="*/ 34 h 46"/>
                <a:gd name="T58" fmla="*/ 214 w 228"/>
                <a:gd name="T59" fmla="*/ 34 h 46"/>
                <a:gd name="T60" fmla="*/ 14 w 228"/>
                <a:gd name="T61" fmla="*/ 34 h 46"/>
                <a:gd name="T62" fmla="*/ 14 w 228"/>
                <a:gd name="T63" fmla="*/ 34 h 46"/>
                <a:gd name="T64" fmla="*/ 12 w 228"/>
                <a:gd name="T65" fmla="*/ 34 h 46"/>
                <a:gd name="T66" fmla="*/ 12 w 228"/>
                <a:gd name="T67" fmla="*/ 32 h 46"/>
                <a:gd name="T68" fmla="*/ 12 w 228"/>
                <a:gd name="T69" fmla="*/ 12 h 46"/>
                <a:gd name="T70" fmla="*/ 12 w 228"/>
                <a:gd name="T71" fmla="*/ 12 h 46"/>
                <a:gd name="T72" fmla="*/ 12 w 228"/>
                <a:gd name="T73" fmla="*/ 11 h 46"/>
                <a:gd name="T74" fmla="*/ 14 w 228"/>
                <a:gd name="T75" fmla="*/ 11 h 46"/>
                <a:gd name="T76" fmla="*/ 214 w 228"/>
                <a:gd name="T77" fmla="*/ 11 h 46"/>
                <a:gd name="T78" fmla="*/ 214 w 228"/>
                <a:gd name="T79" fmla="*/ 11 h 46"/>
                <a:gd name="T80" fmla="*/ 215 w 228"/>
                <a:gd name="T81" fmla="*/ 11 h 46"/>
                <a:gd name="T82" fmla="*/ 217 w 228"/>
                <a:gd name="T83" fmla="*/ 12 h 46"/>
                <a:gd name="T84" fmla="*/ 217 w 228"/>
                <a:gd name="T8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8" h="46">
                  <a:moveTo>
                    <a:pt x="2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4" y="42"/>
                  </a:lnTo>
                  <a:lnTo>
                    <a:pt x="8" y="45"/>
                  </a:lnTo>
                  <a:lnTo>
                    <a:pt x="14" y="46"/>
                  </a:lnTo>
                  <a:lnTo>
                    <a:pt x="214" y="46"/>
                  </a:lnTo>
                  <a:lnTo>
                    <a:pt x="214" y="46"/>
                  </a:lnTo>
                  <a:lnTo>
                    <a:pt x="219" y="45"/>
                  </a:lnTo>
                  <a:lnTo>
                    <a:pt x="224" y="42"/>
                  </a:lnTo>
                  <a:lnTo>
                    <a:pt x="227" y="38"/>
                  </a:lnTo>
                  <a:lnTo>
                    <a:pt x="228" y="32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27" y="8"/>
                  </a:lnTo>
                  <a:lnTo>
                    <a:pt x="224" y="3"/>
                  </a:lnTo>
                  <a:lnTo>
                    <a:pt x="219" y="1"/>
                  </a:lnTo>
                  <a:lnTo>
                    <a:pt x="214" y="0"/>
                  </a:lnTo>
                  <a:lnTo>
                    <a:pt x="214" y="0"/>
                  </a:lnTo>
                  <a:close/>
                  <a:moveTo>
                    <a:pt x="217" y="32"/>
                  </a:moveTo>
                  <a:lnTo>
                    <a:pt x="217" y="32"/>
                  </a:lnTo>
                  <a:lnTo>
                    <a:pt x="215" y="34"/>
                  </a:lnTo>
                  <a:lnTo>
                    <a:pt x="214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214" y="11"/>
                  </a:lnTo>
                  <a:lnTo>
                    <a:pt x="214" y="11"/>
                  </a:lnTo>
                  <a:lnTo>
                    <a:pt x="215" y="11"/>
                  </a:lnTo>
                  <a:lnTo>
                    <a:pt x="217" y="12"/>
                  </a:lnTo>
                  <a:lnTo>
                    <a:pt x="217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32372D55-679F-4299-9919-5A9C243F22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97464" y="3500438"/>
              <a:ext cx="57150" cy="57150"/>
            </a:xfrm>
            <a:custGeom>
              <a:avLst/>
              <a:gdLst>
                <a:gd name="T0" fmla="*/ 66 w 73"/>
                <a:gd name="T1" fmla="*/ 17 h 73"/>
                <a:gd name="T2" fmla="*/ 53 w 73"/>
                <a:gd name="T3" fmla="*/ 5 h 73"/>
                <a:gd name="T4" fmla="*/ 36 w 73"/>
                <a:gd name="T5" fmla="*/ 0 h 73"/>
                <a:gd name="T6" fmla="*/ 29 w 73"/>
                <a:gd name="T7" fmla="*/ 2 h 73"/>
                <a:gd name="T8" fmla="*/ 16 w 73"/>
                <a:gd name="T9" fmla="*/ 7 h 73"/>
                <a:gd name="T10" fmla="*/ 6 w 73"/>
                <a:gd name="T11" fmla="*/ 17 h 73"/>
                <a:gd name="T12" fmla="*/ 0 w 73"/>
                <a:gd name="T13" fmla="*/ 29 h 73"/>
                <a:gd name="T14" fmla="*/ 0 w 73"/>
                <a:gd name="T15" fmla="*/ 37 h 73"/>
                <a:gd name="T16" fmla="*/ 0 w 73"/>
                <a:gd name="T17" fmla="*/ 44 h 73"/>
                <a:gd name="T18" fmla="*/ 5 w 73"/>
                <a:gd name="T19" fmla="*/ 55 h 73"/>
                <a:gd name="T20" fmla="*/ 12 w 73"/>
                <a:gd name="T21" fmla="*/ 64 h 73"/>
                <a:gd name="T22" fmla="*/ 17 w 73"/>
                <a:gd name="T23" fmla="*/ 68 h 73"/>
                <a:gd name="T24" fmla="*/ 30 w 73"/>
                <a:gd name="T25" fmla="*/ 73 h 73"/>
                <a:gd name="T26" fmla="*/ 36 w 73"/>
                <a:gd name="T27" fmla="*/ 73 h 73"/>
                <a:gd name="T28" fmla="*/ 50 w 73"/>
                <a:gd name="T29" fmla="*/ 71 h 73"/>
                <a:gd name="T30" fmla="*/ 61 w 73"/>
                <a:gd name="T31" fmla="*/ 64 h 73"/>
                <a:gd name="T32" fmla="*/ 69 w 73"/>
                <a:gd name="T33" fmla="*/ 52 h 73"/>
                <a:gd name="T34" fmla="*/ 73 w 73"/>
                <a:gd name="T35" fmla="*/ 39 h 73"/>
                <a:gd name="T36" fmla="*/ 73 w 73"/>
                <a:gd name="T37" fmla="*/ 37 h 73"/>
                <a:gd name="T38" fmla="*/ 70 w 73"/>
                <a:gd name="T39" fmla="*/ 26 h 73"/>
                <a:gd name="T40" fmla="*/ 66 w 73"/>
                <a:gd name="T41" fmla="*/ 17 h 73"/>
                <a:gd name="T42" fmla="*/ 61 w 73"/>
                <a:gd name="T43" fmla="*/ 39 h 73"/>
                <a:gd name="T44" fmla="*/ 60 w 73"/>
                <a:gd name="T45" fmla="*/ 43 h 73"/>
                <a:gd name="T46" fmla="*/ 56 w 73"/>
                <a:gd name="T47" fmla="*/ 51 h 73"/>
                <a:gd name="T48" fmla="*/ 50 w 73"/>
                <a:gd name="T49" fmla="*/ 58 h 73"/>
                <a:gd name="T50" fmla="*/ 41 w 73"/>
                <a:gd name="T51" fmla="*/ 62 h 73"/>
                <a:gd name="T52" fmla="*/ 36 w 73"/>
                <a:gd name="T53" fmla="*/ 62 h 73"/>
                <a:gd name="T54" fmla="*/ 28 w 73"/>
                <a:gd name="T55" fmla="*/ 60 h 73"/>
                <a:gd name="T56" fmla="*/ 20 w 73"/>
                <a:gd name="T57" fmla="*/ 56 h 73"/>
                <a:gd name="T58" fmla="*/ 14 w 73"/>
                <a:gd name="T59" fmla="*/ 49 h 73"/>
                <a:gd name="T60" fmla="*/ 12 w 73"/>
                <a:gd name="T61" fmla="*/ 42 h 73"/>
                <a:gd name="T62" fmla="*/ 12 w 73"/>
                <a:gd name="T63" fmla="*/ 37 h 73"/>
                <a:gd name="T64" fmla="*/ 13 w 73"/>
                <a:gd name="T65" fmla="*/ 27 h 73"/>
                <a:gd name="T66" fmla="*/ 18 w 73"/>
                <a:gd name="T67" fmla="*/ 19 h 73"/>
                <a:gd name="T68" fmla="*/ 27 w 73"/>
                <a:gd name="T69" fmla="*/ 14 h 73"/>
                <a:gd name="T70" fmla="*/ 36 w 73"/>
                <a:gd name="T71" fmla="*/ 12 h 73"/>
                <a:gd name="T72" fmla="*/ 43 w 73"/>
                <a:gd name="T73" fmla="*/ 13 h 73"/>
                <a:gd name="T74" fmla="*/ 53 w 73"/>
                <a:gd name="T75" fmla="*/ 19 h 73"/>
                <a:gd name="T76" fmla="*/ 56 w 73"/>
                <a:gd name="T77" fmla="*/ 22 h 73"/>
                <a:gd name="T78" fmla="*/ 61 w 73"/>
                <a:gd name="T79" fmla="*/ 37 h 73"/>
                <a:gd name="T80" fmla="*/ 61 w 73"/>
                <a:gd name="T81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73">
                  <a:moveTo>
                    <a:pt x="66" y="17"/>
                  </a:moveTo>
                  <a:lnTo>
                    <a:pt x="66" y="17"/>
                  </a:lnTo>
                  <a:lnTo>
                    <a:pt x="60" y="10"/>
                  </a:lnTo>
                  <a:lnTo>
                    <a:pt x="53" y="5"/>
                  </a:lnTo>
                  <a:lnTo>
                    <a:pt x="45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2"/>
                  </a:lnTo>
                  <a:lnTo>
                    <a:pt x="22" y="4"/>
                  </a:lnTo>
                  <a:lnTo>
                    <a:pt x="16" y="7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50"/>
                  </a:lnTo>
                  <a:lnTo>
                    <a:pt x="5" y="55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7" y="68"/>
                  </a:lnTo>
                  <a:lnTo>
                    <a:pt x="23" y="71"/>
                  </a:lnTo>
                  <a:lnTo>
                    <a:pt x="30" y="73"/>
                  </a:lnTo>
                  <a:lnTo>
                    <a:pt x="36" y="73"/>
                  </a:lnTo>
                  <a:lnTo>
                    <a:pt x="36" y="73"/>
                  </a:lnTo>
                  <a:lnTo>
                    <a:pt x="44" y="73"/>
                  </a:lnTo>
                  <a:lnTo>
                    <a:pt x="50" y="71"/>
                  </a:lnTo>
                  <a:lnTo>
                    <a:pt x="56" y="67"/>
                  </a:lnTo>
                  <a:lnTo>
                    <a:pt x="61" y="64"/>
                  </a:lnTo>
                  <a:lnTo>
                    <a:pt x="66" y="58"/>
                  </a:lnTo>
                  <a:lnTo>
                    <a:pt x="69" y="52"/>
                  </a:lnTo>
                  <a:lnTo>
                    <a:pt x="71" y="45"/>
                  </a:lnTo>
                  <a:lnTo>
                    <a:pt x="73" y="39"/>
                  </a:lnTo>
                  <a:lnTo>
                    <a:pt x="73" y="37"/>
                  </a:lnTo>
                  <a:lnTo>
                    <a:pt x="73" y="37"/>
                  </a:lnTo>
                  <a:lnTo>
                    <a:pt x="73" y="32"/>
                  </a:lnTo>
                  <a:lnTo>
                    <a:pt x="70" y="26"/>
                  </a:lnTo>
                  <a:lnTo>
                    <a:pt x="69" y="21"/>
                  </a:lnTo>
                  <a:lnTo>
                    <a:pt x="66" y="17"/>
                  </a:lnTo>
                  <a:lnTo>
                    <a:pt x="66" y="17"/>
                  </a:lnTo>
                  <a:close/>
                  <a:moveTo>
                    <a:pt x="61" y="39"/>
                  </a:moveTo>
                  <a:lnTo>
                    <a:pt x="61" y="39"/>
                  </a:lnTo>
                  <a:lnTo>
                    <a:pt x="60" y="43"/>
                  </a:lnTo>
                  <a:lnTo>
                    <a:pt x="59" y="48"/>
                  </a:lnTo>
                  <a:lnTo>
                    <a:pt x="56" y="51"/>
                  </a:lnTo>
                  <a:lnTo>
                    <a:pt x="53" y="55"/>
                  </a:lnTo>
                  <a:lnTo>
                    <a:pt x="50" y="58"/>
                  </a:lnTo>
                  <a:lnTo>
                    <a:pt x="46" y="60"/>
                  </a:lnTo>
                  <a:lnTo>
                    <a:pt x="41" y="62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1" y="62"/>
                  </a:lnTo>
                  <a:lnTo>
                    <a:pt x="28" y="60"/>
                  </a:lnTo>
                  <a:lnTo>
                    <a:pt x="23" y="58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14" y="49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2"/>
                  </a:lnTo>
                  <a:lnTo>
                    <a:pt x="13" y="27"/>
                  </a:lnTo>
                  <a:lnTo>
                    <a:pt x="15" y="24"/>
                  </a:lnTo>
                  <a:lnTo>
                    <a:pt x="18" y="19"/>
                  </a:lnTo>
                  <a:lnTo>
                    <a:pt x="22" y="17"/>
                  </a:lnTo>
                  <a:lnTo>
                    <a:pt x="27" y="14"/>
                  </a:lnTo>
                  <a:lnTo>
                    <a:pt x="31" y="13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43" y="13"/>
                  </a:lnTo>
                  <a:lnTo>
                    <a:pt x="47" y="15"/>
                  </a:lnTo>
                  <a:lnTo>
                    <a:pt x="53" y="19"/>
                  </a:lnTo>
                  <a:lnTo>
                    <a:pt x="56" y="22"/>
                  </a:lnTo>
                  <a:lnTo>
                    <a:pt x="56" y="22"/>
                  </a:lnTo>
                  <a:lnTo>
                    <a:pt x="60" y="29"/>
                  </a:lnTo>
                  <a:lnTo>
                    <a:pt x="61" y="37"/>
                  </a:lnTo>
                  <a:lnTo>
                    <a:pt x="61" y="37"/>
                  </a:lnTo>
                  <a:lnTo>
                    <a:pt x="61" y="39"/>
                  </a:lnTo>
                  <a:lnTo>
                    <a:pt x="6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56F86E19-6393-42E8-BFB2-3804380D30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8564" y="3086101"/>
              <a:ext cx="111125" cy="120650"/>
            </a:xfrm>
            <a:custGeom>
              <a:avLst/>
              <a:gdLst>
                <a:gd name="T0" fmla="*/ 134 w 141"/>
                <a:gd name="T1" fmla="*/ 104 h 153"/>
                <a:gd name="T2" fmla="*/ 126 w 141"/>
                <a:gd name="T3" fmla="*/ 118 h 153"/>
                <a:gd name="T4" fmla="*/ 113 w 141"/>
                <a:gd name="T5" fmla="*/ 129 h 153"/>
                <a:gd name="T6" fmla="*/ 100 w 141"/>
                <a:gd name="T7" fmla="*/ 137 h 153"/>
                <a:gd name="T8" fmla="*/ 83 w 141"/>
                <a:gd name="T9" fmla="*/ 141 h 153"/>
                <a:gd name="T10" fmla="*/ 72 w 141"/>
                <a:gd name="T11" fmla="*/ 141 h 153"/>
                <a:gd name="T12" fmla="*/ 49 w 141"/>
                <a:gd name="T13" fmla="*/ 135 h 153"/>
                <a:gd name="T14" fmla="*/ 38 w 141"/>
                <a:gd name="T15" fmla="*/ 130 h 153"/>
                <a:gd name="T16" fmla="*/ 23 w 141"/>
                <a:gd name="T17" fmla="*/ 115 h 153"/>
                <a:gd name="T18" fmla="*/ 14 w 141"/>
                <a:gd name="T19" fmla="*/ 96 h 153"/>
                <a:gd name="T20" fmla="*/ 12 w 141"/>
                <a:gd name="T21" fmla="*/ 84 h 153"/>
                <a:gd name="T22" fmla="*/ 12 w 141"/>
                <a:gd name="T23" fmla="*/ 71 h 153"/>
                <a:gd name="T24" fmla="*/ 19 w 141"/>
                <a:gd name="T25" fmla="*/ 47 h 153"/>
                <a:gd name="T26" fmla="*/ 34 w 141"/>
                <a:gd name="T27" fmla="*/ 27 h 153"/>
                <a:gd name="T28" fmla="*/ 56 w 141"/>
                <a:gd name="T29" fmla="*/ 15 h 153"/>
                <a:gd name="T30" fmla="*/ 68 w 141"/>
                <a:gd name="T31" fmla="*/ 12 h 153"/>
                <a:gd name="T32" fmla="*/ 83 w 141"/>
                <a:gd name="T33" fmla="*/ 12 h 153"/>
                <a:gd name="T34" fmla="*/ 78 w 141"/>
                <a:gd name="T35" fmla="*/ 0 h 153"/>
                <a:gd name="T36" fmla="*/ 67 w 141"/>
                <a:gd name="T37" fmla="*/ 1 h 153"/>
                <a:gd name="T38" fmla="*/ 52 w 141"/>
                <a:gd name="T39" fmla="*/ 4 h 153"/>
                <a:gd name="T40" fmla="*/ 38 w 141"/>
                <a:gd name="T41" fmla="*/ 10 h 153"/>
                <a:gd name="T42" fmla="*/ 27 w 141"/>
                <a:gd name="T43" fmla="*/ 18 h 153"/>
                <a:gd name="T44" fmla="*/ 17 w 141"/>
                <a:gd name="T45" fmla="*/ 29 h 153"/>
                <a:gd name="T46" fmla="*/ 9 w 141"/>
                <a:gd name="T47" fmla="*/ 41 h 153"/>
                <a:gd name="T48" fmla="*/ 3 w 141"/>
                <a:gd name="T49" fmla="*/ 55 h 153"/>
                <a:gd name="T50" fmla="*/ 0 w 141"/>
                <a:gd name="T51" fmla="*/ 70 h 153"/>
                <a:gd name="T52" fmla="*/ 0 w 141"/>
                <a:gd name="T53" fmla="*/ 85 h 153"/>
                <a:gd name="T54" fmla="*/ 2 w 141"/>
                <a:gd name="T55" fmla="*/ 93 h 153"/>
                <a:gd name="T56" fmla="*/ 4 w 141"/>
                <a:gd name="T57" fmla="*/ 100 h 153"/>
                <a:gd name="T58" fmla="*/ 14 w 141"/>
                <a:gd name="T59" fmla="*/ 122 h 153"/>
                <a:gd name="T60" fmla="*/ 33 w 141"/>
                <a:gd name="T61" fmla="*/ 139 h 153"/>
                <a:gd name="T62" fmla="*/ 42 w 141"/>
                <a:gd name="T63" fmla="*/ 145 h 153"/>
                <a:gd name="T64" fmla="*/ 65 w 141"/>
                <a:gd name="T65" fmla="*/ 152 h 153"/>
                <a:gd name="T66" fmla="*/ 76 w 141"/>
                <a:gd name="T67" fmla="*/ 153 h 153"/>
                <a:gd name="T68" fmla="*/ 86 w 141"/>
                <a:gd name="T69" fmla="*/ 152 h 153"/>
                <a:gd name="T70" fmla="*/ 102 w 141"/>
                <a:gd name="T71" fmla="*/ 148 h 153"/>
                <a:gd name="T72" fmla="*/ 117 w 141"/>
                <a:gd name="T73" fmla="*/ 140 h 153"/>
                <a:gd name="T74" fmla="*/ 131 w 141"/>
                <a:gd name="T75" fmla="*/ 130 h 153"/>
                <a:gd name="T76" fmla="*/ 141 w 141"/>
                <a:gd name="T77" fmla="*/ 1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53">
                  <a:moveTo>
                    <a:pt x="134" y="104"/>
                  </a:moveTo>
                  <a:lnTo>
                    <a:pt x="134" y="104"/>
                  </a:lnTo>
                  <a:lnTo>
                    <a:pt x="131" y="111"/>
                  </a:lnTo>
                  <a:lnTo>
                    <a:pt x="126" y="118"/>
                  </a:lnTo>
                  <a:lnTo>
                    <a:pt x="120" y="124"/>
                  </a:lnTo>
                  <a:lnTo>
                    <a:pt x="113" y="129"/>
                  </a:lnTo>
                  <a:lnTo>
                    <a:pt x="106" y="133"/>
                  </a:lnTo>
                  <a:lnTo>
                    <a:pt x="100" y="137"/>
                  </a:lnTo>
                  <a:lnTo>
                    <a:pt x="91" y="139"/>
                  </a:lnTo>
                  <a:lnTo>
                    <a:pt x="83" y="141"/>
                  </a:lnTo>
                  <a:lnTo>
                    <a:pt x="83" y="141"/>
                  </a:lnTo>
                  <a:lnTo>
                    <a:pt x="72" y="141"/>
                  </a:lnTo>
                  <a:lnTo>
                    <a:pt x="60" y="139"/>
                  </a:lnTo>
                  <a:lnTo>
                    <a:pt x="49" y="135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30" y="123"/>
                  </a:lnTo>
                  <a:lnTo>
                    <a:pt x="23" y="115"/>
                  </a:lnTo>
                  <a:lnTo>
                    <a:pt x="19" y="10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71"/>
                  </a:lnTo>
                  <a:lnTo>
                    <a:pt x="14" y="58"/>
                  </a:lnTo>
                  <a:lnTo>
                    <a:pt x="19" y="47"/>
                  </a:lnTo>
                  <a:lnTo>
                    <a:pt x="26" y="36"/>
                  </a:lnTo>
                  <a:lnTo>
                    <a:pt x="34" y="27"/>
                  </a:lnTo>
                  <a:lnTo>
                    <a:pt x="44" y="20"/>
                  </a:lnTo>
                  <a:lnTo>
                    <a:pt x="56" y="15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6" y="11"/>
                  </a:lnTo>
                  <a:lnTo>
                    <a:pt x="83" y="1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59" y="2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8" y="10"/>
                  </a:lnTo>
                  <a:lnTo>
                    <a:pt x="33" y="15"/>
                  </a:lnTo>
                  <a:lnTo>
                    <a:pt x="27" y="18"/>
                  </a:lnTo>
                  <a:lnTo>
                    <a:pt x="21" y="24"/>
                  </a:lnTo>
                  <a:lnTo>
                    <a:pt x="17" y="29"/>
                  </a:lnTo>
                  <a:lnTo>
                    <a:pt x="12" y="35"/>
                  </a:lnTo>
                  <a:lnTo>
                    <a:pt x="9" y="41"/>
                  </a:lnTo>
                  <a:lnTo>
                    <a:pt x="5" y="48"/>
                  </a:lnTo>
                  <a:lnTo>
                    <a:pt x="3" y="55"/>
                  </a:lnTo>
                  <a:lnTo>
                    <a:pt x="2" y="63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2" y="93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9" y="111"/>
                  </a:lnTo>
                  <a:lnTo>
                    <a:pt x="14" y="122"/>
                  </a:lnTo>
                  <a:lnTo>
                    <a:pt x="22" y="131"/>
                  </a:lnTo>
                  <a:lnTo>
                    <a:pt x="33" y="139"/>
                  </a:lnTo>
                  <a:lnTo>
                    <a:pt x="33" y="139"/>
                  </a:lnTo>
                  <a:lnTo>
                    <a:pt x="42" y="145"/>
                  </a:lnTo>
                  <a:lnTo>
                    <a:pt x="53" y="149"/>
                  </a:lnTo>
                  <a:lnTo>
                    <a:pt x="65" y="152"/>
                  </a:lnTo>
                  <a:lnTo>
                    <a:pt x="76" y="153"/>
                  </a:lnTo>
                  <a:lnTo>
                    <a:pt x="76" y="153"/>
                  </a:lnTo>
                  <a:lnTo>
                    <a:pt x="86" y="152"/>
                  </a:lnTo>
                  <a:lnTo>
                    <a:pt x="86" y="152"/>
                  </a:lnTo>
                  <a:lnTo>
                    <a:pt x="94" y="150"/>
                  </a:lnTo>
                  <a:lnTo>
                    <a:pt x="102" y="148"/>
                  </a:lnTo>
                  <a:lnTo>
                    <a:pt x="110" y="145"/>
                  </a:lnTo>
                  <a:lnTo>
                    <a:pt x="117" y="140"/>
                  </a:lnTo>
                  <a:lnTo>
                    <a:pt x="124" y="135"/>
                  </a:lnTo>
                  <a:lnTo>
                    <a:pt x="131" y="130"/>
                  </a:lnTo>
                  <a:lnTo>
                    <a:pt x="136" y="124"/>
                  </a:lnTo>
                  <a:lnTo>
                    <a:pt x="141" y="117"/>
                  </a:lnTo>
                  <a:lnTo>
                    <a:pt x="134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7C6ADF7B-3E5E-425D-9EBE-DEE3544C6A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0314" y="3117851"/>
              <a:ext cx="57150" cy="57150"/>
            </a:xfrm>
            <a:custGeom>
              <a:avLst/>
              <a:gdLst>
                <a:gd name="T0" fmla="*/ 72 w 72"/>
                <a:gd name="T1" fmla="*/ 33 h 72"/>
                <a:gd name="T2" fmla="*/ 72 w 72"/>
                <a:gd name="T3" fmla="*/ 32 h 72"/>
                <a:gd name="T4" fmla="*/ 70 w 72"/>
                <a:gd name="T5" fmla="*/ 22 h 72"/>
                <a:gd name="T6" fmla="*/ 63 w 72"/>
                <a:gd name="T7" fmla="*/ 13 h 72"/>
                <a:gd name="T8" fmla="*/ 57 w 72"/>
                <a:gd name="T9" fmla="*/ 7 h 72"/>
                <a:gd name="T10" fmla="*/ 41 w 72"/>
                <a:gd name="T11" fmla="*/ 0 h 72"/>
                <a:gd name="T12" fmla="*/ 32 w 72"/>
                <a:gd name="T13" fmla="*/ 0 h 72"/>
                <a:gd name="T14" fmla="*/ 18 w 72"/>
                <a:gd name="T15" fmla="*/ 4 h 72"/>
                <a:gd name="T16" fmla="*/ 8 w 72"/>
                <a:gd name="T17" fmla="*/ 14 h 72"/>
                <a:gd name="T18" fmla="*/ 4 w 72"/>
                <a:gd name="T19" fmla="*/ 19 h 72"/>
                <a:gd name="T20" fmla="*/ 0 w 72"/>
                <a:gd name="T21" fmla="*/ 33 h 72"/>
                <a:gd name="T22" fmla="*/ 0 w 72"/>
                <a:gd name="T23" fmla="*/ 40 h 72"/>
                <a:gd name="T24" fmla="*/ 2 w 72"/>
                <a:gd name="T25" fmla="*/ 47 h 72"/>
                <a:gd name="T26" fmla="*/ 7 w 72"/>
                <a:gd name="T27" fmla="*/ 57 h 72"/>
                <a:gd name="T28" fmla="*/ 16 w 72"/>
                <a:gd name="T29" fmla="*/ 66 h 72"/>
                <a:gd name="T30" fmla="*/ 20 w 72"/>
                <a:gd name="T31" fmla="*/ 69 h 72"/>
                <a:gd name="T32" fmla="*/ 31 w 72"/>
                <a:gd name="T33" fmla="*/ 72 h 72"/>
                <a:gd name="T34" fmla="*/ 36 w 72"/>
                <a:gd name="T35" fmla="*/ 72 h 72"/>
                <a:gd name="T36" fmla="*/ 40 w 72"/>
                <a:gd name="T37" fmla="*/ 72 h 72"/>
                <a:gd name="T38" fmla="*/ 54 w 72"/>
                <a:gd name="T39" fmla="*/ 68 h 72"/>
                <a:gd name="T40" fmla="*/ 64 w 72"/>
                <a:gd name="T41" fmla="*/ 60 h 72"/>
                <a:gd name="T42" fmla="*/ 71 w 72"/>
                <a:gd name="T43" fmla="*/ 47 h 72"/>
                <a:gd name="T44" fmla="*/ 72 w 72"/>
                <a:gd name="T45" fmla="*/ 33 h 72"/>
                <a:gd name="T46" fmla="*/ 39 w 72"/>
                <a:gd name="T47" fmla="*/ 61 h 72"/>
                <a:gd name="T48" fmla="*/ 34 w 72"/>
                <a:gd name="T49" fmla="*/ 61 h 72"/>
                <a:gd name="T50" fmla="*/ 26 w 72"/>
                <a:gd name="T51" fmla="*/ 59 h 72"/>
                <a:gd name="T52" fmla="*/ 21 w 72"/>
                <a:gd name="T53" fmla="*/ 56 h 72"/>
                <a:gd name="T54" fmla="*/ 12 w 72"/>
                <a:gd name="T55" fmla="*/ 44 h 72"/>
                <a:gd name="T56" fmla="*/ 11 w 72"/>
                <a:gd name="T57" fmla="*/ 39 h 72"/>
                <a:gd name="T58" fmla="*/ 11 w 72"/>
                <a:gd name="T59" fmla="*/ 34 h 72"/>
                <a:gd name="T60" fmla="*/ 13 w 72"/>
                <a:gd name="T61" fmla="*/ 25 h 72"/>
                <a:gd name="T62" fmla="*/ 17 w 72"/>
                <a:gd name="T63" fmla="*/ 21 h 72"/>
                <a:gd name="T64" fmla="*/ 24 w 72"/>
                <a:gd name="T65" fmla="*/ 15 h 72"/>
                <a:gd name="T66" fmla="*/ 33 w 72"/>
                <a:gd name="T67" fmla="*/ 11 h 72"/>
                <a:gd name="T68" fmla="*/ 36 w 72"/>
                <a:gd name="T69" fmla="*/ 11 h 72"/>
                <a:gd name="T70" fmla="*/ 41 w 72"/>
                <a:gd name="T71" fmla="*/ 11 h 72"/>
                <a:gd name="T72" fmla="*/ 51 w 72"/>
                <a:gd name="T73" fmla="*/ 16 h 72"/>
                <a:gd name="T74" fmla="*/ 55 w 72"/>
                <a:gd name="T75" fmla="*/ 19 h 72"/>
                <a:gd name="T76" fmla="*/ 61 w 72"/>
                <a:gd name="T77" fmla="*/ 33 h 72"/>
                <a:gd name="T78" fmla="*/ 61 w 72"/>
                <a:gd name="T79" fmla="*/ 34 h 72"/>
                <a:gd name="T80" fmla="*/ 61 w 72"/>
                <a:gd name="T81" fmla="*/ 39 h 72"/>
                <a:gd name="T82" fmla="*/ 58 w 72"/>
                <a:gd name="T83" fmla="*/ 48 h 72"/>
                <a:gd name="T84" fmla="*/ 53 w 72"/>
                <a:gd name="T85" fmla="*/ 55 h 72"/>
                <a:gd name="T86" fmla="*/ 43 w 72"/>
                <a:gd name="T87" fmla="*/ 60 h 72"/>
                <a:gd name="T88" fmla="*/ 39 w 72"/>
                <a:gd name="T8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72">
                  <a:moveTo>
                    <a:pt x="72" y="33"/>
                  </a:moveTo>
                  <a:lnTo>
                    <a:pt x="72" y="33"/>
                  </a:lnTo>
                  <a:lnTo>
                    <a:pt x="72" y="32"/>
                  </a:lnTo>
                  <a:lnTo>
                    <a:pt x="72" y="32"/>
                  </a:lnTo>
                  <a:lnTo>
                    <a:pt x="71" y="26"/>
                  </a:lnTo>
                  <a:lnTo>
                    <a:pt x="70" y="22"/>
                  </a:lnTo>
                  <a:lnTo>
                    <a:pt x="66" y="17"/>
                  </a:lnTo>
                  <a:lnTo>
                    <a:pt x="63" y="13"/>
                  </a:lnTo>
                  <a:lnTo>
                    <a:pt x="63" y="13"/>
                  </a:lnTo>
                  <a:lnTo>
                    <a:pt x="57" y="7"/>
                  </a:lnTo>
                  <a:lnTo>
                    <a:pt x="49" y="2"/>
                  </a:lnTo>
                  <a:lnTo>
                    <a:pt x="4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18" y="4"/>
                  </a:lnTo>
                  <a:lnTo>
                    <a:pt x="12" y="9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4" y="53"/>
                  </a:lnTo>
                  <a:lnTo>
                    <a:pt x="7" y="57"/>
                  </a:lnTo>
                  <a:lnTo>
                    <a:pt x="11" y="62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20" y="69"/>
                  </a:lnTo>
                  <a:lnTo>
                    <a:pt x="25" y="71"/>
                  </a:lnTo>
                  <a:lnTo>
                    <a:pt x="31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8" y="71"/>
                  </a:lnTo>
                  <a:lnTo>
                    <a:pt x="54" y="68"/>
                  </a:lnTo>
                  <a:lnTo>
                    <a:pt x="60" y="64"/>
                  </a:lnTo>
                  <a:lnTo>
                    <a:pt x="64" y="60"/>
                  </a:lnTo>
                  <a:lnTo>
                    <a:pt x="68" y="54"/>
                  </a:lnTo>
                  <a:lnTo>
                    <a:pt x="71" y="47"/>
                  </a:lnTo>
                  <a:lnTo>
                    <a:pt x="72" y="41"/>
                  </a:lnTo>
                  <a:lnTo>
                    <a:pt x="72" y="33"/>
                  </a:lnTo>
                  <a:lnTo>
                    <a:pt x="72" y="33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34" y="61"/>
                  </a:lnTo>
                  <a:lnTo>
                    <a:pt x="30" y="61"/>
                  </a:lnTo>
                  <a:lnTo>
                    <a:pt x="26" y="59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6" y="51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4"/>
                  </a:lnTo>
                  <a:lnTo>
                    <a:pt x="12" y="30"/>
                  </a:lnTo>
                  <a:lnTo>
                    <a:pt x="13" y="25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20" y="17"/>
                  </a:lnTo>
                  <a:lnTo>
                    <a:pt x="24" y="15"/>
                  </a:lnTo>
                  <a:lnTo>
                    <a:pt x="28" y="13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41" y="11"/>
                  </a:lnTo>
                  <a:lnTo>
                    <a:pt x="47" y="14"/>
                  </a:lnTo>
                  <a:lnTo>
                    <a:pt x="51" y="16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26"/>
                  </a:lnTo>
                  <a:lnTo>
                    <a:pt x="61" y="33"/>
                  </a:lnTo>
                  <a:lnTo>
                    <a:pt x="61" y="33"/>
                  </a:lnTo>
                  <a:lnTo>
                    <a:pt x="61" y="34"/>
                  </a:lnTo>
                  <a:lnTo>
                    <a:pt x="61" y="34"/>
                  </a:lnTo>
                  <a:lnTo>
                    <a:pt x="61" y="39"/>
                  </a:lnTo>
                  <a:lnTo>
                    <a:pt x="60" y="44"/>
                  </a:lnTo>
                  <a:lnTo>
                    <a:pt x="58" y="48"/>
                  </a:lnTo>
                  <a:lnTo>
                    <a:pt x="55" y="52"/>
                  </a:lnTo>
                  <a:lnTo>
                    <a:pt x="53" y="55"/>
                  </a:lnTo>
                  <a:lnTo>
                    <a:pt x="48" y="59"/>
                  </a:lnTo>
                  <a:lnTo>
                    <a:pt x="43" y="60"/>
                  </a:lnTo>
                  <a:lnTo>
                    <a:pt x="39" y="61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FB15B5FC-0369-4C47-B13A-BF05E312A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9701" y="3287713"/>
              <a:ext cx="41275" cy="36513"/>
            </a:xfrm>
            <a:custGeom>
              <a:avLst/>
              <a:gdLst>
                <a:gd name="T0" fmla="*/ 11 w 52"/>
                <a:gd name="T1" fmla="*/ 19 h 46"/>
                <a:gd name="T2" fmla="*/ 19 w 52"/>
                <a:gd name="T3" fmla="*/ 34 h 46"/>
                <a:gd name="T4" fmla="*/ 19 w 52"/>
                <a:gd name="T5" fmla="*/ 34 h 46"/>
                <a:gd name="T6" fmla="*/ 20 w 52"/>
                <a:gd name="T7" fmla="*/ 35 h 46"/>
                <a:gd name="T8" fmla="*/ 20 w 52"/>
                <a:gd name="T9" fmla="*/ 35 h 46"/>
                <a:gd name="T10" fmla="*/ 20 w 52"/>
                <a:gd name="T11" fmla="*/ 35 h 46"/>
                <a:gd name="T12" fmla="*/ 41 w 52"/>
                <a:gd name="T13" fmla="*/ 23 h 46"/>
                <a:gd name="T14" fmla="*/ 41 w 52"/>
                <a:gd name="T15" fmla="*/ 23 h 46"/>
                <a:gd name="T16" fmla="*/ 41 w 52"/>
                <a:gd name="T17" fmla="*/ 22 h 46"/>
                <a:gd name="T18" fmla="*/ 33 w 52"/>
                <a:gd name="T19" fmla="*/ 6 h 46"/>
                <a:gd name="T20" fmla="*/ 42 w 52"/>
                <a:gd name="T21" fmla="*/ 0 h 46"/>
                <a:gd name="T22" fmla="*/ 51 w 52"/>
                <a:gd name="T23" fmla="*/ 16 h 46"/>
                <a:gd name="T24" fmla="*/ 51 w 52"/>
                <a:gd name="T25" fmla="*/ 16 h 46"/>
                <a:gd name="T26" fmla="*/ 52 w 52"/>
                <a:gd name="T27" fmla="*/ 21 h 46"/>
                <a:gd name="T28" fmla="*/ 52 w 52"/>
                <a:gd name="T29" fmla="*/ 26 h 46"/>
                <a:gd name="T30" fmla="*/ 50 w 52"/>
                <a:gd name="T31" fmla="*/ 30 h 46"/>
                <a:gd name="T32" fmla="*/ 47 w 52"/>
                <a:gd name="T33" fmla="*/ 34 h 46"/>
                <a:gd name="T34" fmla="*/ 26 w 52"/>
                <a:gd name="T35" fmla="*/ 45 h 46"/>
                <a:gd name="T36" fmla="*/ 26 w 52"/>
                <a:gd name="T37" fmla="*/ 45 h 46"/>
                <a:gd name="T38" fmla="*/ 24 w 52"/>
                <a:gd name="T39" fmla="*/ 46 h 46"/>
                <a:gd name="T40" fmla="*/ 20 w 52"/>
                <a:gd name="T41" fmla="*/ 46 h 46"/>
                <a:gd name="T42" fmla="*/ 20 w 52"/>
                <a:gd name="T43" fmla="*/ 46 h 46"/>
                <a:gd name="T44" fmla="*/ 17 w 52"/>
                <a:gd name="T45" fmla="*/ 45 h 46"/>
                <a:gd name="T46" fmla="*/ 17 w 52"/>
                <a:gd name="T47" fmla="*/ 45 h 46"/>
                <a:gd name="T48" fmla="*/ 12 w 52"/>
                <a:gd name="T49" fmla="*/ 44 h 46"/>
                <a:gd name="T50" fmla="*/ 9 w 52"/>
                <a:gd name="T51" fmla="*/ 39 h 46"/>
                <a:gd name="T52" fmla="*/ 0 w 52"/>
                <a:gd name="T53" fmla="*/ 23 h 46"/>
                <a:gd name="T54" fmla="*/ 11 w 52"/>
                <a:gd name="T55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46">
                  <a:moveTo>
                    <a:pt x="11" y="19"/>
                  </a:moveTo>
                  <a:lnTo>
                    <a:pt x="19" y="34"/>
                  </a:lnTo>
                  <a:lnTo>
                    <a:pt x="19" y="34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1" y="22"/>
                  </a:lnTo>
                  <a:lnTo>
                    <a:pt x="33" y="6"/>
                  </a:lnTo>
                  <a:lnTo>
                    <a:pt x="42" y="0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52" y="21"/>
                  </a:lnTo>
                  <a:lnTo>
                    <a:pt x="52" y="26"/>
                  </a:lnTo>
                  <a:lnTo>
                    <a:pt x="50" y="30"/>
                  </a:lnTo>
                  <a:lnTo>
                    <a:pt x="47" y="3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4" y="46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2" y="44"/>
                  </a:lnTo>
                  <a:lnTo>
                    <a:pt x="9" y="39"/>
                  </a:lnTo>
                  <a:lnTo>
                    <a:pt x="0" y="23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BF37D109-9979-4420-96A1-99831C2E95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6664" y="3001963"/>
              <a:ext cx="220663" cy="309563"/>
            </a:xfrm>
            <a:custGeom>
              <a:avLst/>
              <a:gdLst>
                <a:gd name="T0" fmla="*/ 274 w 277"/>
                <a:gd name="T1" fmla="*/ 323 h 389"/>
                <a:gd name="T2" fmla="*/ 97 w 277"/>
                <a:gd name="T3" fmla="*/ 0 h 389"/>
                <a:gd name="T4" fmla="*/ 0 w 277"/>
                <a:gd name="T5" fmla="*/ 53 h 389"/>
                <a:gd name="T6" fmla="*/ 29 w 277"/>
                <a:gd name="T7" fmla="*/ 105 h 389"/>
                <a:gd name="T8" fmla="*/ 34 w 277"/>
                <a:gd name="T9" fmla="*/ 117 h 389"/>
                <a:gd name="T10" fmla="*/ 85 w 277"/>
                <a:gd name="T11" fmla="*/ 209 h 389"/>
                <a:gd name="T12" fmla="*/ 92 w 277"/>
                <a:gd name="T13" fmla="*/ 222 h 389"/>
                <a:gd name="T14" fmla="*/ 177 w 277"/>
                <a:gd name="T15" fmla="*/ 378 h 389"/>
                <a:gd name="T16" fmla="*/ 177 w 277"/>
                <a:gd name="T17" fmla="*/ 378 h 389"/>
                <a:gd name="T18" fmla="*/ 181 w 277"/>
                <a:gd name="T19" fmla="*/ 382 h 389"/>
                <a:gd name="T20" fmla="*/ 186 w 277"/>
                <a:gd name="T21" fmla="*/ 387 h 389"/>
                <a:gd name="T22" fmla="*/ 192 w 277"/>
                <a:gd name="T23" fmla="*/ 389 h 389"/>
                <a:gd name="T24" fmla="*/ 198 w 277"/>
                <a:gd name="T25" fmla="*/ 389 h 389"/>
                <a:gd name="T26" fmla="*/ 198 w 277"/>
                <a:gd name="T27" fmla="*/ 389 h 389"/>
                <a:gd name="T28" fmla="*/ 205 w 277"/>
                <a:gd name="T29" fmla="*/ 389 h 389"/>
                <a:gd name="T30" fmla="*/ 209 w 277"/>
                <a:gd name="T31" fmla="*/ 387 h 389"/>
                <a:gd name="T32" fmla="*/ 217 w 277"/>
                <a:gd name="T33" fmla="*/ 382 h 389"/>
                <a:gd name="T34" fmla="*/ 228 w 277"/>
                <a:gd name="T35" fmla="*/ 378 h 389"/>
                <a:gd name="T36" fmla="*/ 259 w 277"/>
                <a:gd name="T37" fmla="*/ 359 h 389"/>
                <a:gd name="T38" fmla="*/ 265 w 277"/>
                <a:gd name="T39" fmla="*/ 357 h 389"/>
                <a:gd name="T40" fmla="*/ 265 w 277"/>
                <a:gd name="T41" fmla="*/ 357 h 389"/>
                <a:gd name="T42" fmla="*/ 268 w 277"/>
                <a:gd name="T43" fmla="*/ 353 h 389"/>
                <a:gd name="T44" fmla="*/ 272 w 277"/>
                <a:gd name="T45" fmla="*/ 350 h 389"/>
                <a:gd name="T46" fmla="*/ 274 w 277"/>
                <a:gd name="T47" fmla="*/ 347 h 389"/>
                <a:gd name="T48" fmla="*/ 276 w 277"/>
                <a:gd name="T49" fmla="*/ 342 h 389"/>
                <a:gd name="T50" fmla="*/ 277 w 277"/>
                <a:gd name="T51" fmla="*/ 337 h 389"/>
                <a:gd name="T52" fmla="*/ 277 w 277"/>
                <a:gd name="T53" fmla="*/ 333 h 389"/>
                <a:gd name="T54" fmla="*/ 276 w 277"/>
                <a:gd name="T55" fmla="*/ 328 h 389"/>
                <a:gd name="T56" fmla="*/ 274 w 277"/>
                <a:gd name="T57" fmla="*/ 323 h 389"/>
                <a:gd name="T58" fmla="*/ 274 w 277"/>
                <a:gd name="T59" fmla="*/ 323 h 389"/>
                <a:gd name="T60" fmla="*/ 259 w 277"/>
                <a:gd name="T61" fmla="*/ 347 h 389"/>
                <a:gd name="T62" fmla="*/ 205 w 277"/>
                <a:gd name="T63" fmla="*/ 376 h 389"/>
                <a:gd name="T64" fmla="*/ 205 w 277"/>
                <a:gd name="T65" fmla="*/ 376 h 389"/>
                <a:gd name="T66" fmla="*/ 201 w 277"/>
                <a:gd name="T67" fmla="*/ 378 h 389"/>
                <a:gd name="T68" fmla="*/ 198 w 277"/>
                <a:gd name="T69" fmla="*/ 378 h 389"/>
                <a:gd name="T70" fmla="*/ 198 w 277"/>
                <a:gd name="T71" fmla="*/ 378 h 389"/>
                <a:gd name="T72" fmla="*/ 194 w 277"/>
                <a:gd name="T73" fmla="*/ 378 h 389"/>
                <a:gd name="T74" fmla="*/ 192 w 277"/>
                <a:gd name="T75" fmla="*/ 376 h 389"/>
                <a:gd name="T76" fmla="*/ 189 w 277"/>
                <a:gd name="T77" fmla="*/ 374 h 389"/>
                <a:gd name="T78" fmla="*/ 188 w 277"/>
                <a:gd name="T79" fmla="*/ 372 h 389"/>
                <a:gd name="T80" fmla="*/ 15 w 277"/>
                <a:gd name="T81" fmla="*/ 57 h 389"/>
                <a:gd name="T82" fmla="*/ 92 w 277"/>
                <a:gd name="T83" fmla="*/ 16 h 389"/>
                <a:gd name="T84" fmla="*/ 264 w 277"/>
                <a:gd name="T85" fmla="*/ 329 h 389"/>
                <a:gd name="T86" fmla="*/ 264 w 277"/>
                <a:gd name="T87" fmla="*/ 329 h 389"/>
                <a:gd name="T88" fmla="*/ 266 w 277"/>
                <a:gd name="T89" fmla="*/ 334 h 389"/>
                <a:gd name="T90" fmla="*/ 265 w 277"/>
                <a:gd name="T91" fmla="*/ 340 h 389"/>
                <a:gd name="T92" fmla="*/ 262 w 277"/>
                <a:gd name="T93" fmla="*/ 343 h 389"/>
                <a:gd name="T94" fmla="*/ 259 w 277"/>
                <a:gd name="T95" fmla="*/ 347 h 389"/>
                <a:gd name="T96" fmla="*/ 259 w 277"/>
                <a:gd name="T97" fmla="*/ 34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7" h="389">
                  <a:moveTo>
                    <a:pt x="274" y="323"/>
                  </a:moveTo>
                  <a:lnTo>
                    <a:pt x="97" y="0"/>
                  </a:lnTo>
                  <a:lnTo>
                    <a:pt x="0" y="53"/>
                  </a:lnTo>
                  <a:lnTo>
                    <a:pt x="29" y="105"/>
                  </a:lnTo>
                  <a:lnTo>
                    <a:pt x="34" y="117"/>
                  </a:lnTo>
                  <a:lnTo>
                    <a:pt x="85" y="209"/>
                  </a:lnTo>
                  <a:lnTo>
                    <a:pt x="92" y="222"/>
                  </a:lnTo>
                  <a:lnTo>
                    <a:pt x="177" y="378"/>
                  </a:lnTo>
                  <a:lnTo>
                    <a:pt x="177" y="378"/>
                  </a:lnTo>
                  <a:lnTo>
                    <a:pt x="181" y="382"/>
                  </a:lnTo>
                  <a:lnTo>
                    <a:pt x="186" y="387"/>
                  </a:lnTo>
                  <a:lnTo>
                    <a:pt x="192" y="389"/>
                  </a:lnTo>
                  <a:lnTo>
                    <a:pt x="198" y="389"/>
                  </a:lnTo>
                  <a:lnTo>
                    <a:pt x="198" y="389"/>
                  </a:lnTo>
                  <a:lnTo>
                    <a:pt x="205" y="389"/>
                  </a:lnTo>
                  <a:lnTo>
                    <a:pt x="209" y="387"/>
                  </a:lnTo>
                  <a:lnTo>
                    <a:pt x="217" y="382"/>
                  </a:lnTo>
                  <a:lnTo>
                    <a:pt x="228" y="378"/>
                  </a:lnTo>
                  <a:lnTo>
                    <a:pt x="259" y="359"/>
                  </a:lnTo>
                  <a:lnTo>
                    <a:pt x="265" y="357"/>
                  </a:lnTo>
                  <a:lnTo>
                    <a:pt x="265" y="357"/>
                  </a:lnTo>
                  <a:lnTo>
                    <a:pt x="268" y="353"/>
                  </a:lnTo>
                  <a:lnTo>
                    <a:pt x="272" y="350"/>
                  </a:lnTo>
                  <a:lnTo>
                    <a:pt x="274" y="347"/>
                  </a:lnTo>
                  <a:lnTo>
                    <a:pt x="276" y="342"/>
                  </a:lnTo>
                  <a:lnTo>
                    <a:pt x="277" y="337"/>
                  </a:lnTo>
                  <a:lnTo>
                    <a:pt x="277" y="333"/>
                  </a:lnTo>
                  <a:lnTo>
                    <a:pt x="276" y="328"/>
                  </a:lnTo>
                  <a:lnTo>
                    <a:pt x="274" y="323"/>
                  </a:lnTo>
                  <a:lnTo>
                    <a:pt x="274" y="323"/>
                  </a:lnTo>
                  <a:close/>
                  <a:moveTo>
                    <a:pt x="259" y="347"/>
                  </a:moveTo>
                  <a:lnTo>
                    <a:pt x="205" y="376"/>
                  </a:lnTo>
                  <a:lnTo>
                    <a:pt x="205" y="376"/>
                  </a:lnTo>
                  <a:lnTo>
                    <a:pt x="201" y="378"/>
                  </a:lnTo>
                  <a:lnTo>
                    <a:pt x="198" y="378"/>
                  </a:lnTo>
                  <a:lnTo>
                    <a:pt x="198" y="378"/>
                  </a:lnTo>
                  <a:lnTo>
                    <a:pt x="194" y="378"/>
                  </a:lnTo>
                  <a:lnTo>
                    <a:pt x="192" y="376"/>
                  </a:lnTo>
                  <a:lnTo>
                    <a:pt x="189" y="374"/>
                  </a:lnTo>
                  <a:lnTo>
                    <a:pt x="188" y="372"/>
                  </a:lnTo>
                  <a:lnTo>
                    <a:pt x="15" y="57"/>
                  </a:lnTo>
                  <a:lnTo>
                    <a:pt x="92" y="16"/>
                  </a:lnTo>
                  <a:lnTo>
                    <a:pt x="264" y="329"/>
                  </a:lnTo>
                  <a:lnTo>
                    <a:pt x="264" y="329"/>
                  </a:lnTo>
                  <a:lnTo>
                    <a:pt x="266" y="334"/>
                  </a:lnTo>
                  <a:lnTo>
                    <a:pt x="265" y="340"/>
                  </a:lnTo>
                  <a:lnTo>
                    <a:pt x="262" y="343"/>
                  </a:lnTo>
                  <a:lnTo>
                    <a:pt x="259" y="347"/>
                  </a:lnTo>
                  <a:lnTo>
                    <a:pt x="259" y="3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46F55EA8-0C01-4A5D-BB33-0DC4B44E05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9" y="2989263"/>
              <a:ext cx="74613" cy="46038"/>
            </a:xfrm>
            <a:custGeom>
              <a:avLst/>
              <a:gdLst>
                <a:gd name="T0" fmla="*/ 79 w 95"/>
                <a:gd name="T1" fmla="*/ 0 h 57"/>
                <a:gd name="T2" fmla="*/ 79 w 95"/>
                <a:gd name="T3" fmla="*/ 0 h 57"/>
                <a:gd name="T4" fmla="*/ 73 w 95"/>
                <a:gd name="T5" fmla="*/ 1 h 57"/>
                <a:gd name="T6" fmla="*/ 67 w 95"/>
                <a:gd name="T7" fmla="*/ 3 h 57"/>
                <a:gd name="T8" fmla="*/ 13 w 95"/>
                <a:gd name="T9" fmla="*/ 33 h 57"/>
                <a:gd name="T10" fmla="*/ 13 w 95"/>
                <a:gd name="T11" fmla="*/ 33 h 57"/>
                <a:gd name="T12" fmla="*/ 8 w 95"/>
                <a:gd name="T13" fmla="*/ 35 h 57"/>
                <a:gd name="T14" fmla="*/ 6 w 95"/>
                <a:gd name="T15" fmla="*/ 39 h 57"/>
                <a:gd name="T16" fmla="*/ 3 w 95"/>
                <a:gd name="T17" fmla="*/ 43 h 57"/>
                <a:gd name="T18" fmla="*/ 1 w 95"/>
                <a:gd name="T19" fmla="*/ 47 h 57"/>
                <a:gd name="T20" fmla="*/ 1 w 95"/>
                <a:gd name="T21" fmla="*/ 47 h 57"/>
                <a:gd name="T22" fmla="*/ 0 w 95"/>
                <a:gd name="T23" fmla="*/ 53 h 57"/>
                <a:gd name="T24" fmla="*/ 0 w 95"/>
                <a:gd name="T25" fmla="*/ 57 h 57"/>
                <a:gd name="T26" fmla="*/ 12 w 95"/>
                <a:gd name="T27" fmla="*/ 51 h 57"/>
                <a:gd name="T28" fmla="*/ 12 w 95"/>
                <a:gd name="T29" fmla="*/ 51 h 57"/>
                <a:gd name="T30" fmla="*/ 12 w 95"/>
                <a:gd name="T31" fmla="*/ 50 h 57"/>
                <a:gd name="T32" fmla="*/ 12 w 95"/>
                <a:gd name="T33" fmla="*/ 50 h 57"/>
                <a:gd name="T34" fmla="*/ 14 w 95"/>
                <a:gd name="T35" fmla="*/ 46 h 57"/>
                <a:gd name="T36" fmla="*/ 19 w 95"/>
                <a:gd name="T37" fmla="*/ 43 h 57"/>
                <a:gd name="T38" fmla="*/ 73 w 95"/>
                <a:gd name="T39" fmla="*/ 13 h 57"/>
                <a:gd name="T40" fmla="*/ 73 w 95"/>
                <a:gd name="T41" fmla="*/ 13 h 57"/>
                <a:gd name="T42" fmla="*/ 76 w 95"/>
                <a:gd name="T43" fmla="*/ 12 h 57"/>
                <a:gd name="T44" fmla="*/ 79 w 95"/>
                <a:gd name="T45" fmla="*/ 11 h 57"/>
                <a:gd name="T46" fmla="*/ 79 w 95"/>
                <a:gd name="T47" fmla="*/ 11 h 57"/>
                <a:gd name="T48" fmla="*/ 83 w 95"/>
                <a:gd name="T49" fmla="*/ 12 h 57"/>
                <a:gd name="T50" fmla="*/ 95 w 95"/>
                <a:gd name="T51" fmla="*/ 6 h 57"/>
                <a:gd name="T52" fmla="*/ 95 w 95"/>
                <a:gd name="T53" fmla="*/ 6 h 57"/>
                <a:gd name="T54" fmla="*/ 91 w 95"/>
                <a:gd name="T55" fmla="*/ 3 h 57"/>
                <a:gd name="T56" fmla="*/ 88 w 95"/>
                <a:gd name="T57" fmla="*/ 2 h 57"/>
                <a:gd name="T58" fmla="*/ 83 w 95"/>
                <a:gd name="T59" fmla="*/ 1 h 57"/>
                <a:gd name="T60" fmla="*/ 79 w 95"/>
                <a:gd name="T61" fmla="*/ 0 h 57"/>
                <a:gd name="T62" fmla="*/ 79 w 95"/>
                <a:gd name="T6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5" h="57">
                  <a:moveTo>
                    <a:pt x="79" y="0"/>
                  </a:moveTo>
                  <a:lnTo>
                    <a:pt x="79" y="0"/>
                  </a:lnTo>
                  <a:lnTo>
                    <a:pt x="73" y="1"/>
                  </a:lnTo>
                  <a:lnTo>
                    <a:pt x="67" y="3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8" y="35"/>
                  </a:lnTo>
                  <a:lnTo>
                    <a:pt x="6" y="39"/>
                  </a:lnTo>
                  <a:lnTo>
                    <a:pt x="3" y="43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12" y="51"/>
                  </a:lnTo>
                  <a:lnTo>
                    <a:pt x="12" y="51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6"/>
                  </a:lnTo>
                  <a:lnTo>
                    <a:pt x="19" y="43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79" y="11"/>
                  </a:lnTo>
                  <a:lnTo>
                    <a:pt x="83" y="12"/>
                  </a:lnTo>
                  <a:lnTo>
                    <a:pt x="95" y="6"/>
                  </a:lnTo>
                  <a:lnTo>
                    <a:pt x="95" y="6"/>
                  </a:lnTo>
                  <a:lnTo>
                    <a:pt x="91" y="3"/>
                  </a:lnTo>
                  <a:lnTo>
                    <a:pt x="88" y="2"/>
                  </a:lnTo>
                  <a:lnTo>
                    <a:pt x="83" y="1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B704F073-426D-4BF9-ADB1-C0C9E236B1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10176" y="3379788"/>
              <a:ext cx="125413" cy="28575"/>
            </a:xfrm>
            <a:custGeom>
              <a:avLst/>
              <a:gdLst>
                <a:gd name="T0" fmla="*/ 150 w 157"/>
                <a:gd name="T1" fmla="*/ 0 h 36"/>
                <a:gd name="T2" fmla="*/ 7 w 157"/>
                <a:gd name="T3" fmla="*/ 0 h 36"/>
                <a:gd name="T4" fmla="*/ 7 w 157"/>
                <a:gd name="T5" fmla="*/ 0 h 36"/>
                <a:gd name="T6" fmla="*/ 5 w 157"/>
                <a:gd name="T7" fmla="*/ 2 h 36"/>
                <a:gd name="T8" fmla="*/ 2 w 157"/>
                <a:gd name="T9" fmla="*/ 3 h 36"/>
                <a:gd name="T10" fmla="*/ 1 w 157"/>
                <a:gd name="T11" fmla="*/ 5 h 36"/>
                <a:gd name="T12" fmla="*/ 0 w 157"/>
                <a:gd name="T13" fmla="*/ 7 h 36"/>
                <a:gd name="T14" fmla="*/ 0 w 157"/>
                <a:gd name="T15" fmla="*/ 36 h 36"/>
                <a:gd name="T16" fmla="*/ 157 w 157"/>
                <a:gd name="T17" fmla="*/ 36 h 36"/>
                <a:gd name="T18" fmla="*/ 157 w 157"/>
                <a:gd name="T19" fmla="*/ 7 h 36"/>
                <a:gd name="T20" fmla="*/ 157 w 157"/>
                <a:gd name="T21" fmla="*/ 7 h 36"/>
                <a:gd name="T22" fmla="*/ 157 w 157"/>
                <a:gd name="T23" fmla="*/ 5 h 36"/>
                <a:gd name="T24" fmla="*/ 154 w 157"/>
                <a:gd name="T25" fmla="*/ 3 h 36"/>
                <a:gd name="T26" fmla="*/ 153 w 157"/>
                <a:gd name="T27" fmla="*/ 2 h 36"/>
                <a:gd name="T28" fmla="*/ 150 w 157"/>
                <a:gd name="T29" fmla="*/ 0 h 36"/>
                <a:gd name="T30" fmla="*/ 150 w 157"/>
                <a:gd name="T31" fmla="*/ 0 h 36"/>
                <a:gd name="T32" fmla="*/ 11 w 157"/>
                <a:gd name="T33" fmla="*/ 25 h 36"/>
                <a:gd name="T34" fmla="*/ 11 w 157"/>
                <a:gd name="T35" fmla="*/ 12 h 36"/>
                <a:gd name="T36" fmla="*/ 145 w 157"/>
                <a:gd name="T37" fmla="*/ 12 h 36"/>
                <a:gd name="T38" fmla="*/ 145 w 157"/>
                <a:gd name="T39" fmla="*/ 25 h 36"/>
                <a:gd name="T40" fmla="*/ 11 w 157"/>
                <a:gd name="T41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7" h="36">
                  <a:moveTo>
                    <a:pt x="150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36"/>
                  </a:lnTo>
                  <a:lnTo>
                    <a:pt x="157" y="36"/>
                  </a:lnTo>
                  <a:lnTo>
                    <a:pt x="157" y="7"/>
                  </a:lnTo>
                  <a:lnTo>
                    <a:pt x="157" y="7"/>
                  </a:lnTo>
                  <a:lnTo>
                    <a:pt x="157" y="5"/>
                  </a:lnTo>
                  <a:lnTo>
                    <a:pt x="154" y="3"/>
                  </a:lnTo>
                  <a:lnTo>
                    <a:pt x="153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1" y="25"/>
                  </a:moveTo>
                  <a:lnTo>
                    <a:pt x="11" y="12"/>
                  </a:lnTo>
                  <a:lnTo>
                    <a:pt x="145" y="12"/>
                  </a:lnTo>
                  <a:lnTo>
                    <a:pt x="145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0C7E85B5-1C21-4069-8308-2FCB2052A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9664" y="3163888"/>
              <a:ext cx="136525" cy="361950"/>
            </a:xfrm>
            <a:custGeom>
              <a:avLst/>
              <a:gdLst>
                <a:gd name="T0" fmla="*/ 129 w 171"/>
                <a:gd name="T1" fmla="*/ 446 h 457"/>
                <a:gd name="T2" fmla="*/ 80 w 171"/>
                <a:gd name="T3" fmla="*/ 408 h 457"/>
                <a:gd name="T4" fmla="*/ 46 w 171"/>
                <a:gd name="T5" fmla="*/ 367 h 457"/>
                <a:gd name="T6" fmla="*/ 11 w 171"/>
                <a:gd name="T7" fmla="*/ 293 h 457"/>
                <a:gd name="T8" fmla="*/ 0 w 171"/>
                <a:gd name="T9" fmla="*/ 212 h 457"/>
                <a:gd name="T10" fmla="*/ 5 w 171"/>
                <a:gd name="T11" fmla="*/ 158 h 457"/>
                <a:gd name="T12" fmla="*/ 32 w 171"/>
                <a:gd name="T13" fmla="*/ 82 h 457"/>
                <a:gd name="T14" fmla="*/ 80 w 171"/>
                <a:gd name="T15" fmla="*/ 17 h 457"/>
                <a:gd name="T16" fmla="*/ 96 w 171"/>
                <a:gd name="T17" fmla="*/ 2 h 457"/>
                <a:gd name="T18" fmla="*/ 102 w 171"/>
                <a:gd name="T19" fmla="*/ 0 h 457"/>
                <a:gd name="T20" fmla="*/ 106 w 171"/>
                <a:gd name="T21" fmla="*/ 5 h 457"/>
                <a:gd name="T22" fmla="*/ 114 w 171"/>
                <a:gd name="T23" fmla="*/ 25 h 457"/>
                <a:gd name="T24" fmla="*/ 127 w 171"/>
                <a:gd name="T25" fmla="*/ 41 h 457"/>
                <a:gd name="T26" fmla="*/ 130 w 171"/>
                <a:gd name="T27" fmla="*/ 45 h 457"/>
                <a:gd name="T28" fmla="*/ 127 w 171"/>
                <a:gd name="T29" fmla="*/ 49 h 457"/>
                <a:gd name="T30" fmla="*/ 111 w 171"/>
                <a:gd name="T31" fmla="*/ 66 h 457"/>
                <a:gd name="T32" fmla="*/ 74 w 171"/>
                <a:gd name="T33" fmla="*/ 124 h 457"/>
                <a:gd name="T34" fmla="*/ 56 w 171"/>
                <a:gd name="T35" fmla="*/ 189 h 457"/>
                <a:gd name="T36" fmla="*/ 56 w 171"/>
                <a:gd name="T37" fmla="*/ 227 h 457"/>
                <a:gd name="T38" fmla="*/ 63 w 171"/>
                <a:gd name="T39" fmla="*/ 272 h 457"/>
                <a:gd name="T40" fmla="*/ 79 w 171"/>
                <a:gd name="T41" fmla="*/ 313 h 457"/>
                <a:gd name="T42" fmla="*/ 103 w 171"/>
                <a:gd name="T43" fmla="*/ 351 h 457"/>
                <a:gd name="T44" fmla="*/ 134 w 171"/>
                <a:gd name="T45" fmla="*/ 382 h 457"/>
                <a:gd name="T46" fmla="*/ 171 w 171"/>
                <a:gd name="T47" fmla="*/ 407 h 457"/>
                <a:gd name="T48" fmla="*/ 164 w 171"/>
                <a:gd name="T49" fmla="*/ 416 h 457"/>
                <a:gd name="T50" fmla="*/ 138 w 171"/>
                <a:gd name="T51" fmla="*/ 399 h 457"/>
                <a:gd name="T52" fmla="*/ 103 w 171"/>
                <a:gd name="T53" fmla="*/ 368 h 457"/>
                <a:gd name="T54" fmla="*/ 77 w 171"/>
                <a:gd name="T55" fmla="*/ 331 h 457"/>
                <a:gd name="T56" fmla="*/ 57 w 171"/>
                <a:gd name="T57" fmla="*/ 290 h 457"/>
                <a:gd name="T58" fmla="*/ 46 w 171"/>
                <a:gd name="T59" fmla="*/ 244 h 457"/>
                <a:gd name="T60" fmla="*/ 43 w 171"/>
                <a:gd name="T61" fmla="*/ 212 h 457"/>
                <a:gd name="T62" fmla="*/ 55 w 171"/>
                <a:gd name="T63" fmla="*/ 143 h 457"/>
                <a:gd name="T64" fmla="*/ 85 w 171"/>
                <a:gd name="T65" fmla="*/ 81 h 457"/>
                <a:gd name="T66" fmla="*/ 115 w 171"/>
                <a:gd name="T67" fmla="*/ 45 h 457"/>
                <a:gd name="T68" fmla="*/ 101 w 171"/>
                <a:gd name="T69" fmla="*/ 24 h 457"/>
                <a:gd name="T70" fmla="*/ 88 w 171"/>
                <a:gd name="T71" fmla="*/ 25 h 457"/>
                <a:gd name="T72" fmla="*/ 56 w 171"/>
                <a:gd name="T73" fmla="*/ 65 h 457"/>
                <a:gd name="T74" fmla="*/ 23 w 171"/>
                <a:gd name="T75" fmla="*/ 135 h 457"/>
                <a:gd name="T76" fmla="*/ 11 w 171"/>
                <a:gd name="T77" fmla="*/ 212 h 457"/>
                <a:gd name="T78" fmla="*/ 16 w 171"/>
                <a:gd name="T79" fmla="*/ 264 h 457"/>
                <a:gd name="T80" fmla="*/ 42 w 171"/>
                <a:gd name="T81" fmla="*/ 338 h 457"/>
                <a:gd name="T82" fmla="*/ 88 w 171"/>
                <a:gd name="T83" fmla="*/ 400 h 457"/>
                <a:gd name="T84" fmla="*/ 118 w 171"/>
                <a:gd name="T85" fmla="*/ 426 h 457"/>
                <a:gd name="T86" fmla="*/ 162 w 171"/>
                <a:gd name="T87" fmla="*/ 422 h 457"/>
                <a:gd name="T88" fmla="*/ 164 w 171"/>
                <a:gd name="T89" fmla="*/ 41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1" h="457">
                  <a:moveTo>
                    <a:pt x="146" y="457"/>
                  </a:moveTo>
                  <a:lnTo>
                    <a:pt x="146" y="457"/>
                  </a:lnTo>
                  <a:lnTo>
                    <a:pt x="129" y="446"/>
                  </a:lnTo>
                  <a:lnTo>
                    <a:pt x="111" y="435"/>
                  </a:lnTo>
                  <a:lnTo>
                    <a:pt x="95" y="422"/>
                  </a:lnTo>
                  <a:lnTo>
                    <a:pt x="80" y="408"/>
                  </a:lnTo>
                  <a:lnTo>
                    <a:pt x="80" y="408"/>
                  </a:lnTo>
                  <a:lnTo>
                    <a:pt x="62" y="389"/>
                  </a:lnTo>
                  <a:lnTo>
                    <a:pt x="46" y="367"/>
                  </a:lnTo>
                  <a:lnTo>
                    <a:pt x="32" y="343"/>
                  </a:lnTo>
                  <a:lnTo>
                    <a:pt x="20" y="318"/>
                  </a:lnTo>
                  <a:lnTo>
                    <a:pt x="11" y="293"/>
                  </a:lnTo>
                  <a:lnTo>
                    <a:pt x="5" y="267"/>
                  </a:lnTo>
                  <a:lnTo>
                    <a:pt x="1" y="240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1" y="185"/>
                  </a:lnTo>
                  <a:lnTo>
                    <a:pt x="5" y="158"/>
                  </a:lnTo>
                  <a:lnTo>
                    <a:pt x="11" y="132"/>
                  </a:lnTo>
                  <a:lnTo>
                    <a:pt x="20" y="106"/>
                  </a:lnTo>
                  <a:lnTo>
                    <a:pt x="32" y="82"/>
                  </a:lnTo>
                  <a:lnTo>
                    <a:pt x="46" y="59"/>
                  </a:lnTo>
                  <a:lnTo>
                    <a:pt x="62" y="3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4" y="3"/>
                  </a:lnTo>
                  <a:lnTo>
                    <a:pt x="106" y="5"/>
                  </a:lnTo>
                  <a:lnTo>
                    <a:pt x="106" y="5"/>
                  </a:lnTo>
                  <a:lnTo>
                    <a:pt x="106" y="5"/>
                  </a:lnTo>
                  <a:lnTo>
                    <a:pt x="109" y="14"/>
                  </a:lnTo>
                  <a:lnTo>
                    <a:pt x="114" y="25"/>
                  </a:lnTo>
                  <a:lnTo>
                    <a:pt x="121" y="33"/>
                  </a:lnTo>
                  <a:lnTo>
                    <a:pt x="127" y="41"/>
                  </a:lnTo>
                  <a:lnTo>
                    <a:pt x="127" y="41"/>
                  </a:lnTo>
                  <a:lnTo>
                    <a:pt x="127" y="41"/>
                  </a:lnTo>
                  <a:lnTo>
                    <a:pt x="129" y="43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29" y="48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11" y="66"/>
                  </a:lnTo>
                  <a:lnTo>
                    <a:pt x="96" y="83"/>
                  </a:lnTo>
                  <a:lnTo>
                    <a:pt x="85" y="103"/>
                  </a:lnTo>
                  <a:lnTo>
                    <a:pt x="74" y="124"/>
                  </a:lnTo>
                  <a:lnTo>
                    <a:pt x="66" y="145"/>
                  </a:lnTo>
                  <a:lnTo>
                    <a:pt x="61" y="166"/>
                  </a:lnTo>
                  <a:lnTo>
                    <a:pt x="56" y="189"/>
                  </a:lnTo>
                  <a:lnTo>
                    <a:pt x="55" y="212"/>
                  </a:lnTo>
                  <a:lnTo>
                    <a:pt x="55" y="212"/>
                  </a:lnTo>
                  <a:lnTo>
                    <a:pt x="56" y="227"/>
                  </a:lnTo>
                  <a:lnTo>
                    <a:pt x="57" y="242"/>
                  </a:lnTo>
                  <a:lnTo>
                    <a:pt x="59" y="257"/>
                  </a:lnTo>
                  <a:lnTo>
                    <a:pt x="63" y="272"/>
                  </a:lnTo>
                  <a:lnTo>
                    <a:pt x="68" y="286"/>
                  </a:lnTo>
                  <a:lnTo>
                    <a:pt x="73" y="300"/>
                  </a:lnTo>
                  <a:lnTo>
                    <a:pt x="79" y="313"/>
                  </a:lnTo>
                  <a:lnTo>
                    <a:pt x="86" y="327"/>
                  </a:lnTo>
                  <a:lnTo>
                    <a:pt x="94" y="338"/>
                  </a:lnTo>
                  <a:lnTo>
                    <a:pt x="103" y="351"/>
                  </a:lnTo>
                  <a:lnTo>
                    <a:pt x="112" y="361"/>
                  </a:lnTo>
                  <a:lnTo>
                    <a:pt x="123" y="371"/>
                  </a:lnTo>
                  <a:lnTo>
                    <a:pt x="134" y="382"/>
                  </a:lnTo>
                  <a:lnTo>
                    <a:pt x="146" y="391"/>
                  </a:lnTo>
                  <a:lnTo>
                    <a:pt x="159" y="399"/>
                  </a:lnTo>
                  <a:lnTo>
                    <a:pt x="171" y="407"/>
                  </a:lnTo>
                  <a:lnTo>
                    <a:pt x="171" y="407"/>
                  </a:lnTo>
                  <a:lnTo>
                    <a:pt x="164" y="416"/>
                  </a:lnTo>
                  <a:lnTo>
                    <a:pt x="164" y="416"/>
                  </a:lnTo>
                  <a:lnTo>
                    <a:pt x="164" y="416"/>
                  </a:lnTo>
                  <a:lnTo>
                    <a:pt x="150" y="408"/>
                  </a:lnTo>
                  <a:lnTo>
                    <a:pt x="138" y="399"/>
                  </a:lnTo>
                  <a:lnTo>
                    <a:pt x="126" y="390"/>
                  </a:lnTo>
                  <a:lnTo>
                    <a:pt x="115" y="380"/>
                  </a:lnTo>
                  <a:lnTo>
                    <a:pt x="103" y="368"/>
                  </a:lnTo>
                  <a:lnTo>
                    <a:pt x="94" y="357"/>
                  </a:lnTo>
                  <a:lnTo>
                    <a:pt x="85" y="344"/>
                  </a:lnTo>
                  <a:lnTo>
                    <a:pt x="77" y="331"/>
                  </a:lnTo>
                  <a:lnTo>
                    <a:pt x="69" y="317"/>
                  </a:lnTo>
                  <a:lnTo>
                    <a:pt x="63" y="304"/>
                  </a:lnTo>
                  <a:lnTo>
                    <a:pt x="57" y="290"/>
                  </a:lnTo>
                  <a:lnTo>
                    <a:pt x="53" y="275"/>
                  </a:lnTo>
                  <a:lnTo>
                    <a:pt x="49" y="260"/>
                  </a:lnTo>
                  <a:lnTo>
                    <a:pt x="46" y="244"/>
                  </a:lnTo>
                  <a:lnTo>
                    <a:pt x="45" y="229"/>
                  </a:lnTo>
                  <a:lnTo>
                    <a:pt x="43" y="212"/>
                  </a:lnTo>
                  <a:lnTo>
                    <a:pt x="43" y="212"/>
                  </a:lnTo>
                  <a:lnTo>
                    <a:pt x="46" y="189"/>
                  </a:lnTo>
                  <a:lnTo>
                    <a:pt x="49" y="166"/>
                  </a:lnTo>
                  <a:lnTo>
                    <a:pt x="55" y="143"/>
                  </a:lnTo>
                  <a:lnTo>
                    <a:pt x="63" y="121"/>
                  </a:lnTo>
                  <a:lnTo>
                    <a:pt x="73" y="101"/>
                  </a:lnTo>
                  <a:lnTo>
                    <a:pt x="85" y="81"/>
                  </a:lnTo>
                  <a:lnTo>
                    <a:pt x="99" y="62"/>
                  </a:lnTo>
                  <a:lnTo>
                    <a:pt x="115" y="45"/>
                  </a:lnTo>
                  <a:lnTo>
                    <a:pt x="115" y="45"/>
                  </a:lnTo>
                  <a:lnTo>
                    <a:pt x="110" y="38"/>
                  </a:lnTo>
                  <a:lnTo>
                    <a:pt x="106" y="32"/>
                  </a:lnTo>
                  <a:lnTo>
                    <a:pt x="101" y="24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88" y="25"/>
                  </a:lnTo>
                  <a:lnTo>
                    <a:pt x="88" y="25"/>
                  </a:lnTo>
                  <a:lnTo>
                    <a:pt x="71" y="44"/>
                  </a:lnTo>
                  <a:lnTo>
                    <a:pt x="56" y="65"/>
                  </a:lnTo>
                  <a:lnTo>
                    <a:pt x="42" y="87"/>
                  </a:lnTo>
                  <a:lnTo>
                    <a:pt x="31" y="111"/>
                  </a:lnTo>
                  <a:lnTo>
                    <a:pt x="23" y="135"/>
                  </a:lnTo>
                  <a:lnTo>
                    <a:pt x="16" y="161"/>
                  </a:lnTo>
                  <a:lnTo>
                    <a:pt x="12" y="186"/>
                  </a:lnTo>
                  <a:lnTo>
                    <a:pt x="11" y="212"/>
                  </a:lnTo>
                  <a:lnTo>
                    <a:pt x="11" y="212"/>
                  </a:lnTo>
                  <a:lnTo>
                    <a:pt x="12" y="239"/>
                  </a:lnTo>
                  <a:lnTo>
                    <a:pt x="16" y="264"/>
                  </a:lnTo>
                  <a:lnTo>
                    <a:pt x="23" y="290"/>
                  </a:lnTo>
                  <a:lnTo>
                    <a:pt x="31" y="314"/>
                  </a:lnTo>
                  <a:lnTo>
                    <a:pt x="42" y="338"/>
                  </a:lnTo>
                  <a:lnTo>
                    <a:pt x="56" y="360"/>
                  </a:lnTo>
                  <a:lnTo>
                    <a:pt x="71" y="381"/>
                  </a:lnTo>
                  <a:lnTo>
                    <a:pt x="88" y="400"/>
                  </a:lnTo>
                  <a:lnTo>
                    <a:pt x="88" y="400"/>
                  </a:lnTo>
                  <a:lnTo>
                    <a:pt x="103" y="414"/>
                  </a:lnTo>
                  <a:lnTo>
                    <a:pt x="118" y="426"/>
                  </a:lnTo>
                  <a:lnTo>
                    <a:pt x="134" y="437"/>
                  </a:lnTo>
                  <a:lnTo>
                    <a:pt x="150" y="446"/>
                  </a:lnTo>
                  <a:lnTo>
                    <a:pt x="162" y="422"/>
                  </a:lnTo>
                  <a:lnTo>
                    <a:pt x="162" y="422"/>
                  </a:lnTo>
                  <a:lnTo>
                    <a:pt x="164" y="416"/>
                  </a:lnTo>
                  <a:lnTo>
                    <a:pt x="164" y="416"/>
                  </a:lnTo>
                  <a:lnTo>
                    <a:pt x="146" y="4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D220812-3424-41DE-9803-6014DC5C5DAA}"/>
              </a:ext>
            </a:extLst>
          </p:cNvPr>
          <p:cNvGrpSpPr/>
          <p:nvPr userDrawn="1"/>
        </p:nvGrpSpPr>
        <p:grpSpPr>
          <a:xfrm>
            <a:off x="3976753" y="1905548"/>
            <a:ext cx="1195738" cy="1193510"/>
            <a:chOff x="5756276" y="2881313"/>
            <a:chExt cx="850900" cy="849313"/>
          </a:xfrm>
        </p:grpSpPr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41E4A809-49C3-4412-AB23-50B6BD3972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6276" y="2881313"/>
              <a:ext cx="850900" cy="849313"/>
            </a:xfrm>
            <a:custGeom>
              <a:avLst/>
              <a:gdLst>
                <a:gd name="T0" fmla="*/ 1071 w 1073"/>
                <a:gd name="T1" fmla="*/ 564 h 1072"/>
                <a:gd name="T2" fmla="*/ 1061 w 1073"/>
                <a:gd name="T3" fmla="*/ 645 h 1072"/>
                <a:gd name="T4" fmla="*/ 1040 w 1073"/>
                <a:gd name="T5" fmla="*/ 721 h 1072"/>
                <a:gd name="T6" fmla="*/ 1008 w 1073"/>
                <a:gd name="T7" fmla="*/ 792 h 1072"/>
                <a:gd name="T8" fmla="*/ 966 w 1073"/>
                <a:gd name="T9" fmla="*/ 857 h 1072"/>
                <a:gd name="T10" fmla="*/ 915 w 1073"/>
                <a:gd name="T11" fmla="*/ 915 h 1072"/>
                <a:gd name="T12" fmla="*/ 857 w 1073"/>
                <a:gd name="T13" fmla="*/ 966 h 1072"/>
                <a:gd name="T14" fmla="*/ 792 w 1073"/>
                <a:gd name="T15" fmla="*/ 1007 h 1072"/>
                <a:gd name="T16" fmla="*/ 720 w 1073"/>
                <a:gd name="T17" fmla="*/ 1040 h 1072"/>
                <a:gd name="T18" fmla="*/ 644 w 1073"/>
                <a:gd name="T19" fmla="*/ 1062 h 1072"/>
                <a:gd name="T20" fmla="*/ 564 w 1073"/>
                <a:gd name="T21" fmla="*/ 1072 h 1072"/>
                <a:gd name="T22" fmla="*/ 509 w 1073"/>
                <a:gd name="T23" fmla="*/ 1072 h 1072"/>
                <a:gd name="T24" fmla="*/ 429 w 1073"/>
                <a:gd name="T25" fmla="*/ 1062 h 1072"/>
                <a:gd name="T26" fmla="*/ 353 w 1073"/>
                <a:gd name="T27" fmla="*/ 1040 h 1072"/>
                <a:gd name="T28" fmla="*/ 281 w 1073"/>
                <a:gd name="T29" fmla="*/ 1007 h 1072"/>
                <a:gd name="T30" fmla="*/ 216 w 1073"/>
                <a:gd name="T31" fmla="*/ 966 h 1072"/>
                <a:gd name="T32" fmla="*/ 158 w 1073"/>
                <a:gd name="T33" fmla="*/ 915 h 1072"/>
                <a:gd name="T34" fmla="*/ 108 w 1073"/>
                <a:gd name="T35" fmla="*/ 857 h 1072"/>
                <a:gd name="T36" fmla="*/ 65 w 1073"/>
                <a:gd name="T37" fmla="*/ 792 h 1072"/>
                <a:gd name="T38" fmla="*/ 34 w 1073"/>
                <a:gd name="T39" fmla="*/ 721 h 1072"/>
                <a:gd name="T40" fmla="*/ 12 w 1073"/>
                <a:gd name="T41" fmla="*/ 645 h 1072"/>
                <a:gd name="T42" fmla="*/ 2 w 1073"/>
                <a:gd name="T43" fmla="*/ 564 h 1072"/>
                <a:gd name="T44" fmla="*/ 2 w 1073"/>
                <a:gd name="T45" fmla="*/ 509 h 1072"/>
                <a:gd name="T46" fmla="*/ 12 w 1073"/>
                <a:gd name="T47" fmla="*/ 428 h 1072"/>
                <a:gd name="T48" fmla="*/ 34 w 1073"/>
                <a:gd name="T49" fmla="*/ 352 h 1072"/>
                <a:gd name="T50" fmla="*/ 65 w 1073"/>
                <a:gd name="T51" fmla="*/ 280 h 1072"/>
                <a:gd name="T52" fmla="*/ 108 w 1073"/>
                <a:gd name="T53" fmla="*/ 216 h 1072"/>
                <a:gd name="T54" fmla="*/ 158 w 1073"/>
                <a:gd name="T55" fmla="*/ 157 h 1072"/>
                <a:gd name="T56" fmla="*/ 216 w 1073"/>
                <a:gd name="T57" fmla="*/ 106 h 1072"/>
                <a:gd name="T58" fmla="*/ 281 w 1073"/>
                <a:gd name="T59" fmla="*/ 65 h 1072"/>
                <a:gd name="T60" fmla="*/ 353 w 1073"/>
                <a:gd name="T61" fmla="*/ 33 h 1072"/>
                <a:gd name="T62" fmla="*/ 429 w 1073"/>
                <a:gd name="T63" fmla="*/ 11 h 1072"/>
                <a:gd name="T64" fmla="*/ 509 w 1073"/>
                <a:gd name="T65" fmla="*/ 0 h 1072"/>
                <a:gd name="T66" fmla="*/ 564 w 1073"/>
                <a:gd name="T67" fmla="*/ 0 h 1072"/>
                <a:gd name="T68" fmla="*/ 644 w 1073"/>
                <a:gd name="T69" fmla="*/ 11 h 1072"/>
                <a:gd name="T70" fmla="*/ 720 w 1073"/>
                <a:gd name="T71" fmla="*/ 33 h 1072"/>
                <a:gd name="T72" fmla="*/ 792 w 1073"/>
                <a:gd name="T73" fmla="*/ 65 h 1072"/>
                <a:gd name="T74" fmla="*/ 857 w 1073"/>
                <a:gd name="T75" fmla="*/ 106 h 1072"/>
                <a:gd name="T76" fmla="*/ 915 w 1073"/>
                <a:gd name="T77" fmla="*/ 157 h 1072"/>
                <a:gd name="T78" fmla="*/ 966 w 1073"/>
                <a:gd name="T79" fmla="*/ 216 h 1072"/>
                <a:gd name="T80" fmla="*/ 1008 w 1073"/>
                <a:gd name="T81" fmla="*/ 280 h 1072"/>
                <a:gd name="T82" fmla="*/ 1040 w 1073"/>
                <a:gd name="T83" fmla="*/ 352 h 1072"/>
                <a:gd name="T84" fmla="*/ 1061 w 1073"/>
                <a:gd name="T85" fmla="*/ 428 h 1072"/>
                <a:gd name="T86" fmla="*/ 1071 w 1073"/>
                <a:gd name="T87" fmla="*/ 509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3" h="1072">
                  <a:moveTo>
                    <a:pt x="1073" y="536"/>
                  </a:moveTo>
                  <a:lnTo>
                    <a:pt x="1073" y="536"/>
                  </a:lnTo>
                  <a:lnTo>
                    <a:pt x="1071" y="564"/>
                  </a:lnTo>
                  <a:lnTo>
                    <a:pt x="1069" y="590"/>
                  </a:lnTo>
                  <a:lnTo>
                    <a:pt x="1066" y="618"/>
                  </a:lnTo>
                  <a:lnTo>
                    <a:pt x="1061" y="645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40" y="721"/>
                  </a:lnTo>
                  <a:lnTo>
                    <a:pt x="1030" y="745"/>
                  </a:lnTo>
                  <a:lnTo>
                    <a:pt x="1020" y="769"/>
                  </a:lnTo>
                  <a:lnTo>
                    <a:pt x="1008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6" y="857"/>
                  </a:lnTo>
                  <a:lnTo>
                    <a:pt x="951" y="877"/>
                  </a:lnTo>
                  <a:lnTo>
                    <a:pt x="933" y="897"/>
                  </a:lnTo>
                  <a:lnTo>
                    <a:pt x="915" y="915"/>
                  </a:lnTo>
                  <a:lnTo>
                    <a:pt x="896" y="933"/>
                  </a:lnTo>
                  <a:lnTo>
                    <a:pt x="877" y="950"/>
                  </a:lnTo>
                  <a:lnTo>
                    <a:pt x="857" y="966"/>
                  </a:lnTo>
                  <a:lnTo>
                    <a:pt x="837" y="981"/>
                  </a:lnTo>
                  <a:lnTo>
                    <a:pt x="815" y="995"/>
                  </a:lnTo>
                  <a:lnTo>
                    <a:pt x="792" y="1007"/>
                  </a:lnTo>
                  <a:lnTo>
                    <a:pt x="769" y="1019"/>
                  </a:lnTo>
                  <a:lnTo>
                    <a:pt x="746" y="1031"/>
                  </a:lnTo>
                  <a:lnTo>
                    <a:pt x="720" y="1040"/>
                  </a:lnTo>
                  <a:lnTo>
                    <a:pt x="696" y="1048"/>
                  </a:lnTo>
                  <a:lnTo>
                    <a:pt x="671" y="1055"/>
                  </a:lnTo>
                  <a:lnTo>
                    <a:pt x="644" y="1062"/>
                  </a:lnTo>
                  <a:lnTo>
                    <a:pt x="618" y="1066"/>
                  </a:lnTo>
                  <a:lnTo>
                    <a:pt x="591" y="1070"/>
                  </a:lnTo>
                  <a:lnTo>
                    <a:pt x="564" y="1072"/>
                  </a:lnTo>
                  <a:lnTo>
                    <a:pt x="537" y="1072"/>
                  </a:lnTo>
                  <a:lnTo>
                    <a:pt x="537" y="1072"/>
                  </a:lnTo>
                  <a:lnTo>
                    <a:pt x="509" y="1072"/>
                  </a:lnTo>
                  <a:lnTo>
                    <a:pt x="482" y="1070"/>
                  </a:lnTo>
                  <a:lnTo>
                    <a:pt x="455" y="1066"/>
                  </a:lnTo>
                  <a:lnTo>
                    <a:pt x="429" y="1062"/>
                  </a:lnTo>
                  <a:lnTo>
                    <a:pt x="402" y="1055"/>
                  </a:lnTo>
                  <a:lnTo>
                    <a:pt x="377" y="1048"/>
                  </a:lnTo>
                  <a:lnTo>
                    <a:pt x="353" y="1040"/>
                  </a:lnTo>
                  <a:lnTo>
                    <a:pt x="328" y="1031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5"/>
                  </a:lnTo>
                  <a:lnTo>
                    <a:pt x="237" y="981"/>
                  </a:lnTo>
                  <a:lnTo>
                    <a:pt x="216" y="966"/>
                  </a:lnTo>
                  <a:lnTo>
                    <a:pt x="196" y="950"/>
                  </a:lnTo>
                  <a:lnTo>
                    <a:pt x="177" y="933"/>
                  </a:lnTo>
                  <a:lnTo>
                    <a:pt x="158" y="915"/>
                  </a:lnTo>
                  <a:lnTo>
                    <a:pt x="140" y="897"/>
                  </a:lnTo>
                  <a:lnTo>
                    <a:pt x="124" y="877"/>
                  </a:lnTo>
                  <a:lnTo>
                    <a:pt x="108" y="857"/>
                  </a:lnTo>
                  <a:lnTo>
                    <a:pt x="93" y="836"/>
                  </a:lnTo>
                  <a:lnTo>
                    <a:pt x="79" y="814"/>
                  </a:lnTo>
                  <a:lnTo>
                    <a:pt x="65" y="792"/>
                  </a:lnTo>
                  <a:lnTo>
                    <a:pt x="53" y="769"/>
                  </a:lnTo>
                  <a:lnTo>
                    <a:pt x="43" y="745"/>
                  </a:lnTo>
                  <a:lnTo>
                    <a:pt x="34" y="721"/>
                  </a:lnTo>
                  <a:lnTo>
                    <a:pt x="25" y="695"/>
                  </a:lnTo>
                  <a:lnTo>
                    <a:pt x="18" y="670"/>
                  </a:lnTo>
                  <a:lnTo>
                    <a:pt x="12" y="645"/>
                  </a:lnTo>
                  <a:lnTo>
                    <a:pt x="7" y="618"/>
                  </a:lnTo>
                  <a:lnTo>
                    <a:pt x="4" y="590"/>
                  </a:lnTo>
                  <a:lnTo>
                    <a:pt x="2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09"/>
                  </a:lnTo>
                  <a:lnTo>
                    <a:pt x="4" y="481"/>
                  </a:lnTo>
                  <a:lnTo>
                    <a:pt x="7" y="454"/>
                  </a:lnTo>
                  <a:lnTo>
                    <a:pt x="12" y="428"/>
                  </a:lnTo>
                  <a:lnTo>
                    <a:pt x="18" y="403"/>
                  </a:lnTo>
                  <a:lnTo>
                    <a:pt x="25" y="377"/>
                  </a:lnTo>
                  <a:lnTo>
                    <a:pt x="34" y="352"/>
                  </a:lnTo>
                  <a:lnTo>
                    <a:pt x="43" y="328"/>
                  </a:lnTo>
                  <a:lnTo>
                    <a:pt x="53" y="303"/>
                  </a:lnTo>
                  <a:lnTo>
                    <a:pt x="65" y="280"/>
                  </a:lnTo>
                  <a:lnTo>
                    <a:pt x="79" y="259"/>
                  </a:lnTo>
                  <a:lnTo>
                    <a:pt x="93" y="237"/>
                  </a:lnTo>
                  <a:lnTo>
                    <a:pt x="108" y="216"/>
                  </a:lnTo>
                  <a:lnTo>
                    <a:pt x="124" y="195"/>
                  </a:lnTo>
                  <a:lnTo>
                    <a:pt x="140" y="176"/>
                  </a:lnTo>
                  <a:lnTo>
                    <a:pt x="158" y="157"/>
                  </a:lnTo>
                  <a:lnTo>
                    <a:pt x="177" y="140"/>
                  </a:lnTo>
                  <a:lnTo>
                    <a:pt x="196" y="123"/>
                  </a:lnTo>
                  <a:lnTo>
                    <a:pt x="216" y="106"/>
                  </a:lnTo>
                  <a:lnTo>
                    <a:pt x="237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8" y="42"/>
                  </a:lnTo>
                  <a:lnTo>
                    <a:pt x="353" y="33"/>
                  </a:lnTo>
                  <a:lnTo>
                    <a:pt x="377" y="25"/>
                  </a:lnTo>
                  <a:lnTo>
                    <a:pt x="402" y="17"/>
                  </a:lnTo>
                  <a:lnTo>
                    <a:pt x="429" y="11"/>
                  </a:lnTo>
                  <a:lnTo>
                    <a:pt x="455" y="6"/>
                  </a:lnTo>
                  <a:lnTo>
                    <a:pt x="482" y="3"/>
                  </a:lnTo>
                  <a:lnTo>
                    <a:pt x="509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64" y="0"/>
                  </a:lnTo>
                  <a:lnTo>
                    <a:pt x="591" y="3"/>
                  </a:lnTo>
                  <a:lnTo>
                    <a:pt x="618" y="6"/>
                  </a:lnTo>
                  <a:lnTo>
                    <a:pt x="644" y="11"/>
                  </a:lnTo>
                  <a:lnTo>
                    <a:pt x="671" y="17"/>
                  </a:lnTo>
                  <a:lnTo>
                    <a:pt x="696" y="25"/>
                  </a:lnTo>
                  <a:lnTo>
                    <a:pt x="720" y="33"/>
                  </a:lnTo>
                  <a:lnTo>
                    <a:pt x="746" y="42"/>
                  </a:lnTo>
                  <a:lnTo>
                    <a:pt x="769" y="53"/>
                  </a:lnTo>
                  <a:lnTo>
                    <a:pt x="792" y="65"/>
                  </a:lnTo>
                  <a:lnTo>
                    <a:pt x="815" y="78"/>
                  </a:lnTo>
                  <a:lnTo>
                    <a:pt x="837" y="91"/>
                  </a:lnTo>
                  <a:lnTo>
                    <a:pt x="857" y="106"/>
                  </a:lnTo>
                  <a:lnTo>
                    <a:pt x="877" y="123"/>
                  </a:lnTo>
                  <a:lnTo>
                    <a:pt x="896" y="140"/>
                  </a:lnTo>
                  <a:lnTo>
                    <a:pt x="915" y="157"/>
                  </a:lnTo>
                  <a:lnTo>
                    <a:pt x="933" y="176"/>
                  </a:lnTo>
                  <a:lnTo>
                    <a:pt x="951" y="195"/>
                  </a:lnTo>
                  <a:lnTo>
                    <a:pt x="966" y="216"/>
                  </a:lnTo>
                  <a:lnTo>
                    <a:pt x="980" y="237"/>
                  </a:lnTo>
                  <a:lnTo>
                    <a:pt x="994" y="259"/>
                  </a:lnTo>
                  <a:lnTo>
                    <a:pt x="1008" y="280"/>
                  </a:lnTo>
                  <a:lnTo>
                    <a:pt x="1020" y="303"/>
                  </a:lnTo>
                  <a:lnTo>
                    <a:pt x="1030" y="328"/>
                  </a:lnTo>
                  <a:lnTo>
                    <a:pt x="1040" y="352"/>
                  </a:lnTo>
                  <a:lnTo>
                    <a:pt x="1048" y="377"/>
                  </a:lnTo>
                  <a:lnTo>
                    <a:pt x="1055" y="403"/>
                  </a:lnTo>
                  <a:lnTo>
                    <a:pt x="1061" y="428"/>
                  </a:lnTo>
                  <a:lnTo>
                    <a:pt x="1066" y="454"/>
                  </a:lnTo>
                  <a:lnTo>
                    <a:pt x="1069" y="481"/>
                  </a:lnTo>
                  <a:lnTo>
                    <a:pt x="1071" y="509"/>
                  </a:lnTo>
                  <a:lnTo>
                    <a:pt x="1073" y="536"/>
                  </a:lnTo>
                  <a:lnTo>
                    <a:pt x="1073" y="53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989984C0-9907-4950-B5CE-74602637C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4389" y="3228976"/>
              <a:ext cx="581025" cy="190500"/>
            </a:xfrm>
            <a:custGeom>
              <a:avLst/>
              <a:gdLst>
                <a:gd name="T0" fmla="*/ 732 w 732"/>
                <a:gd name="T1" fmla="*/ 120 h 240"/>
                <a:gd name="T2" fmla="*/ 729 w 732"/>
                <a:gd name="T3" fmla="*/ 144 h 240"/>
                <a:gd name="T4" fmla="*/ 722 w 732"/>
                <a:gd name="T5" fmla="*/ 166 h 240"/>
                <a:gd name="T6" fmla="*/ 711 w 732"/>
                <a:gd name="T7" fmla="*/ 187 h 240"/>
                <a:gd name="T8" fmla="*/ 696 w 732"/>
                <a:gd name="T9" fmla="*/ 206 h 240"/>
                <a:gd name="T10" fmla="*/ 679 w 732"/>
                <a:gd name="T11" fmla="*/ 219 h 240"/>
                <a:gd name="T12" fmla="*/ 658 w 732"/>
                <a:gd name="T13" fmla="*/ 231 h 240"/>
                <a:gd name="T14" fmla="*/ 636 w 732"/>
                <a:gd name="T15" fmla="*/ 238 h 240"/>
                <a:gd name="T16" fmla="*/ 612 w 732"/>
                <a:gd name="T17" fmla="*/ 240 h 240"/>
                <a:gd name="T18" fmla="*/ 120 w 732"/>
                <a:gd name="T19" fmla="*/ 240 h 240"/>
                <a:gd name="T20" fmla="*/ 96 w 732"/>
                <a:gd name="T21" fmla="*/ 238 h 240"/>
                <a:gd name="T22" fmla="*/ 73 w 732"/>
                <a:gd name="T23" fmla="*/ 231 h 240"/>
                <a:gd name="T24" fmla="*/ 53 w 732"/>
                <a:gd name="T25" fmla="*/ 219 h 240"/>
                <a:gd name="T26" fmla="*/ 35 w 732"/>
                <a:gd name="T27" fmla="*/ 206 h 240"/>
                <a:gd name="T28" fmla="*/ 20 w 732"/>
                <a:gd name="T29" fmla="*/ 187 h 240"/>
                <a:gd name="T30" fmla="*/ 10 w 732"/>
                <a:gd name="T31" fmla="*/ 166 h 240"/>
                <a:gd name="T32" fmla="*/ 3 w 732"/>
                <a:gd name="T33" fmla="*/ 144 h 240"/>
                <a:gd name="T34" fmla="*/ 0 w 732"/>
                <a:gd name="T35" fmla="*/ 120 h 240"/>
                <a:gd name="T36" fmla="*/ 0 w 732"/>
                <a:gd name="T37" fmla="*/ 120 h 240"/>
                <a:gd name="T38" fmla="*/ 3 w 732"/>
                <a:gd name="T39" fmla="*/ 96 h 240"/>
                <a:gd name="T40" fmla="*/ 10 w 732"/>
                <a:gd name="T41" fmla="*/ 73 h 240"/>
                <a:gd name="T42" fmla="*/ 20 w 732"/>
                <a:gd name="T43" fmla="*/ 53 h 240"/>
                <a:gd name="T44" fmla="*/ 35 w 732"/>
                <a:gd name="T45" fmla="*/ 35 h 240"/>
                <a:gd name="T46" fmla="*/ 53 w 732"/>
                <a:gd name="T47" fmla="*/ 21 h 240"/>
                <a:gd name="T48" fmla="*/ 73 w 732"/>
                <a:gd name="T49" fmla="*/ 10 h 240"/>
                <a:gd name="T50" fmla="*/ 96 w 732"/>
                <a:gd name="T51" fmla="*/ 3 h 240"/>
                <a:gd name="T52" fmla="*/ 120 w 732"/>
                <a:gd name="T53" fmla="*/ 0 h 240"/>
                <a:gd name="T54" fmla="*/ 612 w 732"/>
                <a:gd name="T55" fmla="*/ 0 h 240"/>
                <a:gd name="T56" fmla="*/ 636 w 732"/>
                <a:gd name="T57" fmla="*/ 3 h 240"/>
                <a:gd name="T58" fmla="*/ 658 w 732"/>
                <a:gd name="T59" fmla="*/ 10 h 240"/>
                <a:gd name="T60" fmla="*/ 679 w 732"/>
                <a:gd name="T61" fmla="*/ 21 h 240"/>
                <a:gd name="T62" fmla="*/ 696 w 732"/>
                <a:gd name="T63" fmla="*/ 35 h 240"/>
                <a:gd name="T64" fmla="*/ 711 w 732"/>
                <a:gd name="T65" fmla="*/ 53 h 240"/>
                <a:gd name="T66" fmla="*/ 722 w 732"/>
                <a:gd name="T67" fmla="*/ 73 h 240"/>
                <a:gd name="T68" fmla="*/ 729 w 732"/>
                <a:gd name="T69" fmla="*/ 96 h 240"/>
                <a:gd name="T70" fmla="*/ 732 w 732"/>
                <a:gd name="T7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32" h="240">
                  <a:moveTo>
                    <a:pt x="732" y="120"/>
                  </a:moveTo>
                  <a:lnTo>
                    <a:pt x="732" y="120"/>
                  </a:lnTo>
                  <a:lnTo>
                    <a:pt x="730" y="133"/>
                  </a:lnTo>
                  <a:lnTo>
                    <a:pt x="729" y="144"/>
                  </a:lnTo>
                  <a:lnTo>
                    <a:pt x="726" y="156"/>
                  </a:lnTo>
                  <a:lnTo>
                    <a:pt x="722" y="166"/>
                  </a:lnTo>
                  <a:lnTo>
                    <a:pt x="717" y="178"/>
                  </a:lnTo>
                  <a:lnTo>
                    <a:pt x="711" y="187"/>
                  </a:lnTo>
                  <a:lnTo>
                    <a:pt x="704" y="196"/>
                  </a:lnTo>
                  <a:lnTo>
                    <a:pt x="696" y="206"/>
                  </a:lnTo>
                  <a:lnTo>
                    <a:pt x="688" y="212"/>
                  </a:lnTo>
                  <a:lnTo>
                    <a:pt x="679" y="219"/>
                  </a:lnTo>
                  <a:lnTo>
                    <a:pt x="668" y="226"/>
                  </a:lnTo>
                  <a:lnTo>
                    <a:pt x="658" y="231"/>
                  </a:lnTo>
                  <a:lnTo>
                    <a:pt x="648" y="234"/>
                  </a:lnTo>
                  <a:lnTo>
                    <a:pt x="636" y="238"/>
                  </a:lnTo>
                  <a:lnTo>
                    <a:pt x="623" y="240"/>
                  </a:lnTo>
                  <a:lnTo>
                    <a:pt x="612" y="240"/>
                  </a:lnTo>
                  <a:lnTo>
                    <a:pt x="120" y="240"/>
                  </a:lnTo>
                  <a:lnTo>
                    <a:pt x="120" y="240"/>
                  </a:lnTo>
                  <a:lnTo>
                    <a:pt x="107" y="240"/>
                  </a:lnTo>
                  <a:lnTo>
                    <a:pt x="96" y="238"/>
                  </a:lnTo>
                  <a:lnTo>
                    <a:pt x="84" y="234"/>
                  </a:lnTo>
                  <a:lnTo>
                    <a:pt x="73" y="231"/>
                  </a:lnTo>
                  <a:lnTo>
                    <a:pt x="63" y="226"/>
                  </a:lnTo>
                  <a:lnTo>
                    <a:pt x="53" y="219"/>
                  </a:lnTo>
                  <a:lnTo>
                    <a:pt x="44" y="212"/>
                  </a:lnTo>
                  <a:lnTo>
                    <a:pt x="35" y="206"/>
                  </a:lnTo>
                  <a:lnTo>
                    <a:pt x="27" y="196"/>
                  </a:lnTo>
                  <a:lnTo>
                    <a:pt x="20" y="187"/>
                  </a:lnTo>
                  <a:lnTo>
                    <a:pt x="14" y="178"/>
                  </a:lnTo>
                  <a:lnTo>
                    <a:pt x="10" y="166"/>
                  </a:lnTo>
                  <a:lnTo>
                    <a:pt x="5" y="156"/>
                  </a:lnTo>
                  <a:lnTo>
                    <a:pt x="3" y="144"/>
                  </a:lnTo>
                  <a:lnTo>
                    <a:pt x="0" y="13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3" y="96"/>
                  </a:lnTo>
                  <a:lnTo>
                    <a:pt x="5" y="85"/>
                  </a:lnTo>
                  <a:lnTo>
                    <a:pt x="10" y="73"/>
                  </a:lnTo>
                  <a:lnTo>
                    <a:pt x="14" y="63"/>
                  </a:lnTo>
                  <a:lnTo>
                    <a:pt x="20" y="53"/>
                  </a:lnTo>
                  <a:lnTo>
                    <a:pt x="27" y="44"/>
                  </a:lnTo>
                  <a:lnTo>
                    <a:pt x="35" y="35"/>
                  </a:lnTo>
                  <a:lnTo>
                    <a:pt x="44" y="28"/>
                  </a:lnTo>
                  <a:lnTo>
                    <a:pt x="53" y="21"/>
                  </a:lnTo>
                  <a:lnTo>
                    <a:pt x="63" y="14"/>
                  </a:lnTo>
                  <a:lnTo>
                    <a:pt x="73" y="10"/>
                  </a:lnTo>
                  <a:lnTo>
                    <a:pt x="84" y="5"/>
                  </a:lnTo>
                  <a:lnTo>
                    <a:pt x="96" y="3"/>
                  </a:lnTo>
                  <a:lnTo>
                    <a:pt x="107" y="0"/>
                  </a:lnTo>
                  <a:lnTo>
                    <a:pt x="120" y="0"/>
                  </a:lnTo>
                  <a:lnTo>
                    <a:pt x="612" y="0"/>
                  </a:lnTo>
                  <a:lnTo>
                    <a:pt x="612" y="0"/>
                  </a:lnTo>
                  <a:lnTo>
                    <a:pt x="623" y="0"/>
                  </a:lnTo>
                  <a:lnTo>
                    <a:pt x="636" y="3"/>
                  </a:lnTo>
                  <a:lnTo>
                    <a:pt x="648" y="5"/>
                  </a:lnTo>
                  <a:lnTo>
                    <a:pt x="658" y="10"/>
                  </a:lnTo>
                  <a:lnTo>
                    <a:pt x="668" y="14"/>
                  </a:lnTo>
                  <a:lnTo>
                    <a:pt x="679" y="21"/>
                  </a:lnTo>
                  <a:lnTo>
                    <a:pt x="688" y="28"/>
                  </a:lnTo>
                  <a:lnTo>
                    <a:pt x="696" y="35"/>
                  </a:lnTo>
                  <a:lnTo>
                    <a:pt x="704" y="44"/>
                  </a:lnTo>
                  <a:lnTo>
                    <a:pt x="711" y="53"/>
                  </a:lnTo>
                  <a:lnTo>
                    <a:pt x="717" y="63"/>
                  </a:lnTo>
                  <a:lnTo>
                    <a:pt x="722" y="73"/>
                  </a:lnTo>
                  <a:lnTo>
                    <a:pt x="726" y="85"/>
                  </a:lnTo>
                  <a:lnTo>
                    <a:pt x="729" y="96"/>
                  </a:lnTo>
                  <a:lnTo>
                    <a:pt x="730" y="108"/>
                  </a:lnTo>
                  <a:lnTo>
                    <a:pt x="732" y="120"/>
                  </a:lnTo>
                  <a:lnTo>
                    <a:pt x="732" y="120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DC6EDA57-2AA3-4B0B-8098-861413F1D6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4901" y="3228976"/>
              <a:ext cx="290513" cy="190500"/>
            </a:xfrm>
            <a:custGeom>
              <a:avLst/>
              <a:gdLst>
                <a:gd name="T0" fmla="*/ 367 w 367"/>
                <a:gd name="T1" fmla="*/ 120 h 240"/>
                <a:gd name="T2" fmla="*/ 367 w 367"/>
                <a:gd name="T3" fmla="*/ 120 h 240"/>
                <a:gd name="T4" fmla="*/ 365 w 367"/>
                <a:gd name="T5" fmla="*/ 133 h 240"/>
                <a:gd name="T6" fmla="*/ 364 w 367"/>
                <a:gd name="T7" fmla="*/ 144 h 240"/>
                <a:gd name="T8" fmla="*/ 361 w 367"/>
                <a:gd name="T9" fmla="*/ 156 h 240"/>
                <a:gd name="T10" fmla="*/ 357 w 367"/>
                <a:gd name="T11" fmla="*/ 166 h 240"/>
                <a:gd name="T12" fmla="*/ 352 w 367"/>
                <a:gd name="T13" fmla="*/ 178 h 240"/>
                <a:gd name="T14" fmla="*/ 346 w 367"/>
                <a:gd name="T15" fmla="*/ 187 h 240"/>
                <a:gd name="T16" fmla="*/ 339 w 367"/>
                <a:gd name="T17" fmla="*/ 196 h 240"/>
                <a:gd name="T18" fmla="*/ 331 w 367"/>
                <a:gd name="T19" fmla="*/ 206 h 240"/>
                <a:gd name="T20" fmla="*/ 323 w 367"/>
                <a:gd name="T21" fmla="*/ 212 h 240"/>
                <a:gd name="T22" fmla="*/ 314 w 367"/>
                <a:gd name="T23" fmla="*/ 219 h 240"/>
                <a:gd name="T24" fmla="*/ 303 w 367"/>
                <a:gd name="T25" fmla="*/ 226 h 240"/>
                <a:gd name="T26" fmla="*/ 293 w 367"/>
                <a:gd name="T27" fmla="*/ 231 h 240"/>
                <a:gd name="T28" fmla="*/ 283 w 367"/>
                <a:gd name="T29" fmla="*/ 234 h 240"/>
                <a:gd name="T30" fmla="*/ 271 w 367"/>
                <a:gd name="T31" fmla="*/ 238 h 240"/>
                <a:gd name="T32" fmla="*/ 258 w 367"/>
                <a:gd name="T33" fmla="*/ 240 h 240"/>
                <a:gd name="T34" fmla="*/ 247 w 367"/>
                <a:gd name="T35" fmla="*/ 240 h 240"/>
                <a:gd name="T36" fmla="*/ 0 w 367"/>
                <a:gd name="T37" fmla="*/ 240 h 240"/>
                <a:gd name="T38" fmla="*/ 0 w 367"/>
                <a:gd name="T39" fmla="*/ 0 h 240"/>
                <a:gd name="T40" fmla="*/ 247 w 367"/>
                <a:gd name="T41" fmla="*/ 0 h 240"/>
                <a:gd name="T42" fmla="*/ 247 w 367"/>
                <a:gd name="T43" fmla="*/ 0 h 240"/>
                <a:gd name="T44" fmla="*/ 258 w 367"/>
                <a:gd name="T45" fmla="*/ 0 h 240"/>
                <a:gd name="T46" fmla="*/ 271 w 367"/>
                <a:gd name="T47" fmla="*/ 3 h 240"/>
                <a:gd name="T48" fmla="*/ 283 w 367"/>
                <a:gd name="T49" fmla="*/ 5 h 240"/>
                <a:gd name="T50" fmla="*/ 293 w 367"/>
                <a:gd name="T51" fmla="*/ 10 h 240"/>
                <a:gd name="T52" fmla="*/ 303 w 367"/>
                <a:gd name="T53" fmla="*/ 14 h 240"/>
                <a:gd name="T54" fmla="*/ 314 w 367"/>
                <a:gd name="T55" fmla="*/ 21 h 240"/>
                <a:gd name="T56" fmla="*/ 323 w 367"/>
                <a:gd name="T57" fmla="*/ 28 h 240"/>
                <a:gd name="T58" fmla="*/ 331 w 367"/>
                <a:gd name="T59" fmla="*/ 35 h 240"/>
                <a:gd name="T60" fmla="*/ 339 w 367"/>
                <a:gd name="T61" fmla="*/ 44 h 240"/>
                <a:gd name="T62" fmla="*/ 346 w 367"/>
                <a:gd name="T63" fmla="*/ 53 h 240"/>
                <a:gd name="T64" fmla="*/ 352 w 367"/>
                <a:gd name="T65" fmla="*/ 63 h 240"/>
                <a:gd name="T66" fmla="*/ 357 w 367"/>
                <a:gd name="T67" fmla="*/ 73 h 240"/>
                <a:gd name="T68" fmla="*/ 361 w 367"/>
                <a:gd name="T69" fmla="*/ 85 h 240"/>
                <a:gd name="T70" fmla="*/ 364 w 367"/>
                <a:gd name="T71" fmla="*/ 96 h 240"/>
                <a:gd name="T72" fmla="*/ 365 w 367"/>
                <a:gd name="T73" fmla="*/ 108 h 240"/>
                <a:gd name="T74" fmla="*/ 367 w 367"/>
                <a:gd name="T75" fmla="*/ 120 h 240"/>
                <a:gd name="T76" fmla="*/ 367 w 367"/>
                <a:gd name="T77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7" h="240">
                  <a:moveTo>
                    <a:pt x="367" y="120"/>
                  </a:moveTo>
                  <a:lnTo>
                    <a:pt x="367" y="120"/>
                  </a:lnTo>
                  <a:lnTo>
                    <a:pt x="365" y="133"/>
                  </a:lnTo>
                  <a:lnTo>
                    <a:pt x="364" y="144"/>
                  </a:lnTo>
                  <a:lnTo>
                    <a:pt x="361" y="156"/>
                  </a:lnTo>
                  <a:lnTo>
                    <a:pt x="357" y="166"/>
                  </a:lnTo>
                  <a:lnTo>
                    <a:pt x="352" y="178"/>
                  </a:lnTo>
                  <a:lnTo>
                    <a:pt x="346" y="187"/>
                  </a:lnTo>
                  <a:lnTo>
                    <a:pt x="339" y="196"/>
                  </a:lnTo>
                  <a:lnTo>
                    <a:pt x="331" y="206"/>
                  </a:lnTo>
                  <a:lnTo>
                    <a:pt x="323" y="212"/>
                  </a:lnTo>
                  <a:lnTo>
                    <a:pt x="314" y="219"/>
                  </a:lnTo>
                  <a:lnTo>
                    <a:pt x="303" y="226"/>
                  </a:lnTo>
                  <a:lnTo>
                    <a:pt x="293" y="231"/>
                  </a:lnTo>
                  <a:lnTo>
                    <a:pt x="283" y="234"/>
                  </a:lnTo>
                  <a:lnTo>
                    <a:pt x="271" y="238"/>
                  </a:lnTo>
                  <a:lnTo>
                    <a:pt x="258" y="240"/>
                  </a:lnTo>
                  <a:lnTo>
                    <a:pt x="247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247" y="0"/>
                  </a:lnTo>
                  <a:lnTo>
                    <a:pt x="258" y="0"/>
                  </a:lnTo>
                  <a:lnTo>
                    <a:pt x="271" y="3"/>
                  </a:lnTo>
                  <a:lnTo>
                    <a:pt x="283" y="5"/>
                  </a:lnTo>
                  <a:lnTo>
                    <a:pt x="293" y="10"/>
                  </a:lnTo>
                  <a:lnTo>
                    <a:pt x="303" y="14"/>
                  </a:lnTo>
                  <a:lnTo>
                    <a:pt x="314" y="21"/>
                  </a:lnTo>
                  <a:lnTo>
                    <a:pt x="323" y="28"/>
                  </a:lnTo>
                  <a:lnTo>
                    <a:pt x="331" y="35"/>
                  </a:lnTo>
                  <a:lnTo>
                    <a:pt x="339" y="44"/>
                  </a:lnTo>
                  <a:lnTo>
                    <a:pt x="346" y="53"/>
                  </a:lnTo>
                  <a:lnTo>
                    <a:pt x="352" y="63"/>
                  </a:lnTo>
                  <a:lnTo>
                    <a:pt x="357" y="73"/>
                  </a:lnTo>
                  <a:lnTo>
                    <a:pt x="361" y="85"/>
                  </a:lnTo>
                  <a:lnTo>
                    <a:pt x="364" y="96"/>
                  </a:lnTo>
                  <a:lnTo>
                    <a:pt x="365" y="108"/>
                  </a:lnTo>
                  <a:lnTo>
                    <a:pt x="367" y="120"/>
                  </a:lnTo>
                  <a:lnTo>
                    <a:pt x="367" y="120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DDA4D69-64A9-4E8A-B906-6F2E9649A81F}"/>
              </a:ext>
            </a:extLst>
          </p:cNvPr>
          <p:cNvGrpSpPr/>
          <p:nvPr userDrawn="1"/>
        </p:nvGrpSpPr>
        <p:grpSpPr>
          <a:xfrm>
            <a:off x="6645482" y="1905226"/>
            <a:ext cx="1193512" cy="1195740"/>
            <a:chOff x="6802439" y="2881313"/>
            <a:chExt cx="849313" cy="850900"/>
          </a:xfrm>
        </p:grpSpPr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AFA73A10-8358-45DF-8019-7F49994A7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2439" y="2881313"/>
              <a:ext cx="849313" cy="850900"/>
            </a:xfrm>
            <a:custGeom>
              <a:avLst/>
              <a:gdLst>
                <a:gd name="T0" fmla="*/ 1071 w 1071"/>
                <a:gd name="T1" fmla="*/ 565 h 1073"/>
                <a:gd name="T2" fmla="*/ 1061 w 1071"/>
                <a:gd name="T3" fmla="*/ 645 h 1073"/>
                <a:gd name="T4" fmla="*/ 1039 w 1071"/>
                <a:gd name="T5" fmla="*/ 722 h 1073"/>
                <a:gd name="T6" fmla="*/ 1006 w 1071"/>
                <a:gd name="T7" fmla="*/ 792 h 1073"/>
                <a:gd name="T8" fmla="*/ 965 w 1071"/>
                <a:gd name="T9" fmla="*/ 858 h 1073"/>
                <a:gd name="T10" fmla="*/ 914 w 1071"/>
                <a:gd name="T11" fmla="*/ 916 h 1073"/>
                <a:gd name="T12" fmla="*/ 856 w 1071"/>
                <a:gd name="T13" fmla="*/ 966 h 1073"/>
                <a:gd name="T14" fmla="*/ 791 w 1071"/>
                <a:gd name="T15" fmla="*/ 1009 h 1073"/>
                <a:gd name="T16" fmla="*/ 720 w 1071"/>
                <a:gd name="T17" fmla="*/ 1041 h 1073"/>
                <a:gd name="T18" fmla="*/ 644 w 1071"/>
                <a:gd name="T19" fmla="*/ 1062 h 1073"/>
                <a:gd name="T20" fmla="*/ 563 w 1071"/>
                <a:gd name="T21" fmla="*/ 1072 h 1073"/>
                <a:gd name="T22" fmla="*/ 508 w 1071"/>
                <a:gd name="T23" fmla="*/ 1072 h 1073"/>
                <a:gd name="T24" fmla="*/ 427 w 1071"/>
                <a:gd name="T25" fmla="*/ 1062 h 1073"/>
                <a:gd name="T26" fmla="*/ 351 w 1071"/>
                <a:gd name="T27" fmla="*/ 1041 h 1073"/>
                <a:gd name="T28" fmla="*/ 280 w 1071"/>
                <a:gd name="T29" fmla="*/ 1009 h 1073"/>
                <a:gd name="T30" fmla="*/ 215 w 1071"/>
                <a:gd name="T31" fmla="*/ 966 h 1073"/>
                <a:gd name="T32" fmla="*/ 157 w 1071"/>
                <a:gd name="T33" fmla="*/ 916 h 1073"/>
                <a:gd name="T34" fmla="*/ 106 w 1071"/>
                <a:gd name="T35" fmla="*/ 858 h 1073"/>
                <a:gd name="T36" fmla="*/ 64 w 1071"/>
                <a:gd name="T37" fmla="*/ 792 h 1073"/>
                <a:gd name="T38" fmla="*/ 32 w 1071"/>
                <a:gd name="T39" fmla="*/ 722 h 1073"/>
                <a:gd name="T40" fmla="*/ 10 w 1071"/>
                <a:gd name="T41" fmla="*/ 645 h 1073"/>
                <a:gd name="T42" fmla="*/ 0 w 1071"/>
                <a:gd name="T43" fmla="*/ 565 h 1073"/>
                <a:gd name="T44" fmla="*/ 0 w 1071"/>
                <a:gd name="T45" fmla="*/ 510 h 1073"/>
                <a:gd name="T46" fmla="*/ 10 w 1071"/>
                <a:gd name="T47" fmla="*/ 429 h 1073"/>
                <a:gd name="T48" fmla="*/ 32 w 1071"/>
                <a:gd name="T49" fmla="*/ 353 h 1073"/>
                <a:gd name="T50" fmla="*/ 64 w 1071"/>
                <a:gd name="T51" fmla="*/ 282 h 1073"/>
                <a:gd name="T52" fmla="*/ 106 w 1071"/>
                <a:gd name="T53" fmla="*/ 216 h 1073"/>
                <a:gd name="T54" fmla="*/ 157 w 1071"/>
                <a:gd name="T55" fmla="*/ 158 h 1073"/>
                <a:gd name="T56" fmla="*/ 215 w 1071"/>
                <a:gd name="T57" fmla="*/ 108 h 1073"/>
                <a:gd name="T58" fmla="*/ 280 w 1071"/>
                <a:gd name="T59" fmla="*/ 66 h 1073"/>
                <a:gd name="T60" fmla="*/ 351 w 1071"/>
                <a:gd name="T61" fmla="*/ 34 h 1073"/>
                <a:gd name="T62" fmla="*/ 427 w 1071"/>
                <a:gd name="T63" fmla="*/ 12 h 1073"/>
                <a:gd name="T64" fmla="*/ 508 w 1071"/>
                <a:gd name="T65" fmla="*/ 2 h 1073"/>
                <a:gd name="T66" fmla="*/ 563 w 1071"/>
                <a:gd name="T67" fmla="*/ 2 h 1073"/>
                <a:gd name="T68" fmla="*/ 644 w 1071"/>
                <a:gd name="T69" fmla="*/ 12 h 1073"/>
                <a:gd name="T70" fmla="*/ 720 w 1071"/>
                <a:gd name="T71" fmla="*/ 34 h 1073"/>
                <a:gd name="T72" fmla="*/ 791 w 1071"/>
                <a:gd name="T73" fmla="*/ 66 h 1073"/>
                <a:gd name="T74" fmla="*/ 856 w 1071"/>
                <a:gd name="T75" fmla="*/ 108 h 1073"/>
                <a:gd name="T76" fmla="*/ 914 w 1071"/>
                <a:gd name="T77" fmla="*/ 158 h 1073"/>
                <a:gd name="T78" fmla="*/ 965 w 1071"/>
                <a:gd name="T79" fmla="*/ 216 h 1073"/>
                <a:gd name="T80" fmla="*/ 1006 w 1071"/>
                <a:gd name="T81" fmla="*/ 282 h 1073"/>
                <a:gd name="T82" fmla="*/ 1039 w 1071"/>
                <a:gd name="T83" fmla="*/ 353 h 1073"/>
                <a:gd name="T84" fmla="*/ 1061 w 1071"/>
                <a:gd name="T85" fmla="*/ 429 h 1073"/>
                <a:gd name="T86" fmla="*/ 1071 w 1071"/>
                <a:gd name="T87" fmla="*/ 51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1073">
                  <a:moveTo>
                    <a:pt x="1071" y="537"/>
                  </a:moveTo>
                  <a:lnTo>
                    <a:pt x="1071" y="537"/>
                  </a:lnTo>
                  <a:lnTo>
                    <a:pt x="1071" y="565"/>
                  </a:lnTo>
                  <a:lnTo>
                    <a:pt x="1069" y="592"/>
                  </a:lnTo>
                  <a:lnTo>
                    <a:pt x="1065" y="619"/>
                  </a:lnTo>
                  <a:lnTo>
                    <a:pt x="1061" y="645"/>
                  </a:lnTo>
                  <a:lnTo>
                    <a:pt x="1055" y="671"/>
                  </a:lnTo>
                  <a:lnTo>
                    <a:pt x="1047" y="696"/>
                  </a:lnTo>
                  <a:lnTo>
                    <a:pt x="1039" y="722"/>
                  </a:lnTo>
                  <a:lnTo>
                    <a:pt x="1029" y="746"/>
                  </a:lnTo>
                  <a:lnTo>
                    <a:pt x="1018" y="769"/>
                  </a:lnTo>
                  <a:lnTo>
                    <a:pt x="1006" y="792"/>
                  </a:lnTo>
                  <a:lnTo>
                    <a:pt x="994" y="815"/>
                  </a:lnTo>
                  <a:lnTo>
                    <a:pt x="980" y="837"/>
                  </a:lnTo>
                  <a:lnTo>
                    <a:pt x="965" y="858"/>
                  </a:lnTo>
                  <a:lnTo>
                    <a:pt x="949" y="878"/>
                  </a:lnTo>
                  <a:lnTo>
                    <a:pt x="932" y="897"/>
                  </a:lnTo>
                  <a:lnTo>
                    <a:pt x="914" y="916"/>
                  </a:lnTo>
                  <a:lnTo>
                    <a:pt x="896" y="934"/>
                  </a:lnTo>
                  <a:lnTo>
                    <a:pt x="876" y="951"/>
                  </a:lnTo>
                  <a:lnTo>
                    <a:pt x="856" y="966"/>
                  </a:lnTo>
                  <a:lnTo>
                    <a:pt x="835" y="981"/>
                  </a:lnTo>
                  <a:lnTo>
                    <a:pt x="813" y="996"/>
                  </a:lnTo>
                  <a:lnTo>
                    <a:pt x="791" y="1009"/>
                  </a:lnTo>
                  <a:lnTo>
                    <a:pt x="768" y="1020"/>
                  </a:lnTo>
                  <a:lnTo>
                    <a:pt x="744" y="1031"/>
                  </a:lnTo>
                  <a:lnTo>
                    <a:pt x="720" y="1041"/>
                  </a:lnTo>
                  <a:lnTo>
                    <a:pt x="694" y="1049"/>
                  </a:lnTo>
                  <a:lnTo>
                    <a:pt x="669" y="1056"/>
                  </a:lnTo>
                  <a:lnTo>
                    <a:pt x="644" y="1062"/>
                  </a:lnTo>
                  <a:lnTo>
                    <a:pt x="617" y="1067"/>
                  </a:lnTo>
                  <a:lnTo>
                    <a:pt x="591" y="1070"/>
                  </a:lnTo>
                  <a:lnTo>
                    <a:pt x="563" y="1072"/>
                  </a:lnTo>
                  <a:lnTo>
                    <a:pt x="535" y="1073"/>
                  </a:lnTo>
                  <a:lnTo>
                    <a:pt x="535" y="1073"/>
                  </a:lnTo>
                  <a:lnTo>
                    <a:pt x="508" y="1072"/>
                  </a:lnTo>
                  <a:lnTo>
                    <a:pt x="480" y="1070"/>
                  </a:lnTo>
                  <a:lnTo>
                    <a:pt x="454" y="1067"/>
                  </a:lnTo>
                  <a:lnTo>
                    <a:pt x="427" y="1062"/>
                  </a:lnTo>
                  <a:lnTo>
                    <a:pt x="402" y="1056"/>
                  </a:lnTo>
                  <a:lnTo>
                    <a:pt x="376" y="1049"/>
                  </a:lnTo>
                  <a:lnTo>
                    <a:pt x="351" y="1041"/>
                  </a:lnTo>
                  <a:lnTo>
                    <a:pt x="327" y="1031"/>
                  </a:lnTo>
                  <a:lnTo>
                    <a:pt x="303" y="1020"/>
                  </a:lnTo>
                  <a:lnTo>
                    <a:pt x="280" y="1009"/>
                  </a:lnTo>
                  <a:lnTo>
                    <a:pt x="258" y="996"/>
                  </a:lnTo>
                  <a:lnTo>
                    <a:pt x="236" y="981"/>
                  </a:lnTo>
                  <a:lnTo>
                    <a:pt x="215" y="966"/>
                  </a:lnTo>
                  <a:lnTo>
                    <a:pt x="195" y="951"/>
                  </a:lnTo>
                  <a:lnTo>
                    <a:pt x="175" y="934"/>
                  </a:lnTo>
                  <a:lnTo>
                    <a:pt x="157" y="916"/>
                  </a:lnTo>
                  <a:lnTo>
                    <a:pt x="139" y="897"/>
                  </a:lnTo>
                  <a:lnTo>
                    <a:pt x="122" y="878"/>
                  </a:lnTo>
                  <a:lnTo>
                    <a:pt x="106" y="858"/>
                  </a:lnTo>
                  <a:lnTo>
                    <a:pt x="91" y="837"/>
                  </a:lnTo>
                  <a:lnTo>
                    <a:pt x="77" y="815"/>
                  </a:lnTo>
                  <a:lnTo>
                    <a:pt x="64" y="792"/>
                  </a:lnTo>
                  <a:lnTo>
                    <a:pt x="53" y="769"/>
                  </a:lnTo>
                  <a:lnTo>
                    <a:pt x="41" y="746"/>
                  </a:lnTo>
                  <a:lnTo>
                    <a:pt x="32" y="722"/>
                  </a:lnTo>
                  <a:lnTo>
                    <a:pt x="24" y="696"/>
                  </a:lnTo>
                  <a:lnTo>
                    <a:pt x="16" y="671"/>
                  </a:lnTo>
                  <a:lnTo>
                    <a:pt x="10" y="645"/>
                  </a:lnTo>
                  <a:lnTo>
                    <a:pt x="6" y="619"/>
                  </a:lnTo>
                  <a:lnTo>
                    <a:pt x="2" y="592"/>
                  </a:lnTo>
                  <a:lnTo>
                    <a:pt x="0" y="56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10"/>
                  </a:lnTo>
                  <a:lnTo>
                    <a:pt x="2" y="482"/>
                  </a:lnTo>
                  <a:lnTo>
                    <a:pt x="6" y="456"/>
                  </a:lnTo>
                  <a:lnTo>
                    <a:pt x="10" y="429"/>
                  </a:lnTo>
                  <a:lnTo>
                    <a:pt x="16" y="403"/>
                  </a:lnTo>
                  <a:lnTo>
                    <a:pt x="24" y="377"/>
                  </a:lnTo>
                  <a:lnTo>
                    <a:pt x="32" y="353"/>
                  </a:lnTo>
                  <a:lnTo>
                    <a:pt x="41" y="329"/>
                  </a:lnTo>
                  <a:lnTo>
                    <a:pt x="53" y="305"/>
                  </a:lnTo>
                  <a:lnTo>
                    <a:pt x="64" y="282"/>
                  </a:lnTo>
                  <a:lnTo>
                    <a:pt x="77" y="259"/>
                  </a:lnTo>
                  <a:lnTo>
                    <a:pt x="91" y="238"/>
                  </a:lnTo>
                  <a:lnTo>
                    <a:pt x="106" y="216"/>
                  </a:lnTo>
                  <a:lnTo>
                    <a:pt x="122" y="196"/>
                  </a:lnTo>
                  <a:lnTo>
                    <a:pt x="139" y="177"/>
                  </a:lnTo>
                  <a:lnTo>
                    <a:pt x="157" y="158"/>
                  </a:lnTo>
                  <a:lnTo>
                    <a:pt x="175" y="140"/>
                  </a:lnTo>
                  <a:lnTo>
                    <a:pt x="195" y="124"/>
                  </a:lnTo>
                  <a:lnTo>
                    <a:pt x="215" y="108"/>
                  </a:lnTo>
                  <a:lnTo>
                    <a:pt x="236" y="93"/>
                  </a:lnTo>
                  <a:lnTo>
                    <a:pt x="258" y="79"/>
                  </a:lnTo>
                  <a:lnTo>
                    <a:pt x="280" y="66"/>
                  </a:lnTo>
                  <a:lnTo>
                    <a:pt x="303" y="53"/>
                  </a:lnTo>
                  <a:lnTo>
                    <a:pt x="327" y="43"/>
                  </a:lnTo>
                  <a:lnTo>
                    <a:pt x="351" y="34"/>
                  </a:lnTo>
                  <a:lnTo>
                    <a:pt x="376" y="25"/>
                  </a:lnTo>
                  <a:lnTo>
                    <a:pt x="402" y="18"/>
                  </a:lnTo>
                  <a:lnTo>
                    <a:pt x="427" y="12"/>
                  </a:lnTo>
                  <a:lnTo>
                    <a:pt x="454" y="7"/>
                  </a:lnTo>
                  <a:lnTo>
                    <a:pt x="480" y="4"/>
                  </a:lnTo>
                  <a:lnTo>
                    <a:pt x="508" y="2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2"/>
                  </a:lnTo>
                  <a:lnTo>
                    <a:pt x="591" y="4"/>
                  </a:lnTo>
                  <a:lnTo>
                    <a:pt x="617" y="7"/>
                  </a:lnTo>
                  <a:lnTo>
                    <a:pt x="644" y="12"/>
                  </a:lnTo>
                  <a:lnTo>
                    <a:pt x="669" y="18"/>
                  </a:lnTo>
                  <a:lnTo>
                    <a:pt x="694" y="25"/>
                  </a:lnTo>
                  <a:lnTo>
                    <a:pt x="720" y="34"/>
                  </a:lnTo>
                  <a:lnTo>
                    <a:pt x="744" y="43"/>
                  </a:lnTo>
                  <a:lnTo>
                    <a:pt x="768" y="53"/>
                  </a:lnTo>
                  <a:lnTo>
                    <a:pt x="791" y="66"/>
                  </a:lnTo>
                  <a:lnTo>
                    <a:pt x="813" y="79"/>
                  </a:lnTo>
                  <a:lnTo>
                    <a:pt x="835" y="93"/>
                  </a:lnTo>
                  <a:lnTo>
                    <a:pt x="856" y="108"/>
                  </a:lnTo>
                  <a:lnTo>
                    <a:pt x="876" y="124"/>
                  </a:lnTo>
                  <a:lnTo>
                    <a:pt x="896" y="140"/>
                  </a:lnTo>
                  <a:lnTo>
                    <a:pt x="914" y="158"/>
                  </a:lnTo>
                  <a:lnTo>
                    <a:pt x="932" y="177"/>
                  </a:lnTo>
                  <a:lnTo>
                    <a:pt x="949" y="196"/>
                  </a:lnTo>
                  <a:lnTo>
                    <a:pt x="965" y="216"/>
                  </a:lnTo>
                  <a:lnTo>
                    <a:pt x="980" y="238"/>
                  </a:lnTo>
                  <a:lnTo>
                    <a:pt x="994" y="259"/>
                  </a:lnTo>
                  <a:lnTo>
                    <a:pt x="1006" y="282"/>
                  </a:lnTo>
                  <a:lnTo>
                    <a:pt x="1018" y="305"/>
                  </a:lnTo>
                  <a:lnTo>
                    <a:pt x="1029" y="329"/>
                  </a:lnTo>
                  <a:lnTo>
                    <a:pt x="1039" y="353"/>
                  </a:lnTo>
                  <a:lnTo>
                    <a:pt x="1047" y="377"/>
                  </a:lnTo>
                  <a:lnTo>
                    <a:pt x="1055" y="403"/>
                  </a:lnTo>
                  <a:lnTo>
                    <a:pt x="1061" y="429"/>
                  </a:lnTo>
                  <a:lnTo>
                    <a:pt x="1065" y="456"/>
                  </a:lnTo>
                  <a:lnTo>
                    <a:pt x="1069" y="482"/>
                  </a:lnTo>
                  <a:lnTo>
                    <a:pt x="1071" y="510"/>
                  </a:lnTo>
                  <a:lnTo>
                    <a:pt x="1071" y="537"/>
                  </a:lnTo>
                  <a:lnTo>
                    <a:pt x="1071" y="53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340C4B7C-FA50-4C15-84C1-25B45CF077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94526" y="3070226"/>
              <a:ext cx="481013" cy="473075"/>
            </a:xfrm>
            <a:custGeom>
              <a:avLst/>
              <a:gdLst>
                <a:gd name="T0" fmla="*/ 412 w 605"/>
                <a:gd name="T1" fmla="*/ 0 h 596"/>
                <a:gd name="T2" fmla="*/ 382 w 605"/>
                <a:gd name="T3" fmla="*/ 3 h 596"/>
                <a:gd name="T4" fmla="*/ 353 w 605"/>
                <a:gd name="T5" fmla="*/ 11 h 596"/>
                <a:gd name="T6" fmla="*/ 327 w 605"/>
                <a:gd name="T7" fmla="*/ 24 h 596"/>
                <a:gd name="T8" fmla="*/ 303 w 605"/>
                <a:gd name="T9" fmla="*/ 41 h 596"/>
                <a:gd name="T10" fmla="*/ 291 w 605"/>
                <a:gd name="T11" fmla="*/ 32 h 596"/>
                <a:gd name="T12" fmla="*/ 266 w 605"/>
                <a:gd name="T13" fmla="*/ 17 h 596"/>
                <a:gd name="T14" fmla="*/ 238 w 605"/>
                <a:gd name="T15" fmla="*/ 7 h 596"/>
                <a:gd name="T16" fmla="*/ 208 w 605"/>
                <a:gd name="T17" fmla="*/ 1 h 596"/>
                <a:gd name="T18" fmla="*/ 193 w 605"/>
                <a:gd name="T19" fmla="*/ 0 h 596"/>
                <a:gd name="T20" fmla="*/ 156 w 605"/>
                <a:gd name="T21" fmla="*/ 5 h 596"/>
                <a:gd name="T22" fmla="*/ 121 w 605"/>
                <a:gd name="T23" fmla="*/ 18 h 596"/>
                <a:gd name="T24" fmla="*/ 88 w 605"/>
                <a:gd name="T25" fmla="*/ 38 h 596"/>
                <a:gd name="T26" fmla="*/ 60 w 605"/>
                <a:gd name="T27" fmla="*/ 64 h 596"/>
                <a:gd name="T28" fmla="*/ 34 w 605"/>
                <a:gd name="T29" fmla="*/ 97 h 596"/>
                <a:gd name="T30" fmla="*/ 16 w 605"/>
                <a:gd name="T31" fmla="*/ 134 h 596"/>
                <a:gd name="T32" fmla="*/ 4 w 605"/>
                <a:gd name="T33" fmla="*/ 174 h 596"/>
                <a:gd name="T34" fmla="*/ 0 w 605"/>
                <a:gd name="T35" fmla="*/ 217 h 596"/>
                <a:gd name="T36" fmla="*/ 1 w 605"/>
                <a:gd name="T37" fmla="*/ 232 h 596"/>
                <a:gd name="T38" fmla="*/ 8 w 605"/>
                <a:gd name="T39" fmla="*/ 264 h 596"/>
                <a:gd name="T40" fmla="*/ 20 w 605"/>
                <a:gd name="T41" fmla="*/ 296 h 596"/>
                <a:gd name="T42" fmla="*/ 37 w 605"/>
                <a:gd name="T43" fmla="*/ 328 h 596"/>
                <a:gd name="T44" fmla="*/ 58 w 605"/>
                <a:gd name="T45" fmla="*/ 361 h 596"/>
                <a:gd name="T46" fmla="*/ 95 w 605"/>
                <a:gd name="T47" fmla="*/ 409 h 596"/>
                <a:gd name="T48" fmla="*/ 152 w 605"/>
                <a:gd name="T49" fmla="*/ 468 h 596"/>
                <a:gd name="T50" fmla="*/ 207 w 605"/>
                <a:gd name="T51" fmla="*/ 518 h 596"/>
                <a:gd name="T52" fmla="*/ 255 w 605"/>
                <a:gd name="T53" fmla="*/ 560 h 596"/>
                <a:gd name="T54" fmla="*/ 303 w 605"/>
                <a:gd name="T55" fmla="*/ 596 h 596"/>
                <a:gd name="T56" fmla="*/ 315 w 605"/>
                <a:gd name="T57" fmla="*/ 586 h 596"/>
                <a:gd name="T58" fmla="*/ 373 w 605"/>
                <a:gd name="T59" fmla="*/ 540 h 596"/>
                <a:gd name="T60" fmla="*/ 426 w 605"/>
                <a:gd name="T61" fmla="*/ 494 h 596"/>
                <a:gd name="T62" fmla="*/ 482 w 605"/>
                <a:gd name="T63" fmla="*/ 439 h 596"/>
                <a:gd name="T64" fmla="*/ 535 w 605"/>
                <a:gd name="T65" fmla="*/ 377 h 596"/>
                <a:gd name="T66" fmla="*/ 558 w 605"/>
                <a:gd name="T67" fmla="*/ 344 h 596"/>
                <a:gd name="T68" fmla="*/ 578 w 605"/>
                <a:gd name="T69" fmla="*/ 312 h 596"/>
                <a:gd name="T70" fmla="*/ 592 w 605"/>
                <a:gd name="T71" fmla="*/ 280 h 596"/>
                <a:gd name="T72" fmla="*/ 602 w 605"/>
                <a:gd name="T73" fmla="*/ 248 h 596"/>
                <a:gd name="T74" fmla="*/ 605 w 605"/>
                <a:gd name="T75" fmla="*/ 217 h 596"/>
                <a:gd name="T76" fmla="*/ 604 w 605"/>
                <a:gd name="T77" fmla="*/ 195 h 596"/>
                <a:gd name="T78" fmla="*/ 596 w 605"/>
                <a:gd name="T79" fmla="*/ 153 h 596"/>
                <a:gd name="T80" fmla="*/ 580 w 605"/>
                <a:gd name="T81" fmla="*/ 115 h 596"/>
                <a:gd name="T82" fmla="*/ 559 w 605"/>
                <a:gd name="T83" fmla="*/ 81 h 596"/>
                <a:gd name="T84" fmla="*/ 532 w 605"/>
                <a:gd name="T85" fmla="*/ 51 h 596"/>
                <a:gd name="T86" fmla="*/ 501 w 605"/>
                <a:gd name="T87" fmla="*/ 28 h 596"/>
                <a:gd name="T88" fmla="*/ 467 w 605"/>
                <a:gd name="T89" fmla="*/ 10 h 596"/>
                <a:gd name="T90" fmla="*/ 430 w 605"/>
                <a:gd name="T91" fmla="*/ 1 h 596"/>
                <a:gd name="T92" fmla="*/ 412 w 605"/>
                <a:gd name="T9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5" h="596">
                  <a:moveTo>
                    <a:pt x="412" y="0"/>
                  </a:moveTo>
                  <a:lnTo>
                    <a:pt x="412" y="0"/>
                  </a:lnTo>
                  <a:lnTo>
                    <a:pt x="397" y="1"/>
                  </a:lnTo>
                  <a:lnTo>
                    <a:pt x="382" y="3"/>
                  </a:lnTo>
                  <a:lnTo>
                    <a:pt x="367" y="7"/>
                  </a:lnTo>
                  <a:lnTo>
                    <a:pt x="353" y="11"/>
                  </a:lnTo>
                  <a:lnTo>
                    <a:pt x="339" y="17"/>
                  </a:lnTo>
                  <a:lnTo>
                    <a:pt x="327" y="24"/>
                  </a:lnTo>
                  <a:lnTo>
                    <a:pt x="314" y="32"/>
                  </a:lnTo>
                  <a:lnTo>
                    <a:pt x="303" y="41"/>
                  </a:lnTo>
                  <a:lnTo>
                    <a:pt x="303" y="41"/>
                  </a:lnTo>
                  <a:lnTo>
                    <a:pt x="291" y="32"/>
                  </a:lnTo>
                  <a:lnTo>
                    <a:pt x="278" y="24"/>
                  </a:lnTo>
                  <a:lnTo>
                    <a:pt x="266" y="17"/>
                  </a:lnTo>
                  <a:lnTo>
                    <a:pt x="252" y="11"/>
                  </a:lnTo>
                  <a:lnTo>
                    <a:pt x="238" y="7"/>
                  </a:lnTo>
                  <a:lnTo>
                    <a:pt x="223" y="3"/>
                  </a:lnTo>
                  <a:lnTo>
                    <a:pt x="208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5" y="1"/>
                  </a:lnTo>
                  <a:lnTo>
                    <a:pt x="156" y="5"/>
                  </a:lnTo>
                  <a:lnTo>
                    <a:pt x="138" y="10"/>
                  </a:lnTo>
                  <a:lnTo>
                    <a:pt x="121" y="18"/>
                  </a:lnTo>
                  <a:lnTo>
                    <a:pt x="105" y="28"/>
                  </a:lnTo>
                  <a:lnTo>
                    <a:pt x="88" y="38"/>
                  </a:lnTo>
                  <a:lnTo>
                    <a:pt x="73" y="51"/>
                  </a:lnTo>
                  <a:lnTo>
                    <a:pt x="60" y="64"/>
                  </a:lnTo>
                  <a:lnTo>
                    <a:pt x="46" y="81"/>
                  </a:lnTo>
                  <a:lnTo>
                    <a:pt x="34" y="97"/>
                  </a:lnTo>
                  <a:lnTo>
                    <a:pt x="25" y="115"/>
                  </a:lnTo>
                  <a:lnTo>
                    <a:pt x="16" y="134"/>
                  </a:lnTo>
                  <a:lnTo>
                    <a:pt x="9" y="153"/>
                  </a:lnTo>
                  <a:lnTo>
                    <a:pt x="4" y="174"/>
                  </a:lnTo>
                  <a:lnTo>
                    <a:pt x="1" y="195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1" y="232"/>
                  </a:lnTo>
                  <a:lnTo>
                    <a:pt x="3" y="248"/>
                  </a:lnTo>
                  <a:lnTo>
                    <a:pt x="8" y="264"/>
                  </a:lnTo>
                  <a:lnTo>
                    <a:pt x="14" y="280"/>
                  </a:lnTo>
                  <a:lnTo>
                    <a:pt x="20" y="296"/>
                  </a:lnTo>
                  <a:lnTo>
                    <a:pt x="29" y="312"/>
                  </a:lnTo>
                  <a:lnTo>
                    <a:pt x="37" y="328"/>
                  </a:lnTo>
                  <a:lnTo>
                    <a:pt x="47" y="344"/>
                  </a:lnTo>
                  <a:lnTo>
                    <a:pt x="58" y="361"/>
                  </a:lnTo>
                  <a:lnTo>
                    <a:pt x="70" y="377"/>
                  </a:lnTo>
                  <a:lnTo>
                    <a:pt x="95" y="409"/>
                  </a:lnTo>
                  <a:lnTo>
                    <a:pt x="123" y="439"/>
                  </a:lnTo>
                  <a:lnTo>
                    <a:pt x="152" y="468"/>
                  </a:lnTo>
                  <a:lnTo>
                    <a:pt x="179" y="494"/>
                  </a:lnTo>
                  <a:lnTo>
                    <a:pt x="207" y="518"/>
                  </a:lnTo>
                  <a:lnTo>
                    <a:pt x="232" y="540"/>
                  </a:lnTo>
                  <a:lnTo>
                    <a:pt x="255" y="560"/>
                  </a:lnTo>
                  <a:lnTo>
                    <a:pt x="290" y="586"/>
                  </a:lnTo>
                  <a:lnTo>
                    <a:pt x="303" y="596"/>
                  </a:lnTo>
                  <a:lnTo>
                    <a:pt x="303" y="596"/>
                  </a:lnTo>
                  <a:lnTo>
                    <a:pt x="315" y="586"/>
                  </a:lnTo>
                  <a:lnTo>
                    <a:pt x="350" y="560"/>
                  </a:lnTo>
                  <a:lnTo>
                    <a:pt x="373" y="540"/>
                  </a:lnTo>
                  <a:lnTo>
                    <a:pt x="398" y="518"/>
                  </a:lnTo>
                  <a:lnTo>
                    <a:pt x="426" y="494"/>
                  </a:lnTo>
                  <a:lnTo>
                    <a:pt x="453" y="468"/>
                  </a:lnTo>
                  <a:lnTo>
                    <a:pt x="482" y="439"/>
                  </a:lnTo>
                  <a:lnTo>
                    <a:pt x="510" y="409"/>
                  </a:lnTo>
                  <a:lnTo>
                    <a:pt x="535" y="377"/>
                  </a:lnTo>
                  <a:lnTo>
                    <a:pt x="547" y="361"/>
                  </a:lnTo>
                  <a:lnTo>
                    <a:pt x="558" y="344"/>
                  </a:lnTo>
                  <a:lnTo>
                    <a:pt x="569" y="328"/>
                  </a:lnTo>
                  <a:lnTo>
                    <a:pt x="578" y="312"/>
                  </a:lnTo>
                  <a:lnTo>
                    <a:pt x="586" y="296"/>
                  </a:lnTo>
                  <a:lnTo>
                    <a:pt x="592" y="280"/>
                  </a:lnTo>
                  <a:lnTo>
                    <a:pt x="597" y="264"/>
                  </a:lnTo>
                  <a:lnTo>
                    <a:pt x="602" y="248"/>
                  </a:lnTo>
                  <a:lnTo>
                    <a:pt x="604" y="232"/>
                  </a:lnTo>
                  <a:lnTo>
                    <a:pt x="605" y="217"/>
                  </a:lnTo>
                  <a:lnTo>
                    <a:pt x="605" y="217"/>
                  </a:lnTo>
                  <a:lnTo>
                    <a:pt x="604" y="195"/>
                  </a:lnTo>
                  <a:lnTo>
                    <a:pt x="601" y="174"/>
                  </a:lnTo>
                  <a:lnTo>
                    <a:pt x="596" y="153"/>
                  </a:lnTo>
                  <a:lnTo>
                    <a:pt x="589" y="134"/>
                  </a:lnTo>
                  <a:lnTo>
                    <a:pt x="580" y="115"/>
                  </a:lnTo>
                  <a:lnTo>
                    <a:pt x="571" y="97"/>
                  </a:lnTo>
                  <a:lnTo>
                    <a:pt x="559" y="81"/>
                  </a:lnTo>
                  <a:lnTo>
                    <a:pt x="547" y="64"/>
                  </a:lnTo>
                  <a:lnTo>
                    <a:pt x="532" y="51"/>
                  </a:lnTo>
                  <a:lnTo>
                    <a:pt x="517" y="38"/>
                  </a:lnTo>
                  <a:lnTo>
                    <a:pt x="501" y="28"/>
                  </a:lnTo>
                  <a:lnTo>
                    <a:pt x="485" y="18"/>
                  </a:lnTo>
                  <a:lnTo>
                    <a:pt x="467" y="10"/>
                  </a:lnTo>
                  <a:lnTo>
                    <a:pt x="449" y="5"/>
                  </a:lnTo>
                  <a:lnTo>
                    <a:pt x="430" y="1"/>
                  </a:lnTo>
                  <a:lnTo>
                    <a:pt x="412" y="0"/>
                  </a:lnTo>
                  <a:lnTo>
                    <a:pt x="412" y="0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73F104B5-5055-4BC3-8B6B-91D93A188C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6889" y="3133726"/>
              <a:ext cx="774700" cy="238125"/>
            </a:xfrm>
            <a:custGeom>
              <a:avLst/>
              <a:gdLst>
                <a:gd name="T0" fmla="*/ 832 w 977"/>
                <a:gd name="T1" fmla="*/ 268 h 298"/>
                <a:gd name="T2" fmla="*/ 800 w 977"/>
                <a:gd name="T3" fmla="*/ 254 h 298"/>
                <a:gd name="T4" fmla="*/ 755 w 977"/>
                <a:gd name="T5" fmla="*/ 192 h 298"/>
                <a:gd name="T6" fmla="*/ 713 w 977"/>
                <a:gd name="T7" fmla="*/ 140 h 298"/>
                <a:gd name="T8" fmla="*/ 671 w 977"/>
                <a:gd name="T9" fmla="*/ 145 h 298"/>
                <a:gd name="T10" fmla="*/ 619 w 977"/>
                <a:gd name="T11" fmla="*/ 199 h 298"/>
                <a:gd name="T12" fmla="*/ 595 w 977"/>
                <a:gd name="T13" fmla="*/ 247 h 298"/>
                <a:gd name="T14" fmla="*/ 555 w 977"/>
                <a:gd name="T15" fmla="*/ 265 h 298"/>
                <a:gd name="T16" fmla="*/ 504 w 977"/>
                <a:gd name="T17" fmla="*/ 263 h 298"/>
                <a:gd name="T18" fmla="*/ 459 w 977"/>
                <a:gd name="T19" fmla="*/ 266 h 298"/>
                <a:gd name="T20" fmla="*/ 433 w 977"/>
                <a:gd name="T21" fmla="*/ 280 h 298"/>
                <a:gd name="T22" fmla="*/ 420 w 977"/>
                <a:gd name="T23" fmla="*/ 270 h 298"/>
                <a:gd name="T24" fmla="*/ 403 w 977"/>
                <a:gd name="T25" fmla="*/ 122 h 298"/>
                <a:gd name="T26" fmla="*/ 393 w 977"/>
                <a:gd name="T27" fmla="*/ 15 h 298"/>
                <a:gd name="T28" fmla="*/ 386 w 977"/>
                <a:gd name="T29" fmla="*/ 0 h 298"/>
                <a:gd name="T30" fmla="*/ 378 w 977"/>
                <a:gd name="T31" fmla="*/ 4 h 298"/>
                <a:gd name="T32" fmla="*/ 373 w 977"/>
                <a:gd name="T33" fmla="*/ 46 h 298"/>
                <a:gd name="T34" fmla="*/ 348 w 977"/>
                <a:gd name="T35" fmla="*/ 278 h 298"/>
                <a:gd name="T36" fmla="*/ 284 w 977"/>
                <a:gd name="T37" fmla="*/ 262 h 298"/>
                <a:gd name="T38" fmla="*/ 247 w 977"/>
                <a:gd name="T39" fmla="*/ 236 h 298"/>
                <a:gd name="T40" fmla="*/ 209 w 977"/>
                <a:gd name="T41" fmla="*/ 184 h 298"/>
                <a:gd name="T42" fmla="*/ 180 w 977"/>
                <a:gd name="T43" fmla="*/ 179 h 298"/>
                <a:gd name="T44" fmla="*/ 135 w 977"/>
                <a:gd name="T45" fmla="*/ 235 h 298"/>
                <a:gd name="T46" fmla="*/ 104 w 977"/>
                <a:gd name="T47" fmla="*/ 272 h 298"/>
                <a:gd name="T48" fmla="*/ 60 w 977"/>
                <a:gd name="T49" fmla="*/ 284 h 298"/>
                <a:gd name="T50" fmla="*/ 3 w 977"/>
                <a:gd name="T51" fmla="*/ 274 h 298"/>
                <a:gd name="T52" fmla="*/ 58 w 977"/>
                <a:gd name="T53" fmla="*/ 289 h 298"/>
                <a:gd name="T54" fmla="*/ 104 w 977"/>
                <a:gd name="T55" fmla="*/ 280 h 298"/>
                <a:gd name="T56" fmla="*/ 137 w 977"/>
                <a:gd name="T57" fmla="*/ 246 h 298"/>
                <a:gd name="T58" fmla="*/ 178 w 977"/>
                <a:gd name="T59" fmla="*/ 197 h 298"/>
                <a:gd name="T60" fmla="*/ 198 w 977"/>
                <a:gd name="T61" fmla="*/ 191 h 298"/>
                <a:gd name="T62" fmla="*/ 244 w 977"/>
                <a:gd name="T63" fmla="*/ 252 h 298"/>
                <a:gd name="T64" fmla="*/ 279 w 977"/>
                <a:gd name="T65" fmla="*/ 275 h 298"/>
                <a:gd name="T66" fmla="*/ 329 w 977"/>
                <a:gd name="T67" fmla="*/ 284 h 298"/>
                <a:gd name="T68" fmla="*/ 346 w 977"/>
                <a:gd name="T69" fmla="*/ 293 h 298"/>
                <a:gd name="T70" fmla="*/ 356 w 977"/>
                <a:gd name="T71" fmla="*/ 296 h 298"/>
                <a:gd name="T72" fmla="*/ 358 w 977"/>
                <a:gd name="T73" fmla="*/ 291 h 298"/>
                <a:gd name="T74" fmla="*/ 379 w 977"/>
                <a:gd name="T75" fmla="*/ 100 h 298"/>
                <a:gd name="T76" fmla="*/ 401 w 977"/>
                <a:gd name="T77" fmla="*/ 242 h 298"/>
                <a:gd name="T78" fmla="*/ 415 w 977"/>
                <a:gd name="T79" fmla="*/ 285 h 298"/>
                <a:gd name="T80" fmla="*/ 437 w 977"/>
                <a:gd name="T81" fmla="*/ 291 h 298"/>
                <a:gd name="T82" fmla="*/ 462 w 977"/>
                <a:gd name="T83" fmla="*/ 277 h 298"/>
                <a:gd name="T84" fmla="*/ 504 w 977"/>
                <a:gd name="T85" fmla="*/ 276 h 298"/>
                <a:gd name="T86" fmla="*/ 581 w 977"/>
                <a:gd name="T87" fmla="*/ 273 h 298"/>
                <a:gd name="T88" fmla="*/ 612 w 977"/>
                <a:gd name="T89" fmla="*/ 244 h 298"/>
                <a:gd name="T90" fmla="*/ 633 w 977"/>
                <a:gd name="T91" fmla="*/ 201 h 298"/>
                <a:gd name="T92" fmla="*/ 671 w 977"/>
                <a:gd name="T93" fmla="*/ 160 h 298"/>
                <a:gd name="T94" fmla="*/ 704 w 977"/>
                <a:gd name="T95" fmla="*/ 151 h 298"/>
                <a:gd name="T96" fmla="*/ 729 w 977"/>
                <a:gd name="T97" fmla="*/ 175 h 298"/>
                <a:gd name="T98" fmla="*/ 779 w 977"/>
                <a:gd name="T99" fmla="*/ 251 h 298"/>
                <a:gd name="T100" fmla="*/ 844 w 977"/>
                <a:gd name="T101" fmla="*/ 276 h 298"/>
                <a:gd name="T102" fmla="*/ 961 w 977"/>
                <a:gd name="T103" fmla="*/ 281 h 298"/>
                <a:gd name="T104" fmla="*/ 948 w 977"/>
                <a:gd name="T105" fmla="*/ 278 h 298"/>
                <a:gd name="T106" fmla="*/ 346 w 977"/>
                <a:gd name="T107" fmla="*/ 288 h 298"/>
                <a:gd name="T108" fmla="*/ 346 w 977"/>
                <a:gd name="T109" fmla="*/ 288 h 298"/>
                <a:gd name="T110" fmla="*/ 357 w 977"/>
                <a:gd name="T111" fmla="*/ 28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77" h="298">
                  <a:moveTo>
                    <a:pt x="950" y="278"/>
                  </a:moveTo>
                  <a:lnTo>
                    <a:pt x="950" y="278"/>
                  </a:lnTo>
                  <a:lnTo>
                    <a:pt x="924" y="275"/>
                  </a:lnTo>
                  <a:lnTo>
                    <a:pt x="897" y="272"/>
                  </a:lnTo>
                  <a:lnTo>
                    <a:pt x="844" y="268"/>
                  </a:lnTo>
                  <a:lnTo>
                    <a:pt x="832" y="268"/>
                  </a:lnTo>
                  <a:lnTo>
                    <a:pt x="832" y="268"/>
                  </a:lnTo>
                  <a:lnTo>
                    <a:pt x="823" y="267"/>
                  </a:lnTo>
                  <a:lnTo>
                    <a:pt x="815" y="263"/>
                  </a:lnTo>
                  <a:lnTo>
                    <a:pt x="806" y="260"/>
                  </a:lnTo>
                  <a:lnTo>
                    <a:pt x="800" y="254"/>
                  </a:lnTo>
                  <a:lnTo>
                    <a:pt x="800" y="254"/>
                  </a:lnTo>
                  <a:lnTo>
                    <a:pt x="793" y="248"/>
                  </a:lnTo>
                  <a:lnTo>
                    <a:pt x="786" y="242"/>
                  </a:lnTo>
                  <a:lnTo>
                    <a:pt x="775" y="225"/>
                  </a:lnTo>
                  <a:lnTo>
                    <a:pt x="775" y="225"/>
                  </a:lnTo>
                  <a:lnTo>
                    <a:pt x="765" y="209"/>
                  </a:lnTo>
                  <a:lnTo>
                    <a:pt x="755" y="192"/>
                  </a:lnTo>
                  <a:lnTo>
                    <a:pt x="744" y="175"/>
                  </a:lnTo>
                  <a:lnTo>
                    <a:pt x="733" y="159"/>
                  </a:lnTo>
                  <a:lnTo>
                    <a:pt x="733" y="159"/>
                  </a:lnTo>
                  <a:lnTo>
                    <a:pt x="727" y="152"/>
                  </a:lnTo>
                  <a:lnTo>
                    <a:pt x="721" y="145"/>
                  </a:lnTo>
                  <a:lnTo>
                    <a:pt x="713" y="140"/>
                  </a:lnTo>
                  <a:lnTo>
                    <a:pt x="704" y="138"/>
                  </a:lnTo>
                  <a:lnTo>
                    <a:pt x="704" y="138"/>
                  </a:lnTo>
                  <a:lnTo>
                    <a:pt x="696" y="137"/>
                  </a:lnTo>
                  <a:lnTo>
                    <a:pt x="687" y="138"/>
                  </a:lnTo>
                  <a:lnTo>
                    <a:pt x="679" y="141"/>
                  </a:lnTo>
                  <a:lnTo>
                    <a:pt x="671" y="145"/>
                  </a:lnTo>
                  <a:lnTo>
                    <a:pt x="671" y="145"/>
                  </a:lnTo>
                  <a:lnTo>
                    <a:pt x="663" y="151"/>
                  </a:lnTo>
                  <a:lnTo>
                    <a:pt x="654" y="156"/>
                  </a:lnTo>
                  <a:lnTo>
                    <a:pt x="642" y="169"/>
                  </a:lnTo>
                  <a:lnTo>
                    <a:pt x="629" y="184"/>
                  </a:lnTo>
                  <a:lnTo>
                    <a:pt x="619" y="199"/>
                  </a:lnTo>
                  <a:lnTo>
                    <a:pt x="619" y="199"/>
                  </a:lnTo>
                  <a:lnTo>
                    <a:pt x="610" y="216"/>
                  </a:lnTo>
                  <a:lnTo>
                    <a:pt x="603" y="234"/>
                  </a:lnTo>
                  <a:lnTo>
                    <a:pt x="603" y="234"/>
                  </a:lnTo>
                  <a:lnTo>
                    <a:pt x="599" y="240"/>
                  </a:lnTo>
                  <a:lnTo>
                    <a:pt x="595" y="247"/>
                  </a:lnTo>
                  <a:lnTo>
                    <a:pt x="590" y="254"/>
                  </a:lnTo>
                  <a:lnTo>
                    <a:pt x="583" y="259"/>
                  </a:lnTo>
                  <a:lnTo>
                    <a:pt x="583" y="259"/>
                  </a:lnTo>
                  <a:lnTo>
                    <a:pt x="574" y="262"/>
                  </a:lnTo>
                  <a:lnTo>
                    <a:pt x="565" y="265"/>
                  </a:lnTo>
                  <a:lnTo>
                    <a:pt x="555" y="265"/>
                  </a:lnTo>
                  <a:lnTo>
                    <a:pt x="546" y="266"/>
                  </a:lnTo>
                  <a:lnTo>
                    <a:pt x="546" y="266"/>
                  </a:lnTo>
                  <a:lnTo>
                    <a:pt x="527" y="265"/>
                  </a:lnTo>
                  <a:lnTo>
                    <a:pt x="507" y="263"/>
                  </a:lnTo>
                  <a:lnTo>
                    <a:pt x="507" y="263"/>
                  </a:lnTo>
                  <a:lnTo>
                    <a:pt x="504" y="263"/>
                  </a:lnTo>
                  <a:lnTo>
                    <a:pt x="490" y="263"/>
                  </a:lnTo>
                  <a:lnTo>
                    <a:pt x="477" y="263"/>
                  </a:lnTo>
                  <a:lnTo>
                    <a:pt x="477" y="263"/>
                  </a:lnTo>
                  <a:lnTo>
                    <a:pt x="468" y="263"/>
                  </a:lnTo>
                  <a:lnTo>
                    <a:pt x="459" y="266"/>
                  </a:lnTo>
                  <a:lnTo>
                    <a:pt x="459" y="266"/>
                  </a:lnTo>
                  <a:lnTo>
                    <a:pt x="451" y="269"/>
                  </a:lnTo>
                  <a:lnTo>
                    <a:pt x="443" y="274"/>
                  </a:lnTo>
                  <a:lnTo>
                    <a:pt x="441" y="275"/>
                  </a:lnTo>
                  <a:lnTo>
                    <a:pt x="440" y="276"/>
                  </a:lnTo>
                  <a:lnTo>
                    <a:pt x="440" y="276"/>
                  </a:lnTo>
                  <a:lnTo>
                    <a:pt x="433" y="280"/>
                  </a:lnTo>
                  <a:lnTo>
                    <a:pt x="431" y="280"/>
                  </a:lnTo>
                  <a:lnTo>
                    <a:pt x="428" y="280"/>
                  </a:lnTo>
                  <a:lnTo>
                    <a:pt x="428" y="280"/>
                  </a:lnTo>
                  <a:lnTo>
                    <a:pt x="424" y="278"/>
                  </a:lnTo>
                  <a:lnTo>
                    <a:pt x="422" y="276"/>
                  </a:lnTo>
                  <a:lnTo>
                    <a:pt x="420" y="270"/>
                  </a:lnTo>
                  <a:lnTo>
                    <a:pt x="420" y="270"/>
                  </a:lnTo>
                  <a:lnTo>
                    <a:pt x="417" y="262"/>
                  </a:lnTo>
                  <a:lnTo>
                    <a:pt x="416" y="255"/>
                  </a:lnTo>
                  <a:lnTo>
                    <a:pt x="414" y="240"/>
                  </a:lnTo>
                  <a:lnTo>
                    <a:pt x="413" y="227"/>
                  </a:lnTo>
                  <a:lnTo>
                    <a:pt x="403" y="122"/>
                  </a:lnTo>
                  <a:lnTo>
                    <a:pt x="403" y="122"/>
                  </a:lnTo>
                  <a:lnTo>
                    <a:pt x="399" y="60"/>
                  </a:lnTo>
                  <a:lnTo>
                    <a:pt x="399" y="60"/>
                  </a:lnTo>
                  <a:lnTo>
                    <a:pt x="395" y="30"/>
                  </a:lnTo>
                  <a:lnTo>
                    <a:pt x="395" y="30"/>
                  </a:lnTo>
                  <a:lnTo>
                    <a:pt x="393" y="15"/>
                  </a:lnTo>
                  <a:lnTo>
                    <a:pt x="393" y="15"/>
                  </a:lnTo>
                  <a:lnTo>
                    <a:pt x="392" y="8"/>
                  </a:lnTo>
                  <a:lnTo>
                    <a:pt x="391" y="2"/>
                  </a:lnTo>
                  <a:lnTo>
                    <a:pt x="391" y="2"/>
                  </a:lnTo>
                  <a:lnTo>
                    <a:pt x="390" y="1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83" y="0"/>
                  </a:lnTo>
                  <a:lnTo>
                    <a:pt x="380" y="1"/>
                  </a:lnTo>
                  <a:lnTo>
                    <a:pt x="379" y="2"/>
                  </a:lnTo>
                  <a:lnTo>
                    <a:pt x="379" y="2"/>
                  </a:lnTo>
                  <a:lnTo>
                    <a:pt x="378" y="4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77" y="12"/>
                  </a:lnTo>
                  <a:lnTo>
                    <a:pt x="376" y="19"/>
                  </a:lnTo>
                  <a:lnTo>
                    <a:pt x="376" y="19"/>
                  </a:lnTo>
                  <a:lnTo>
                    <a:pt x="373" y="46"/>
                  </a:lnTo>
                  <a:lnTo>
                    <a:pt x="368" y="99"/>
                  </a:lnTo>
                  <a:lnTo>
                    <a:pt x="356" y="204"/>
                  </a:lnTo>
                  <a:lnTo>
                    <a:pt x="356" y="204"/>
                  </a:lnTo>
                  <a:lnTo>
                    <a:pt x="353" y="242"/>
                  </a:lnTo>
                  <a:lnTo>
                    <a:pt x="348" y="278"/>
                  </a:lnTo>
                  <a:lnTo>
                    <a:pt x="348" y="278"/>
                  </a:lnTo>
                  <a:lnTo>
                    <a:pt x="339" y="275"/>
                  </a:lnTo>
                  <a:lnTo>
                    <a:pt x="330" y="272"/>
                  </a:lnTo>
                  <a:lnTo>
                    <a:pt x="310" y="268"/>
                  </a:lnTo>
                  <a:lnTo>
                    <a:pt x="310" y="268"/>
                  </a:lnTo>
                  <a:lnTo>
                    <a:pt x="293" y="265"/>
                  </a:lnTo>
                  <a:lnTo>
                    <a:pt x="284" y="262"/>
                  </a:lnTo>
                  <a:lnTo>
                    <a:pt x="274" y="259"/>
                  </a:lnTo>
                  <a:lnTo>
                    <a:pt x="274" y="259"/>
                  </a:lnTo>
                  <a:lnTo>
                    <a:pt x="266" y="254"/>
                  </a:lnTo>
                  <a:lnTo>
                    <a:pt x="259" y="248"/>
                  </a:lnTo>
                  <a:lnTo>
                    <a:pt x="253" y="243"/>
                  </a:lnTo>
                  <a:lnTo>
                    <a:pt x="247" y="236"/>
                  </a:lnTo>
                  <a:lnTo>
                    <a:pt x="235" y="220"/>
                  </a:lnTo>
                  <a:lnTo>
                    <a:pt x="225" y="205"/>
                  </a:lnTo>
                  <a:lnTo>
                    <a:pt x="225" y="205"/>
                  </a:lnTo>
                  <a:lnTo>
                    <a:pt x="218" y="194"/>
                  </a:lnTo>
                  <a:lnTo>
                    <a:pt x="213" y="189"/>
                  </a:lnTo>
                  <a:lnTo>
                    <a:pt x="209" y="184"/>
                  </a:lnTo>
                  <a:lnTo>
                    <a:pt x="204" y="179"/>
                  </a:lnTo>
                  <a:lnTo>
                    <a:pt x="198" y="177"/>
                  </a:lnTo>
                  <a:lnTo>
                    <a:pt x="193" y="176"/>
                  </a:lnTo>
                  <a:lnTo>
                    <a:pt x="186" y="177"/>
                  </a:lnTo>
                  <a:lnTo>
                    <a:pt x="186" y="177"/>
                  </a:lnTo>
                  <a:lnTo>
                    <a:pt x="180" y="179"/>
                  </a:lnTo>
                  <a:lnTo>
                    <a:pt x="174" y="183"/>
                  </a:lnTo>
                  <a:lnTo>
                    <a:pt x="166" y="191"/>
                  </a:lnTo>
                  <a:lnTo>
                    <a:pt x="166" y="191"/>
                  </a:lnTo>
                  <a:lnTo>
                    <a:pt x="157" y="201"/>
                  </a:lnTo>
                  <a:lnTo>
                    <a:pt x="149" y="213"/>
                  </a:lnTo>
                  <a:lnTo>
                    <a:pt x="135" y="235"/>
                  </a:lnTo>
                  <a:lnTo>
                    <a:pt x="135" y="235"/>
                  </a:lnTo>
                  <a:lnTo>
                    <a:pt x="124" y="251"/>
                  </a:lnTo>
                  <a:lnTo>
                    <a:pt x="118" y="259"/>
                  </a:lnTo>
                  <a:lnTo>
                    <a:pt x="111" y="266"/>
                  </a:lnTo>
                  <a:lnTo>
                    <a:pt x="111" y="266"/>
                  </a:lnTo>
                  <a:lnTo>
                    <a:pt x="104" y="272"/>
                  </a:lnTo>
                  <a:lnTo>
                    <a:pt x="96" y="276"/>
                  </a:lnTo>
                  <a:lnTo>
                    <a:pt x="88" y="280"/>
                  </a:lnTo>
                  <a:lnTo>
                    <a:pt x="80" y="282"/>
                  </a:lnTo>
                  <a:lnTo>
                    <a:pt x="80" y="282"/>
                  </a:lnTo>
                  <a:lnTo>
                    <a:pt x="69" y="284"/>
                  </a:lnTo>
                  <a:lnTo>
                    <a:pt x="60" y="284"/>
                  </a:lnTo>
                  <a:lnTo>
                    <a:pt x="50" y="284"/>
                  </a:lnTo>
                  <a:lnTo>
                    <a:pt x="41" y="283"/>
                  </a:lnTo>
                  <a:lnTo>
                    <a:pt x="41" y="283"/>
                  </a:lnTo>
                  <a:lnTo>
                    <a:pt x="21" y="280"/>
                  </a:lnTo>
                  <a:lnTo>
                    <a:pt x="3" y="274"/>
                  </a:lnTo>
                  <a:lnTo>
                    <a:pt x="3" y="274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19" y="281"/>
                  </a:lnTo>
                  <a:lnTo>
                    <a:pt x="38" y="285"/>
                  </a:lnTo>
                  <a:lnTo>
                    <a:pt x="48" y="288"/>
                  </a:lnTo>
                  <a:lnTo>
                    <a:pt x="58" y="289"/>
                  </a:lnTo>
                  <a:lnTo>
                    <a:pt x="67" y="289"/>
                  </a:lnTo>
                  <a:lnTo>
                    <a:pt x="77" y="288"/>
                  </a:lnTo>
                  <a:lnTo>
                    <a:pt x="77" y="288"/>
                  </a:lnTo>
                  <a:lnTo>
                    <a:pt x="87" y="287"/>
                  </a:lnTo>
                  <a:lnTo>
                    <a:pt x="95" y="283"/>
                  </a:lnTo>
                  <a:lnTo>
                    <a:pt x="104" y="280"/>
                  </a:lnTo>
                  <a:lnTo>
                    <a:pt x="112" y="275"/>
                  </a:lnTo>
                  <a:lnTo>
                    <a:pt x="112" y="275"/>
                  </a:lnTo>
                  <a:lnTo>
                    <a:pt x="119" y="269"/>
                  </a:lnTo>
                  <a:lnTo>
                    <a:pt x="126" y="261"/>
                  </a:lnTo>
                  <a:lnTo>
                    <a:pt x="137" y="246"/>
                  </a:lnTo>
                  <a:lnTo>
                    <a:pt x="137" y="246"/>
                  </a:lnTo>
                  <a:lnTo>
                    <a:pt x="143" y="240"/>
                  </a:lnTo>
                  <a:lnTo>
                    <a:pt x="158" y="220"/>
                  </a:lnTo>
                  <a:lnTo>
                    <a:pt x="158" y="220"/>
                  </a:lnTo>
                  <a:lnTo>
                    <a:pt x="171" y="204"/>
                  </a:lnTo>
                  <a:lnTo>
                    <a:pt x="171" y="204"/>
                  </a:lnTo>
                  <a:lnTo>
                    <a:pt x="178" y="197"/>
                  </a:lnTo>
                  <a:lnTo>
                    <a:pt x="185" y="191"/>
                  </a:lnTo>
                  <a:lnTo>
                    <a:pt x="185" y="191"/>
                  </a:lnTo>
                  <a:lnTo>
                    <a:pt x="188" y="190"/>
                  </a:lnTo>
                  <a:lnTo>
                    <a:pt x="191" y="189"/>
                  </a:lnTo>
                  <a:lnTo>
                    <a:pt x="195" y="190"/>
                  </a:lnTo>
                  <a:lnTo>
                    <a:pt x="198" y="191"/>
                  </a:lnTo>
                  <a:lnTo>
                    <a:pt x="198" y="191"/>
                  </a:lnTo>
                  <a:lnTo>
                    <a:pt x="205" y="198"/>
                  </a:lnTo>
                  <a:lnTo>
                    <a:pt x="210" y="206"/>
                  </a:lnTo>
                  <a:lnTo>
                    <a:pt x="210" y="206"/>
                  </a:lnTo>
                  <a:lnTo>
                    <a:pt x="232" y="237"/>
                  </a:lnTo>
                  <a:lnTo>
                    <a:pt x="244" y="252"/>
                  </a:lnTo>
                  <a:lnTo>
                    <a:pt x="251" y="258"/>
                  </a:lnTo>
                  <a:lnTo>
                    <a:pt x="258" y="265"/>
                  </a:lnTo>
                  <a:lnTo>
                    <a:pt x="258" y="265"/>
                  </a:lnTo>
                  <a:lnTo>
                    <a:pt x="269" y="270"/>
                  </a:lnTo>
                  <a:lnTo>
                    <a:pt x="279" y="275"/>
                  </a:lnTo>
                  <a:lnTo>
                    <a:pt x="279" y="275"/>
                  </a:lnTo>
                  <a:lnTo>
                    <a:pt x="292" y="277"/>
                  </a:lnTo>
                  <a:lnTo>
                    <a:pt x="303" y="280"/>
                  </a:lnTo>
                  <a:lnTo>
                    <a:pt x="303" y="280"/>
                  </a:lnTo>
                  <a:lnTo>
                    <a:pt x="316" y="282"/>
                  </a:lnTo>
                  <a:lnTo>
                    <a:pt x="329" y="284"/>
                  </a:lnTo>
                  <a:lnTo>
                    <a:pt x="329" y="284"/>
                  </a:lnTo>
                  <a:lnTo>
                    <a:pt x="334" y="287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344" y="290"/>
                  </a:lnTo>
                  <a:lnTo>
                    <a:pt x="346" y="293"/>
                  </a:lnTo>
                  <a:lnTo>
                    <a:pt x="346" y="293"/>
                  </a:lnTo>
                  <a:lnTo>
                    <a:pt x="346" y="293"/>
                  </a:lnTo>
                  <a:lnTo>
                    <a:pt x="346" y="293"/>
                  </a:lnTo>
                  <a:lnTo>
                    <a:pt x="347" y="295"/>
                  </a:lnTo>
                  <a:lnTo>
                    <a:pt x="352" y="298"/>
                  </a:lnTo>
                  <a:lnTo>
                    <a:pt x="352" y="298"/>
                  </a:lnTo>
                  <a:lnTo>
                    <a:pt x="356" y="296"/>
                  </a:lnTo>
                  <a:lnTo>
                    <a:pt x="357" y="295"/>
                  </a:lnTo>
                  <a:lnTo>
                    <a:pt x="357" y="295"/>
                  </a:lnTo>
                  <a:lnTo>
                    <a:pt x="357" y="293"/>
                  </a:lnTo>
                  <a:lnTo>
                    <a:pt x="357" y="293"/>
                  </a:lnTo>
                  <a:lnTo>
                    <a:pt x="358" y="292"/>
                  </a:lnTo>
                  <a:lnTo>
                    <a:pt x="358" y="291"/>
                  </a:lnTo>
                  <a:lnTo>
                    <a:pt x="358" y="291"/>
                  </a:lnTo>
                  <a:lnTo>
                    <a:pt x="362" y="270"/>
                  </a:lnTo>
                  <a:lnTo>
                    <a:pt x="364" y="250"/>
                  </a:lnTo>
                  <a:lnTo>
                    <a:pt x="364" y="250"/>
                  </a:lnTo>
                  <a:lnTo>
                    <a:pt x="369" y="205"/>
                  </a:lnTo>
                  <a:lnTo>
                    <a:pt x="379" y="100"/>
                  </a:lnTo>
                  <a:lnTo>
                    <a:pt x="385" y="50"/>
                  </a:lnTo>
                  <a:lnTo>
                    <a:pt x="385" y="50"/>
                  </a:lnTo>
                  <a:lnTo>
                    <a:pt x="392" y="123"/>
                  </a:lnTo>
                  <a:lnTo>
                    <a:pt x="400" y="228"/>
                  </a:lnTo>
                  <a:lnTo>
                    <a:pt x="401" y="242"/>
                  </a:lnTo>
                  <a:lnTo>
                    <a:pt x="401" y="242"/>
                  </a:lnTo>
                  <a:lnTo>
                    <a:pt x="402" y="252"/>
                  </a:lnTo>
                  <a:lnTo>
                    <a:pt x="405" y="262"/>
                  </a:lnTo>
                  <a:lnTo>
                    <a:pt x="407" y="273"/>
                  </a:lnTo>
                  <a:lnTo>
                    <a:pt x="411" y="282"/>
                  </a:lnTo>
                  <a:lnTo>
                    <a:pt x="411" y="282"/>
                  </a:lnTo>
                  <a:lnTo>
                    <a:pt x="415" y="285"/>
                  </a:lnTo>
                  <a:lnTo>
                    <a:pt x="418" y="289"/>
                  </a:lnTo>
                  <a:lnTo>
                    <a:pt x="422" y="291"/>
                  </a:lnTo>
                  <a:lnTo>
                    <a:pt x="428" y="292"/>
                  </a:lnTo>
                  <a:lnTo>
                    <a:pt x="428" y="292"/>
                  </a:lnTo>
                  <a:lnTo>
                    <a:pt x="432" y="292"/>
                  </a:lnTo>
                  <a:lnTo>
                    <a:pt x="437" y="291"/>
                  </a:lnTo>
                  <a:lnTo>
                    <a:pt x="446" y="287"/>
                  </a:lnTo>
                  <a:lnTo>
                    <a:pt x="448" y="285"/>
                  </a:lnTo>
                  <a:lnTo>
                    <a:pt x="449" y="284"/>
                  </a:lnTo>
                  <a:lnTo>
                    <a:pt x="449" y="284"/>
                  </a:lnTo>
                  <a:lnTo>
                    <a:pt x="455" y="281"/>
                  </a:lnTo>
                  <a:lnTo>
                    <a:pt x="462" y="277"/>
                  </a:lnTo>
                  <a:lnTo>
                    <a:pt x="462" y="277"/>
                  </a:lnTo>
                  <a:lnTo>
                    <a:pt x="469" y="276"/>
                  </a:lnTo>
                  <a:lnTo>
                    <a:pt x="477" y="276"/>
                  </a:lnTo>
                  <a:lnTo>
                    <a:pt x="490" y="276"/>
                  </a:lnTo>
                  <a:lnTo>
                    <a:pt x="504" y="276"/>
                  </a:lnTo>
                  <a:lnTo>
                    <a:pt x="504" y="276"/>
                  </a:lnTo>
                  <a:lnTo>
                    <a:pt x="543" y="278"/>
                  </a:lnTo>
                  <a:lnTo>
                    <a:pt x="552" y="278"/>
                  </a:lnTo>
                  <a:lnTo>
                    <a:pt x="562" y="277"/>
                  </a:lnTo>
                  <a:lnTo>
                    <a:pt x="572" y="275"/>
                  </a:lnTo>
                  <a:lnTo>
                    <a:pt x="581" y="273"/>
                  </a:lnTo>
                  <a:lnTo>
                    <a:pt x="581" y="273"/>
                  </a:lnTo>
                  <a:lnTo>
                    <a:pt x="589" y="269"/>
                  </a:lnTo>
                  <a:lnTo>
                    <a:pt x="597" y="265"/>
                  </a:lnTo>
                  <a:lnTo>
                    <a:pt x="603" y="258"/>
                  </a:lnTo>
                  <a:lnTo>
                    <a:pt x="608" y="251"/>
                  </a:lnTo>
                  <a:lnTo>
                    <a:pt x="608" y="251"/>
                  </a:lnTo>
                  <a:lnTo>
                    <a:pt x="612" y="244"/>
                  </a:lnTo>
                  <a:lnTo>
                    <a:pt x="615" y="236"/>
                  </a:lnTo>
                  <a:lnTo>
                    <a:pt x="615" y="236"/>
                  </a:lnTo>
                  <a:lnTo>
                    <a:pt x="619" y="227"/>
                  </a:lnTo>
                  <a:lnTo>
                    <a:pt x="622" y="219"/>
                  </a:lnTo>
                  <a:lnTo>
                    <a:pt x="622" y="219"/>
                  </a:lnTo>
                  <a:lnTo>
                    <a:pt x="633" y="201"/>
                  </a:lnTo>
                  <a:lnTo>
                    <a:pt x="643" y="186"/>
                  </a:lnTo>
                  <a:lnTo>
                    <a:pt x="643" y="186"/>
                  </a:lnTo>
                  <a:lnTo>
                    <a:pt x="656" y="172"/>
                  </a:lnTo>
                  <a:lnTo>
                    <a:pt x="663" y="166"/>
                  </a:lnTo>
                  <a:lnTo>
                    <a:pt x="671" y="160"/>
                  </a:lnTo>
                  <a:lnTo>
                    <a:pt x="671" y="160"/>
                  </a:lnTo>
                  <a:lnTo>
                    <a:pt x="677" y="155"/>
                  </a:lnTo>
                  <a:lnTo>
                    <a:pt x="687" y="152"/>
                  </a:lnTo>
                  <a:lnTo>
                    <a:pt x="695" y="149"/>
                  </a:lnTo>
                  <a:lnTo>
                    <a:pt x="699" y="149"/>
                  </a:lnTo>
                  <a:lnTo>
                    <a:pt x="704" y="151"/>
                  </a:lnTo>
                  <a:lnTo>
                    <a:pt x="704" y="151"/>
                  </a:lnTo>
                  <a:lnTo>
                    <a:pt x="709" y="152"/>
                  </a:lnTo>
                  <a:lnTo>
                    <a:pt x="712" y="154"/>
                  </a:lnTo>
                  <a:lnTo>
                    <a:pt x="719" y="160"/>
                  </a:lnTo>
                  <a:lnTo>
                    <a:pt x="725" y="167"/>
                  </a:lnTo>
                  <a:lnTo>
                    <a:pt x="729" y="175"/>
                  </a:lnTo>
                  <a:lnTo>
                    <a:pt x="729" y="175"/>
                  </a:lnTo>
                  <a:lnTo>
                    <a:pt x="743" y="198"/>
                  </a:lnTo>
                  <a:lnTo>
                    <a:pt x="757" y="221"/>
                  </a:lnTo>
                  <a:lnTo>
                    <a:pt x="757" y="221"/>
                  </a:lnTo>
                  <a:lnTo>
                    <a:pt x="764" y="231"/>
                  </a:lnTo>
                  <a:lnTo>
                    <a:pt x="771" y="240"/>
                  </a:lnTo>
                  <a:lnTo>
                    <a:pt x="779" y="251"/>
                  </a:lnTo>
                  <a:lnTo>
                    <a:pt x="787" y="259"/>
                  </a:lnTo>
                  <a:lnTo>
                    <a:pt x="797" y="266"/>
                  </a:lnTo>
                  <a:lnTo>
                    <a:pt x="808" y="272"/>
                  </a:lnTo>
                  <a:lnTo>
                    <a:pt x="819" y="275"/>
                  </a:lnTo>
                  <a:lnTo>
                    <a:pt x="832" y="276"/>
                  </a:lnTo>
                  <a:lnTo>
                    <a:pt x="844" y="276"/>
                  </a:lnTo>
                  <a:lnTo>
                    <a:pt x="844" y="276"/>
                  </a:lnTo>
                  <a:lnTo>
                    <a:pt x="878" y="276"/>
                  </a:lnTo>
                  <a:lnTo>
                    <a:pt x="911" y="277"/>
                  </a:lnTo>
                  <a:lnTo>
                    <a:pt x="911" y="277"/>
                  </a:lnTo>
                  <a:lnTo>
                    <a:pt x="943" y="280"/>
                  </a:lnTo>
                  <a:lnTo>
                    <a:pt x="961" y="281"/>
                  </a:lnTo>
                  <a:lnTo>
                    <a:pt x="977" y="283"/>
                  </a:lnTo>
                  <a:lnTo>
                    <a:pt x="977" y="283"/>
                  </a:lnTo>
                  <a:lnTo>
                    <a:pt x="963" y="281"/>
                  </a:lnTo>
                  <a:lnTo>
                    <a:pt x="950" y="278"/>
                  </a:lnTo>
                  <a:lnTo>
                    <a:pt x="950" y="278"/>
                  </a:lnTo>
                  <a:lnTo>
                    <a:pt x="948" y="278"/>
                  </a:lnTo>
                  <a:lnTo>
                    <a:pt x="950" y="278"/>
                  </a:lnTo>
                  <a:lnTo>
                    <a:pt x="953" y="278"/>
                  </a:lnTo>
                  <a:lnTo>
                    <a:pt x="950" y="278"/>
                  </a:lnTo>
                  <a:lnTo>
                    <a:pt x="950" y="278"/>
                  </a:lnTo>
                  <a:close/>
                  <a:moveTo>
                    <a:pt x="346" y="288"/>
                  </a:moveTo>
                  <a:lnTo>
                    <a:pt x="346" y="288"/>
                  </a:lnTo>
                  <a:lnTo>
                    <a:pt x="346" y="289"/>
                  </a:lnTo>
                  <a:lnTo>
                    <a:pt x="346" y="289"/>
                  </a:lnTo>
                  <a:lnTo>
                    <a:pt x="346" y="289"/>
                  </a:lnTo>
                  <a:lnTo>
                    <a:pt x="346" y="288"/>
                  </a:lnTo>
                  <a:lnTo>
                    <a:pt x="346" y="288"/>
                  </a:lnTo>
                  <a:lnTo>
                    <a:pt x="346" y="288"/>
                  </a:lnTo>
                  <a:lnTo>
                    <a:pt x="346" y="288"/>
                  </a:lnTo>
                  <a:close/>
                  <a:moveTo>
                    <a:pt x="357" y="289"/>
                  </a:move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" name="Freeform 12">
            <a:extLst>
              <a:ext uri="{FF2B5EF4-FFF2-40B4-BE49-F238E27FC236}">
                <a16:creationId xmlns:a16="http://schemas.microsoft.com/office/drawing/2014/main" id="{ED58DB84-BBA0-4D19-A8E9-9E187D5DFEC9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0" y="-5404"/>
            <a:ext cx="9144000" cy="632938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12">
            <a:extLst>
              <a:ext uri="{FF2B5EF4-FFF2-40B4-BE49-F238E27FC236}">
                <a16:creationId xmlns:a16="http://schemas.microsoft.com/office/drawing/2014/main" id="{995B537B-DB53-4928-A87E-4BE17CCEE886}"/>
              </a:ext>
            </a:extLst>
          </p:cNvPr>
          <p:cNvSpPr>
            <a:spLocks/>
          </p:cNvSpPr>
          <p:nvPr userDrawn="1"/>
        </p:nvSpPr>
        <p:spPr bwMode="auto">
          <a:xfrm>
            <a:off x="7938" y="4265632"/>
            <a:ext cx="9144000" cy="857250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2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cine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cine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55576" y="1491630"/>
            <a:ext cx="2866370" cy="286637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D0180C-7196-4CCE-9926-521706818C5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532B1FE-3515-49F3-BA87-6BFE00B2E79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A5794-5318-4266-93CA-FA600A28EA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2" y="1664758"/>
            <a:ext cx="2742862" cy="28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cine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cine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id="{ED58DB84-BBA0-4D19-A8E9-9E187D5DFEC9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0" y="-5404"/>
            <a:ext cx="9144000" cy="632938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12">
            <a:extLst>
              <a:ext uri="{FF2B5EF4-FFF2-40B4-BE49-F238E27FC236}">
                <a16:creationId xmlns:a16="http://schemas.microsoft.com/office/drawing/2014/main" id="{995B537B-DB53-4928-A87E-4BE17CCEE886}"/>
              </a:ext>
            </a:extLst>
          </p:cNvPr>
          <p:cNvSpPr>
            <a:spLocks/>
          </p:cNvSpPr>
          <p:nvPr userDrawn="1"/>
        </p:nvSpPr>
        <p:spPr bwMode="auto">
          <a:xfrm>
            <a:off x="7938" y="4265632"/>
            <a:ext cx="9144000" cy="857250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0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  <p:sldLayoutId id="2147483682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six-web.vercel.ap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whddk4415/LastSix-server" TargetMode="External"/><Relationship Id="rId4" Type="http://schemas.openxmlformats.org/officeDocument/2006/relationships/hyperlink" Target="https://github.com/gywlsp/lastsix-web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F109-7C83-4E5A-91D0-940805BE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1059582"/>
            <a:ext cx="3673549" cy="857250"/>
          </a:xfrm>
        </p:spPr>
        <p:txBody>
          <a:bodyPr/>
          <a:lstStyle/>
          <a:p>
            <a:r>
              <a:rPr lang="ko-KR" altLang="en-US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약</a:t>
            </a:r>
            <a:r>
              <a:rPr lang="en-US" altLang="ko-KR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그냥 버리게</a:t>
            </a:r>
            <a:r>
              <a:rPr lang="en-US" altLang="ko-KR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?</a:t>
            </a:r>
            <a:endParaRPr lang="en-US" sz="3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61B63B-ABFB-4EB4-97A0-43FAD85B631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716016" y="1916832"/>
            <a:ext cx="4068110" cy="1057033"/>
          </a:xfrm>
        </p:spPr>
        <p:txBody>
          <a:bodyPr/>
          <a:lstStyle/>
          <a:p>
            <a:pPr algn="r"/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Team: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en-US" altLang="ko-KR" dirty="0" err="1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LastSix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 </a:t>
            </a:r>
          </a:p>
          <a:p>
            <a:pPr algn="r"/>
            <a:r>
              <a:rPr lang="en-US" altLang="ko-KR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이종아</a:t>
            </a:r>
            <a:r>
              <a:rPr lang="en-US" altLang="ko-KR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</a:t>
            </a:r>
            <a:r>
              <a:rPr lang="ko-KR" altLang="en-US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1400" dirty="0" err="1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고동천</a:t>
            </a:r>
            <a:r>
              <a:rPr lang="en-US" altLang="ko-KR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</a:t>
            </a:r>
            <a:r>
              <a:rPr lang="ko-KR" altLang="en-US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김진영</a:t>
            </a:r>
            <a:r>
              <a:rPr lang="en-US" altLang="ko-KR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</a:t>
            </a:r>
            <a:r>
              <a:rPr lang="ko-KR" altLang="en-US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진유진</a:t>
            </a:r>
            <a:r>
              <a:rPr lang="en-US" altLang="ko-KR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</a:t>
            </a:r>
            <a:r>
              <a:rPr lang="ko-KR" altLang="en-US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1400" dirty="0" err="1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함초록</a:t>
            </a:r>
            <a:r>
              <a:rPr lang="en-US" altLang="ko-KR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</a:t>
            </a:r>
            <a:r>
              <a:rPr lang="ko-KR" altLang="en-US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박효진</a:t>
            </a:r>
            <a:r>
              <a:rPr lang="en-US" altLang="ko-KR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  <a:endParaRPr lang="ko-KR" altLang="en-US" sz="14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16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3F69-97D1-4299-B61C-C01C9483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85725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발표 순서</a:t>
            </a:r>
            <a:endParaRPr lang="en-US" sz="3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630A6-555C-4CF3-AD12-9BD446B578A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14277" y="3127662"/>
            <a:ext cx="2557760" cy="7402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프로젝트 시연</a:t>
            </a:r>
            <a:endParaRPr lang="en-US" altLang="ko-KR" sz="25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해결</a:t>
            </a:r>
            <a:r>
              <a:rPr lang="en-US" altLang="ko-KR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  <a:endParaRPr lang="en-US" sz="14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DECBF-0F3D-4B32-B445-07BEA68D3B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53224" y="3158178"/>
            <a:ext cx="2256946" cy="597821"/>
          </a:xfrm>
        </p:spPr>
        <p:txBody>
          <a:bodyPr>
            <a:normAutofit fontScale="25000" lnSpcReduction="20000"/>
          </a:bodyPr>
          <a:lstStyle/>
          <a:p>
            <a:r>
              <a:rPr lang="ko-KR" altLang="en-US" sz="10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활용 데이터</a:t>
            </a:r>
            <a:endParaRPr lang="en-US" altLang="ko-KR" sz="10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5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z="5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공공 데이터</a:t>
            </a:r>
            <a:r>
              <a:rPr lang="en-US" altLang="ko-KR" sz="5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  <a:endParaRPr lang="en-US" sz="5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7D26B8-32CC-48D1-9631-93411F30B6A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55576" y="3142920"/>
            <a:ext cx="2698824" cy="724974"/>
          </a:xfrm>
        </p:spPr>
        <p:txBody>
          <a:bodyPr>
            <a:noAutofit/>
          </a:bodyPr>
          <a:lstStyle/>
          <a:p>
            <a:r>
              <a:rPr lang="ko-KR" altLang="en-US" sz="2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프로젝트 소개</a:t>
            </a:r>
            <a:endParaRPr lang="en-US" altLang="ko-KR" sz="25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사회문제</a:t>
            </a:r>
            <a:r>
              <a:rPr lang="en-US" altLang="ko-KR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</a:p>
          <a:p>
            <a:endParaRPr lang="en-US" sz="25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CF1D44-46AE-43E4-A750-5EB94C4AF4C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15616" y="3907262"/>
            <a:ext cx="1728193" cy="79674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기획 배경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목표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sz="2000" dirty="0">
              <a:solidFill>
                <a:schemeClr val="bg1">
                  <a:lumMod val="7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02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499" y="209401"/>
            <a:ext cx="6829002" cy="85725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기획배경</a:t>
            </a:r>
            <a:endParaRPr lang="en-US" sz="3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1026" name="Picture 2" descr="괴물 (2006년 영화) - 위키백과, 우리 모두의 백과사전">
            <a:extLst>
              <a:ext uri="{FF2B5EF4-FFF2-40B4-BE49-F238E27FC236}">
                <a16:creationId xmlns:a16="http://schemas.microsoft.com/office/drawing/2014/main" id="{DAD1395B-2FB8-4515-927E-5AFDE34C1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11141"/>
            <a:ext cx="2655608" cy="3788668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39A05A-F696-4E7F-A43D-3E3DCFA28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843558"/>
            <a:ext cx="3926970" cy="220070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E6EFBC-9F3B-4742-A237-490070618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3315954"/>
            <a:ext cx="2853268" cy="1539365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DE08B0A-04BF-4F02-A85B-6DD197C5E6C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68120" y="4673590"/>
            <a:ext cx="351947" cy="452437"/>
          </a:xfrm>
        </p:spPr>
        <p:txBody>
          <a:bodyPr/>
          <a:lstStyle/>
          <a:p>
            <a:pPr algn="r"/>
            <a:r>
              <a:rPr lang="en-US" altLang="ko-KR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3</a:t>
            </a:r>
            <a:endParaRPr lang="ko-KR" alt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499" y="209401"/>
            <a:ext cx="6829002" cy="85725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기획배경</a:t>
            </a:r>
            <a:endParaRPr lang="en-US" sz="3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41A8D5-0FBD-419D-B29F-928C24D4D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1228"/>
            <a:ext cx="4061873" cy="317333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D793558-98BB-4A3E-94A7-A8BF54CEF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35224"/>
            <a:ext cx="4154043" cy="3245346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53408923-5DB0-4C6E-9315-7C8A77B8A8A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68120" y="4673590"/>
            <a:ext cx="351947" cy="452437"/>
          </a:xfrm>
        </p:spPr>
        <p:txBody>
          <a:bodyPr/>
          <a:lstStyle/>
          <a:p>
            <a:pPr algn="r"/>
            <a:r>
              <a:rPr lang="en-US" altLang="ko-KR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4</a:t>
            </a:r>
            <a:endParaRPr lang="ko-KR" alt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30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7494"/>
            <a:ext cx="6829002" cy="85725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기대효과</a:t>
            </a:r>
            <a:endParaRPr lang="en-US" sz="3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C1E796ED-11AB-4E9A-9CFE-0F7BB6842DB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19672" y="1893306"/>
            <a:ext cx="8208912" cy="2982516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dirty="0" err="1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폐의약품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수거함 위치제공으로 올바른 폐기 유도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dirty="0" err="1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폐의약품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종류별 </a:t>
            </a:r>
            <a:r>
              <a:rPr lang="ko-KR" altLang="en-US" dirty="0" err="1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폐기방법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인식개선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무분별한 </a:t>
            </a:r>
            <a:r>
              <a:rPr lang="ko-KR" altLang="en-US" dirty="0" err="1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약품폐기로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인한 환경오염 사례 제공으로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심각성 주지</a:t>
            </a:r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ADF480E3-3BDE-4882-9F2B-2AF60A46889D}"/>
              </a:ext>
            </a:extLst>
          </p:cNvPr>
          <p:cNvSpPr txBox="1">
            <a:spLocks/>
          </p:cNvSpPr>
          <p:nvPr/>
        </p:nvSpPr>
        <p:spPr>
          <a:xfrm>
            <a:off x="8568120" y="4673590"/>
            <a:ext cx="351947" cy="452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5</a:t>
            </a:r>
            <a:endParaRPr lang="ko-KR" alt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59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20" y="1563638"/>
            <a:ext cx="8229600" cy="1584176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  <a:hlinkClick r:id="rId3"/>
              </a:rPr>
              <a:t>프로젝트 시연</a:t>
            </a:r>
            <a:br>
              <a:rPr lang="en-US" altLang="ko-KR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</a:br>
            <a:r>
              <a:rPr lang="en-US" altLang="ko-KR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br>
              <a:rPr lang="en-US" altLang="ko-KR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</a:br>
            <a:r>
              <a:rPr lang="en-US" altLang="ko-KR" sz="18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  <a:hlinkClick r:id="rId4"/>
              </a:rPr>
              <a:t>Front-end repo</a:t>
            </a:r>
            <a:br>
              <a:rPr lang="en-US" altLang="ko-KR" sz="18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</a:br>
            <a:r>
              <a:rPr lang="en-US" altLang="ko-KR" sz="18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  <a:hlinkClick r:id="rId5"/>
              </a:rPr>
              <a:t>Back-end repo</a:t>
            </a:r>
            <a:endParaRPr lang="en-US" sz="3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E608E685-A97E-4C78-B1A3-38481C1BB2C4}"/>
              </a:ext>
            </a:extLst>
          </p:cNvPr>
          <p:cNvSpPr txBox="1">
            <a:spLocks/>
          </p:cNvSpPr>
          <p:nvPr/>
        </p:nvSpPr>
        <p:spPr>
          <a:xfrm>
            <a:off x="8568120" y="4673590"/>
            <a:ext cx="351947" cy="452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bg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6</a:t>
            </a:r>
            <a:endParaRPr lang="ko-KR" altLang="en-US" sz="1600" dirty="0">
              <a:solidFill>
                <a:schemeClr val="bg1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A453-13EB-4638-85B0-5F5A439E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활용 데이터</a:t>
            </a:r>
            <a:endParaRPr lang="en-US" sz="3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772F1-4076-4DD1-81B2-3672A4576B1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806635" y="915566"/>
            <a:ext cx="5364088" cy="337272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서울특별시</a:t>
            </a:r>
            <a:r>
              <a:rPr lang="en-US" altLang="ko-KR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양천구</a:t>
            </a:r>
            <a:r>
              <a:rPr lang="en-US" altLang="ko-KR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폐의약품</a:t>
            </a:r>
            <a:r>
              <a:rPr lang="en-US" altLang="ko-KR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수거함 위치 </a:t>
            </a:r>
            <a:endParaRPr lang="en-US" altLang="ko-KR" sz="15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서울특별시 용산구</a:t>
            </a:r>
            <a:r>
              <a:rPr lang="en-US" altLang="ko-KR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폐의약품 수거가능위치 현황 </a:t>
            </a:r>
            <a:endParaRPr lang="en-US" altLang="ko-KR" sz="15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서울특별시 동대문구</a:t>
            </a:r>
            <a:r>
              <a:rPr lang="en-US" altLang="ko-KR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폐의약품 수거함 위치 현황 </a:t>
            </a:r>
            <a:endParaRPr lang="en-US" altLang="ko-KR" sz="15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서울특별시 광진구</a:t>
            </a:r>
            <a:r>
              <a:rPr lang="en-US" altLang="ko-KR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폐의약품 수거함 및 수집 참여 약국 현황 </a:t>
            </a:r>
            <a:endParaRPr lang="en-US" altLang="ko-KR" sz="15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서울특별시 동작구 폐의약품 수거 가능 약국현황 </a:t>
            </a:r>
            <a:endParaRPr lang="en-US" altLang="ko-KR" sz="15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서울특별시 강서구</a:t>
            </a:r>
            <a:r>
              <a:rPr lang="en-US" altLang="ko-KR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폐의약품 수거 약국 현황</a:t>
            </a:r>
            <a:endParaRPr lang="en-US" altLang="ko-KR" sz="15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서울특별시 은평구</a:t>
            </a:r>
            <a:r>
              <a:rPr lang="en-US" altLang="ko-KR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폐의약품 수거 거점 약국 </a:t>
            </a:r>
            <a:endParaRPr lang="en-US" altLang="ko-KR" sz="15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서울특별시 송파구 폐의약품 수거 참여 약국 현황 </a:t>
            </a:r>
            <a:endParaRPr lang="en-US" altLang="ko-KR" sz="15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서울특별시 서대문구</a:t>
            </a:r>
            <a:r>
              <a:rPr lang="en-US" altLang="ko-KR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가정 폐의약품 수거함 위치</a:t>
            </a:r>
            <a:endParaRPr lang="en-US" altLang="ko-KR" sz="15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서울특별시 마포구</a:t>
            </a:r>
            <a:r>
              <a:rPr lang="en-US" altLang="ko-KR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불용의약품 수거함 </a:t>
            </a:r>
            <a:endParaRPr lang="en-US" altLang="ko-KR" sz="15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국립중앙의료원</a:t>
            </a:r>
            <a:r>
              <a:rPr lang="en-US" altLang="ko-KR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15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전국 약국 정보 조회 서비스 </a:t>
            </a:r>
            <a:endParaRPr lang="en-US" altLang="ko-KR" sz="15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C46C136B-7D4C-4345-8944-43CE2D50B8A8}"/>
              </a:ext>
            </a:extLst>
          </p:cNvPr>
          <p:cNvSpPr txBox="1">
            <a:spLocks/>
          </p:cNvSpPr>
          <p:nvPr/>
        </p:nvSpPr>
        <p:spPr>
          <a:xfrm>
            <a:off x="8568120" y="4673590"/>
            <a:ext cx="351947" cy="4524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7</a:t>
            </a:r>
            <a:endParaRPr lang="ko-KR" alt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38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7494"/>
            <a:ext cx="6829002" cy="85725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향후 개선점</a:t>
            </a:r>
            <a:endParaRPr lang="en-US" sz="3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C1E796ED-11AB-4E9A-9CFE-0F7BB6842DB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500489" y="1995686"/>
            <a:ext cx="7632848" cy="1872208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Zoom In/Out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에 따른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interactive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한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User Experience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제공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카카오 공유하기 등의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API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추가로 공유하기 기능 추가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서울 외 지역의 약국 정보 추가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ADF480E3-3BDE-4882-9F2B-2AF60A46889D}"/>
              </a:ext>
            </a:extLst>
          </p:cNvPr>
          <p:cNvSpPr txBox="1">
            <a:spLocks/>
          </p:cNvSpPr>
          <p:nvPr/>
        </p:nvSpPr>
        <p:spPr>
          <a:xfrm>
            <a:off x="8568120" y="4673590"/>
            <a:ext cx="351947" cy="452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5</a:t>
            </a:r>
            <a:endParaRPr lang="ko-KR" alt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56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3F69-97D1-4299-B61C-C01C9483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감사합니다</a:t>
            </a:r>
            <a:r>
              <a:rPr lang="en-US" altLang="ko-KR" sz="4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  <a:endParaRPr lang="en-US" sz="44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028205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570.potx" id="{7F158771-BBCB-4AAE-B4CD-267FA5920E45}" vid="{1205D84A-ACAF-4A4B-A093-6F065A86E8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2570</Template>
  <TotalTime>188</TotalTime>
  <Words>234</Words>
  <Application>Microsoft Macintosh PowerPoint</Application>
  <PresentationFormat>화면 슬라이드 쇼(16:9)</PresentationFormat>
  <Paragraphs>57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THE외계인설명서</vt:lpstr>
      <vt:lpstr>Arial</vt:lpstr>
      <vt:lpstr>Calibri</vt:lpstr>
      <vt:lpstr>1985</vt:lpstr>
      <vt:lpstr>약, 그냥 버리게?</vt:lpstr>
      <vt:lpstr>발표 순서</vt:lpstr>
      <vt:lpstr>기획배경</vt:lpstr>
      <vt:lpstr>기획배경</vt:lpstr>
      <vt:lpstr>기대효과</vt:lpstr>
      <vt:lpstr>프로젝트 시연   Front-end repo Back-end repo</vt:lpstr>
      <vt:lpstr>활용 데이터</vt:lpstr>
      <vt:lpstr>향후 개선점</vt:lpstr>
      <vt:lpstr>감사합니다.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약, 그냥 버리게?</dc:title>
  <dc:creator>이종아</dc:creator>
  <cp:lastModifiedBy>Microsoft Office User</cp:lastModifiedBy>
  <cp:revision>20</cp:revision>
  <dcterms:created xsi:type="dcterms:W3CDTF">2021-05-13T16:43:31Z</dcterms:created>
  <dcterms:modified xsi:type="dcterms:W3CDTF">2021-05-14T03:02:05Z</dcterms:modified>
</cp:coreProperties>
</file>