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33BF5-EA7B-4C5F-ABC8-1AC69382E880}" v="354" dt="2023-08-31T01:31:2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B85D6-5009-51B4-E96A-D5221BD24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25305"/>
            <a:ext cx="10905066" cy="460738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E136F-D1B0-04F7-6FC1-03D9B187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맑은 고딕"/>
              </a:rPr>
              <a:t>Data Collection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B4A4-157E-160A-E057-BB592956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200" b="1" dirty="0">
                <a:ea typeface="맑은 고딕"/>
              </a:rPr>
              <a:t>API </a:t>
            </a:r>
            <a:r>
              <a:rPr lang="ko-KR" altLang="en-US" sz="2200" b="1" err="1">
                <a:ea typeface="맑은 고딕"/>
              </a:rPr>
              <a:t>를</a:t>
            </a:r>
            <a:r>
              <a:rPr lang="en-US" sz="2200" b="1" dirty="0">
                <a:ea typeface="맑은 고딕"/>
              </a:rPr>
              <a:t> </a:t>
            </a:r>
            <a:r>
              <a:rPr lang="ko-KR" altLang="en-US" sz="2200" b="1" dirty="0">
                <a:ea typeface="맑은 고딕"/>
              </a:rPr>
              <a:t>제공해주는</a:t>
            </a:r>
            <a:r>
              <a:rPr lang="en-US" sz="2200" b="1" dirty="0">
                <a:ea typeface="맑은 고딕"/>
              </a:rPr>
              <a:t> </a:t>
            </a:r>
            <a:r>
              <a:rPr lang="ko-KR" altLang="en-US" sz="2200" b="1" dirty="0">
                <a:ea typeface="맑은 고딕"/>
              </a:rPr>
              <a:t>경우</a:t>
            </a:r>
            <a:endParaRPr lang="en-US" sz="2200" b="1" dirty="0">
              <a:ea typeface="맑은 고딕" panose="020F0502020204030204"/>
            </a:endParaRPr>
          </a:p>
          <a:p>
            <a:pPr marL="0" indent="0">
              <a:buNone/>
            </a:pPr>
            <a:endParaRPr lang="en-US" sz="2200">
              <a:ea typeface="맑은 고딕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2200" dirty="0">
                <a:ea typeface="맑은 고딕" panose="020F0502020204030204"/>
              </a:rPr>
              <a:t>Data Collection </a:t>
            </a:r>
            <a:r>
              <a:rPr lang="ko-KR" altLang="en-US" sz="2200" dirty="0">
                <a:ea typeface="맑은 고딕"/>
              </a:rPr>
              <a:t>을</a:t>
            </a:r>
            <a:r>
              <a:rPr lang="en-US" sz="2200" dirty="0">
                <a:ea typeface="맑은 고딕"/>
              </a:rPr>
              <a:t> </a:t>
            </a:r>
            <a:r>
              <a:rPr lang="ko-KR" altLang="en-US" sz="2200" dirty="0">
                <a:ea typeface="맑은 고딕"/>
              </a:rPr>
              <a:t>위해</a:t>
            </a:r>
            <a:r>
              <a:rPr lang="en-US" altLang="ko-KR" sz="2200" dirty="0">
                <a:ea typeface="맑은 고딕"/>
              </a:rPr>
              <a:t> </a:t>
            </a:r>
            <a:r>
              <a:rPr lang="en-US" sz="2200" dirty="0">
                <a:ea typeface="맑은 고딕"/>
              </a:rPr>
              <a:t>API </a:t>
            </a:r>
            <a:r>
              <a:rPr lang="ko-KR" altLang="en-US" sz="2200" dirty="0" err="1">
                <a:ea typeface="맑은 고딕"/>
              </a:rPr>
              <a:t>를</a:t>
            </a:r>
            <a:r>
              <a:rPr lang="en-US" sz="2200" dirty="0">
                <a:ea typeface="맑은 고딕"/>
              </a:rPr>
              <a:t> </a:t>
            </a:r>
            <a:r>
              <a:rPr lang="ko-KR" altLang="en-US" sz="2200" dirty="0">
                <a:ea typeface="맑은 고딕"/>
              </a:rPr>
              <a:t>제공해주는</a:t>
            </a:r>
            <a:r>
              <a:rPr lang="en-US" altLang="ko-KR" sz="2200" dirty="0">
                <a:ea typeface="맑은 고딕"/>
              </a:rPr>
              <a:t> </a:t>
            </a:r>
            <a:r>
              <a:rPr lang="ko-KR" altLang="en-US" sz="2200" dirty="0">
                <a:ea typeface="맑은 고딕"/>
              </a:rPr>
              <a:t>경우</a:t>
            </a:r>
            <a:r>
              <a:rPr lang="en-US" sz="2200" dirty="0">
                <a:ea typeface="맑은 고딕"/>
              </a:rPr>
              <a:t> </a:t>
            </a:r>
            <a:r>
              <a:rPr lang="ko-KR" altLang="en-US" sz="2200" dirty="0">
                <a:ea typeface="맑은 고딕"/>
              </a:rPr>
              <a:t>해당</a:t>
            </a:r>
            <a:r>
              <a:rPr lang="en-US" altLang="ko-KR" sz="2200" dirty="0">
                <a:ea typeface="맑은 고딕"/>
              </a:rPr>
              <a:t> API 를 </a:t>
            </a:r>
            <a:r>
              <a:rPr lang="en-US" altLang="ko-KR" sz="2200" dirty="0" err="1">
                <a:ea typeface="맑은 고딕"/>
              </a:rPr>
              <a:t>사용하여</a:t>
            </a:r>
            <a:r>
              <a:rPr lang="en-US" altLang="ko-KR" sz="2200" dirty="0">
                <a:ea typeface="맑은 고딕"/>
              </a:rPr>
              <a:t> </a:t>
            </a:r>
            <a:r>
              <a:rPr lang="en-US" altLang="ko-KR" sz="2200" dirty="0" err="1">
                <a:ea typeface="맑은 고딕"/>
              </a:rPr>
              <a:t>손쉽게</a:t>
            </a:r>
            <a:r>
              <a:rPr lang="en-US" altLang="ko-KR" sz="2200" dirty="0">
                <a:ea typeface="맑은 고딕"/>
              </a:rPr>
              <a:t> Data 를 Crawling 할 수 </a:t>
            </a:r>
            <a:r>
              <a:rPr lang="en-US" altLang="ko-KR" sz="2200" dirty="0" err="1">
                <a:ea typeface="맑은 고딕"/>
              </a:rPr>
              <a:t>있다</a:t>
            </a:r>
            <a:r>
              <a:rPr lang="en-US" altLang="ko-KR" sz="2200" dirty="0">
                <a:ea typeface="맑은 고딕"/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altLang="ko-KR" sz="2200" dirty="0">
                <a:ea typeface="맑은 고딕"/>
              </a:rPr>
              <a:t>Ex &gt; Twitter </a:t>
            </a:r>
            <a:r>
              <a:rPr lang="en-US" altLang="ko-KR" sz="2200" dirty="0" err="1">
                <a:ea typeface="맑은 고딕"/>
              </a:rPr>
              <a:t>같은</a:t>
            </a:r>
            <a:r>
              <a:rPr lang="en-US" altLang="ko-KR" sz="2200" dirty="0">
                <a:ea typeface="맑은 고딕"/>
              </a:rPr>
              <a:t> </a:t>
            </a:r>
            <a:r>
              <a:rPr lang="en-US" altLang="ko-KR" sz="2200" dirty="0" err="1">
                <a:ea typeface="맑은 고딕"/>
              </a:rPr>
              <a:t>경우</a:t>
            </a:r>
            <a:r>
              <a:rPr lang="en-US" altLang="ko-KR" sz="2200" dirty="0">
                <a:ea typeface="맑은 고딕"/>
              </a:rPr>
              <a:t> API 를 </a:t>
            </a:r>
            <a:r>
              <a:rPr lang="en-US" altLang="ko-KR" sz="2200" dirty="0" err="1">
                <a:ea typeface="맑은 고딕"/>
              </a:rPr>
              <a:t>제공해줘서</a:t>
            </a:r>
            <a:r>
              <a:rPr lang="en-US" altLang="ko-KR" sz="2200" dirty="0">
                <a:ea typeface="맑은 고딕"/>
              </a:rPr>
              <a:t> Document 에 Sample Code </a:t>
            </a:r>
            <a:r>
              <a:rPr lang="en-US" altLang="ko-KR" sz="2200" dirty="0" err="1">
                <a:ea typeface="맑은 고딕"/>
              </a:rPr>
              <a:t>까지</a:t>
            </a:r>
            <a:r>
              <a:rPr lang="en-US" altLang="ko-KR" sz="2200" dirty="0">
                <a:ea typeface="맑은 고딕"/>
              </a:rPr>
              <a:t> </a:t>
            </a:r>
            <a:r>
              <a:rPr lang="en-US" altLang="ko-KR" sz="2200" dirty="0" err="1">
                <a:ea typeface="맑은 고딕"/>
              </a:rPr>
              <a:t>제공해줌</a:t>
            </a:r>
          </a:p>
          <a:p>
            <a:pPr>
              <a:buFont typeface="Calibri" panose="020B0604020202020204" pitchFamily="34" charset="0"/>
              <a:buChar char="-"/>
            </a:pPr>
            <a:endParaRPr lang="en-US" altLang="ko-KR" sz="2200">
              <a:ea typeface="맑은 고딕"/>
            </a:endParaRPr>
          </a:p>
          <a:p>
            <a:pPr marL="0" indent="0">
              <a:buNone/>
            </a:pPr>
            <a:r>
              <a:rPr lang="en-US" altLang="ko-KR" sz="2200" b="1" dirty="0">
                <a:ea typeface="맑은 고딕"/>
              </a:rPr>
              <a:t>2. API 를 </a:t>
            </a:r>
            <a:r>
              <a:rPr lang="en-US" altLang="ko-KR" sz="2200" b="1" err="1">
                <a:ea typeface="맑은 고딕"/>
              </a:rPr>
              <a:t>제공해주지</a:t>
            </a:r>
            <a:r>
              <a:rPr lang="en-US" altLang="ko-KR" sz="2200" b="1" dirty="0">
                <a:ea typeface="맑은 고딕"/>
              </a:rPr>
              <a:t> </a:t>
            </a:r>
            <a:r>
              <a:rPr lang="en-US" altLang="ko-KR" sz="2200" b="1" err="1">
                <a:ea typeface="맑은 고딕"/>
              </a:rPr>
              <a:t>않거나</a:t>
            </a:r>
            <a:r>
              <a:rPr lang="en-US" altLang="ko-KR" sz="2200" b="1" dirty="0">
                <a:ea typeface="맑은 고딕"/>
              </a:rPr>
              <a:t>, Manual </a:t>
            </a:r>
            <a:r>
              <a:rPr lang="en-US" altLang="ko-KR" sz="2200" b="1" err="1">
                <a:ea typeface="맑은 고딕"/>
              </a:rPr>
              <a:t>하게</a:t>
            </a:r>
            <a:r>
              <a:rPr lang="en-US" altLang="ko-KR" sz="2200" b="1" dirty="0">
                <a:ea typeface="맑은 고딕"/>
              </a:rPr>
              <a:t> </a:t>
            </a:r>
            <a:r>
              <a:rPr lang="en-US" altLang="ko-KR" sz="2200" b="1" err="1">
                <a:ea typeface="맑은 고딕"/>
              </a:rPr>
              <a:t>수집해야</a:t>
            </a:r>
            <a:r>
              <a:rPr lang="en-US" altLang="ko-KR" sz="2200" b="1" dirty="0">
                <a:ea typeface="맑은 고딕"/>
              </a:rPr>
              <a:t> </a:t>
            </a:r>
            <a:r>
              <a:rPr lang="en-US" altLang="ko-KR" sz="2200" b="1" err="1">
                <a:ea typeface="맑은 고딕"/>
              </a:rPr>
              <a:t>하는</a:t>
            </a:r>
            <a:r>
              <a:rPr lang="en-US" altLang="ko-KR" sz="2200" b="1" dirty="0">
                <a:ea typeface="맑은 고딕"/>
              </a:rPr>
              <a:t> </a:t>
            </a:r>
            <a:r>
              <a:rPr lang="en-US" altLang="ko-KR" sz="2200" b="1" err="1">
                <a:ea typeface="맑은 고딕"/>
              </a:rPr>
              <a:t>경우</a:t>
            </a:r>
            <a:endParaRPr lang="en-US" altLang="ko-KR" sz="2200" b="1">
              <a:ea typeface="맑은 고딕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altLang="ko-KR" sz="2200" dirty="0" err="1">
                <a:ea typeface="맑은 고딕"/>
              </a:rPr>
              <a:t>BeautifulSoup</a:t>
            </a:r>
            <a:r>
              <a:rPr lang="en-US" altLang="ko-KR" sz="2200" dirty="0">
                <a:ea typeface="맑은 고딕"/>
              </a:rPr>
              <a:t>, Selenium, Scrapy </a:t>
            </a:r>
            <a:r>
              <a:rPr lang="en-US" altLang="ko-KR" sz="2200" dirty="0" err="1">
                <a:ea typeface="맑은 고딕"/>
              </a:rPr>
              <a:t>등등</a:t>
            </a:r>
            <a:r>
              <a:rPr lang="en-US" altLang="ko-KR" sz="2200" dirty="0">
                <a:ea typeface="맑은 고딕"/>
              </a:rPr>
              <a:t> </a:t>
            </a:r>
            <a:r>
              <a:rPr lang="en-US" altLang="ko-KR" sz="2200" dirty="0" err="1">
                <a:ea typeface="맑은 고딕"/>
              </a:rPr>
              <a:t>목적에</a:t>
            </a:r>
            <a:r>
              <a:rPr lang="en-US" altLang="ko-KR" sz="2200" dirty="0">
                <a:ea typeface="맑은 고딕"/>
              </a:rPr>
              <a:t> </a:t>
            </a:r>
            <a:r>
              <a:rPr lang="en-US" altLang="ko-KR" sz="2200" dirty="0" err="1">
                <a:ea typeface="맑은 고딕"/>
              </a:rPr>
              <a:t>맞는</a:t>
            </a:r>
            <a:r>
              <a:rPr lang="en-US" altLang="ko-KR" sz="2200" dirty="0">
                <a:ea typeface="맑은 고딕"/>
              </a:rPr>
              <a:t> Code </a:t>
            </a:r>
            <a:r>
              <a:rPr lang="en-US" altLang="ko-KR" sz="2200" dirty="0" err="1">
                <a:ea typeface="맑은 고딕"/>
              </a:rPr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337945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66F7F-A1EB-4664-58F9-03721A5C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맑은 고딕"/>
              </a:rPr>
              <a:t>Data Cleaning(Cleansing)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70E0-D58A-68CE-FE08-5F4F6CCD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err="1">
                <a:ea typeface="맑은 고딕"/>
              </a:rPr>
              <a:t>실제로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데이터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수집을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진행하면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맞춤법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err="1">
                <a:ea typeface="맑은 고딕"/>
              </a:rPr>
              <a:t>띄어쓰기가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모두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맞고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정확하게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데이터가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수집되는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경우는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드물다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err="1">
                <a:ea typeface="맑은 고딕"/>
              </a:rPr>
              <a:t>대부분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공부할</a:t>
            </a:r>
            <a:r>
              <a:rPr lang="en-US" altLang="ko-KR" dirty="0">
                <a:ea typeface="맑은 고딕"/>
              </a:rPr>
              <a:t> 때 </a:t>
            </a:r>
            <a:r>
              <a:rPr lang="en-US" altLang="ko-KR" err="1">
                <a:ea typeface="맑은 고딕"/>
              </a:rPr>
              <a:t>보게되는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책이나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샘플코드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자료는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수월한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진행을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위해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깨끗한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자료를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제공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하는편</a:t>
            </a:r>
            <a:endParaRPr lang="en-US" altLang="ko-KR">
              <a:ea typeface="맑은 고딕"/>
            </a:endParaRPr>
          </a:p>
          <a:p>
            <a:pPr marL="514350" indent="-514350">
              <a:buAutoNum type="arabicPeriod"/>
            </a:pPr>
            <a:endParaRPr lang="en-US" altLang="ko-KR" dirty="0">
              <a:ea typeface="맑은 고딕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ea typeface="맑은 고딕"/>
              </a:rPr>
              <a:t>Data Collection – Data Cleaning – Pre-Processing </a:t>
            </a:r>
            <a:r>
              <a:rPr lang="en-US" altLang="ko-KR" dirty="0" err="1">
                <a:ea typeface="맑은 고딕"/>
              </a:rPr>
              <a:t>과정이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전체과정에서</a:t>
            </a:r>
            <a:r>
              <a:rPr lang="en-US" altLang="ko-KR" dirty="0">
                <a:ea typeface="맑은 고딕"/>
              </a:rPr>
              <a:t> 70% 의 </a:t>
            </a:r>
            <a:r>
              <a:rPr lang="en-US" altLang="ko-KR" dirty="0" err="1">
                <a:ea typeface="맑은 고딕"/>
              </a:rPr>
              <a:t>시간을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소모하게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된다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1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31023-9FEC-F3BE-6BF8-5E8515054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맑은 고딕"/>
              </a:rPr>
              <a:t>Tokenization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94086-B35A-343A-AC23-5E031D972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맑은 고딕"/>
              </a:rPr>
              <a:t>Sentence Tokenize – Word Tokenize</a:t>
            </a:r>
          </a:p>
          <a:p>
            <a:endParaRPr lang="en-US" sz="2200">
              <a:ea typeface="맑은 고딕"/>
            </a:endParaRPr>
          </a:p>
          <a:p>
            <a:pPr marL="0" indent="0">
              <a:buNone/>
            </a:pPr>
            <a:r>
              <a:rPr lang="en-US" sz="2200">
                <a:ea typeface="맑은 고딕"/>
              </a:rPr>
              <a:t>I Love you. But You don't love me.</a:t>
            </a:r>
          </a:p>
          <a:p>
            <a:pPr marL="0" indent="0">
              <a:buNone/>
            </a:pPr>
            <a:endParaRPr lang="en-US" sz="2200">
              <a:ea typeface="맑은 고딕"/>
            </a:endParaRPr>
          </a:p>
          <a:p>
            <a:pPr marL="0" indent="0">
              <a:buNone/>
            </a:pPr>
            <a:r>
              <a:rPr lang="en-US" sz="2200">
                <a:ea typeface="맑은 고딕"/>
              </a:rPr>
              <a:t>I Love you. / But You don't love me.</a:t>
            </a:r>
          </a:p>
          <a:p>
            <a:pPr marL="0" indent="0">
              <a:buNone/>
            </a:pPr>
            <a:endParaRPr lang="en-US" sz="2200">
              <a:ea typeface="맑은 고딕"/>
            </a:endParaRPr>
          </a:p>
          <a:p>
            <a:pPr marL="0" indent="0">
              <a:buNone/>
            </a:pPr>
            <a:r>
              <a:rPr lang="en-US" sz="2200">
                <a:ea typeface="맑은 고딕"/>
              </a:rPr>
              <a:t>[ [I, Love, You], [But, You, do, n't, love, me]]</a:t>
            </a:r>
          </a:p>
          <a:p>
            <a:endParaRPr lang="en-US" sz="2200">
              <a:ea typeface="맑은 고딕"/>
            </a:endParaRPr>
          </a:p>
          <a:p>
            <a:pPr marL="0" indent="0">
              <a:buNone/>
            </a:pPr>
            <a:endParaRPr lang="en-US" sz="22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706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64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F7857-6F3C-0760-600B-62D72818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 Tagging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E1708-5592-BC67-C32C-C31830999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626" y="600865"/>
            <a:ext cx="7911726" cy="551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1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테마</vt:lpstr>
      <vt:lpstr>PowerPoint Presentation</vt:lpstr>
      <vt:lpstr>Data Collection</vt:lpstr>
      <vt:lpstr>Data Cleaning(Cleansing)</vt:lpstr>
      <vt:lpstr>Tokenization</vt:lpstr>
      <vt:lpstr>POS Tagging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117</cp:revision>
  <dcterms:created xsi:type="dcterms:W3CDTF">2023-08-30T23:59:50Z</dcterms:created>
  <dcterms:modified xsi:type="dcterms:W3CDTF">2023-08-31T02:11:49Z</dcterms:modified>
</cp:coreProperties>
</file>