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883A-6E87-41FE-A70F-DAF024453022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6190-1221-4E33-9DD3-5A103E142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thing to note: Encryption</a:t>
            </a:r>
            <a:r>
              <a:rPr lang="en-US" baseline="0" dirty="0"/>
              <a:t> does not ensure integrity. You can still change data that is encrypted without decrypting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B6190-1221-4E33-9DD3-5A103E142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Integrity and Authentication with an HMAC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Ginader</a:t>
            </a:r>
          </a:p>
        </p:txBody>
      </p:sp>
    </p:spTree>
    <p:extLst>
      <p:ext uri="{BB962C8B-B14F-4D97-AF65-F5344CB8AC3E}">
        <p14:creationId xmlns:p14="http://schemas.microsoft.com/office/powerpoint/2010/main" val="307334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4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http://www.garykessler.net/library/crypto.html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 of security</a:t>
            </a:r>
          </a:p>
          <a:p>
            <a:pPr lvl="1"/>
            <a:r>
              <a:rPr lang="en-US" dirty="0"/>
              <a:t>Confidentiality</a:t>
            </a:r>
          </a:p>
          <a:p>
            <a:pPr lvl="2"/>
            <a:r>
              <a:rPr lang="en-US" dirty="0"/>
              <a:t>Keeping information secret</a:t>
            </a:r>
          </a:p>
          <a:p>
            <a:pPr lvl="2"/>
            <a:r>
              <a:rPr lang="en-US" dirty="0"/>
              <a:t>Encryption</a:t>
            </a:r>
          </a:p>
          <a:p>
            <a:pPr lvl="1"/>
            <a:r>
              <a:rPr lang="en-US" b="1" u="sng" dirty="0"/>
              <a:t>Integrity</a:t>
            </a:r>
          </a:p>
          <a:p>
            <a:pPr lvl="2"/>
            <a:r>
              <a:rPr lang="en-US" dirty="0"/>
              <a:t>Making sure information can’t be changed</a:t>
            </a:r>
          </a:p>
          <a:p>
            <a:pPr lvl="2"/>
            <a:r>
              <a:rPr lang="en-US" dirty="0"/>
              <a:t>Hashing algorithms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Backups, uptime, and disaster recovery</a:t>
            </a:r>
          </a:p>
          <a:p>
            <a:pPr lvl="2"/>
            <a:r>
              <a:rPr lang="en-US" dirty="0"/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368848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AAA</a:t>
            </a:r>
          </a:p>
          <a:p>
            <a:pPr lvl="1"/>
            <a:r>
              <a:rPr lang="en-US" b="1" u="sng" dirty="0"/>
              <a:t>Authentication</a:t>
            </a:r>
          </a:p>
          <a:p>
            <a:pPr lvl="2"/>
            <a:r>
              <a:rPr lang="en-US" dirty="0"/>
              <a:t>Proving someone’s identity</a:t>
            </a:r>
          </a:p>
          <a:p>
            <a:pPr lvl="2"/>
            <a:r>
              <a:rPr lang="en-US" dirty="0"/>
              <a:t>Username and password, shared secret</a:t>
            </a:r>
          </a:p>
          <a:p>
            <a:pPr lvl="1"/>
            <a:r>
              <a:rPr lang="en-US" dirty="0"/>
              <a:t>Authorization</a:t>
            </a:r>
          </a:p>
          <a:p>
            <a:pPr lvl="2"/>
            <a:r>
              <a:rPr lang="en-US" dirty="0"/>
              <a:t>What someone is allowed to do</a:t>
            </a:r>
          </a:p>
          <a:p>
            <a:pPr lvl="2"/>
            <a:r>
              <a:rPr lang="en-US" dirty="0"/>
              <a:t>Access controls, admin privileges</a:t>
            </a:r>
          </a:p>
          <a:p>
            <a:pPr lvl="1"/>
            <a:r>
              <a:rPr lang="en-US" dirty="0"/>
              <a:t>Accounting</a:t>
            </a:r>
          </a:p>
          <a:p>
            <a:pPr lvl="2"/>
            <a:r>
              <a:rPr lang="en-US" dirty="0"/>
              <a:t>Keeping track of what a user does</a:t>
            </a:r>
          </a:p>
          <a:p>
            <a:pPr lvl="2"/>
            <a:r>
              <a:rPr lang="en-US" dirty="0"/>
              <a:t>Logging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1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652" y="2020951"/>
            <a:ext cx="10554574" cy="3636511"/>
          </a:xfrm>
        </p:spPr>
        <p:txBody>
          <a:bodyPr/>
          <a:lstStyle/>
          <a:p>
            <a:r>
              <a:rPr lang="en-US" dirty="0"/>
              <a:t>HMAC</a:t>
            </a:r>
          </a:p>
          <a:p>
            <a:pPr lvl="1"/>
            <a:r>
              <a:rPr lang="en-US" dirty="0"/>
              <a:t>Keyed-hash message authentication code</a:t>
            </a:r>
          </a:p>
        </p:txBody>
      </p:sp>
      <p:pic>
        <p:nvPicPr>
          <p:cNvPr id="1026" name="Picture 2" descr="Image result for basic hmac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00" y="2406845"/>
            <a:ext cx="62007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8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81" y="1511988"/>
            <a:ext cx="8671582" cy="53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69" y="1618539"/>
            <a:ext cx="2607660" cy="4912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62" y="1182848"/>
            <a:ext cx="2960794" cy="54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82" y="1551963"/>
            <a:ext cx="2822059" cy="49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23" y="1568499"/>
            <a:ext cx="7464833" cy="49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16" y="549605"/>
            <a:ext cx="3734116" cy="57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127</TotalTime>
  <Words>111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Integrity and Authentication with an HMAC</vt:lpstr>
      <vt:lpstr>Basics</vt:lpstr>
      <vt:lpstr>Basics</vt:lpstr>
      <vt:lpstr>Basics</vt:lpstr>
      <vt:lpstr>Experiments</vt:lpstr>
      <vt:lpstr>Experiments</vt:lpstr>
      <vt:lpstr>Experiments</vt:lpstr>
      <vt:lpstr>Experiments</vt:lpstr>
      <vt:lpstr>Experiments</vt:lpstr>
      <vt:lpstr>PowerPoint Presentation</vt:lpstr>
      <vt:lpstr>Man in the Middle Attack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 and Authentication with an HMAC</dc:title>
  <dc:creator>Tom Ginader</dc:creator>
  <cp:lastModifiedBy>Tom Ginader</cp:lastModifiedBy>
  <cp:revision>10</cp:revision>
  <dcterms:created xsi:type="dcterms:W3CDTF">2017-04-08T18:40:56Z</dcterms:created>
  <dcterms:modified xsi:type="dcterms:W3CDTF">2017-04-08T20:48:48Z</dcterms:modified>
</cp:coreProperties>
</file>