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65" r:id="rId4"/>
    <p:sldId id="264" r:id="rId5"/>
    <p:sldId id="288" r:id="rId6"/>
    <p:sldId id="266" r:id="rId7"/>
    <p:sldId id="295" r:id="rId8"/>
    <p:sldId id="296" r:id="rId9"/>
    <p:sldId id="297" r:id="rId10"/>
    <p:sldId id="298" r:id="rId11"/>
    <p:sldId id="299" r:id="rId12"/>
    <p:sldId id="300" r:id="rId13"/>
    <p:sldId id="303" r:id="rId14"/>
    <p:sldId id="304" r:id="rId15"/>
    <p:sldId id="305" r:id="rId16"/>
    <p:sldId id="306" r:id="rId17"/>
    <p:sldId id="27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C4C0"/>
    <a:srgbClr val="A1CBB7"/>
    <a:srgbClr val="7FBAB6"/>
    <a:srgbClr val="F5E7DE"/>
    <a:srgbClr val="E9EFD5"/>
    <a:srgbClr val="9C8484"/>
    <a:srgbClr val="B1C3D1"/>
    <a:srgbClr val="A0B0BF"/>
    <a:srgbClr val="F6DAD8"/>
    <a:srgbClr val="7787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8" d="100"/>
          <a:sy n="88" d="100"/>
        </p:scale>
        <p:origin x="451" y="62"/>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‹N°›</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‹N°›</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‹N°›</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‹N°›</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‹N°›</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‹N°›</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2025/5/26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‹N°›</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2025/5/26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‹N°›</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2025/5/26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‹N°›</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‹N°›</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‹N°›</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2025/5/26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‹N°›</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E7AE704E-C286-48B9-BD8B-55E07AB37610}"/>
              </a:ext>
            </a:extLst>
          </p:cNvPr>
          <p:cNvGrpSpPr/>
          <p:nvPr/>
        </p:nvGrpSpPr>
        <p:grpSpPr>
          <a:xfrm>
            <a:off x="-3242" y="0"/>
            <a:ext cx="12198484" cy="6858000"/>
            <a:chOff x="-3242" y="0"/>
            <a:chExt cx="12198484" cy="6858000"/>
          </a:xfrm>
        </p:grpSpPr>
        <p:grpSp>
          <p:nvGrpSpPr>
            <p:cNvPr id="98" name="组合 97">
              <a:extLst>
                <a:ext uri="{FF2B5EF4-FFF2-40B4-BE49-F238E27FC236}">
                  <a16:creationId xmlns:a16="http://schemas.microsoft.com/office/drawing/2014/main" id="{EC70856D-9163-4162-A32B-AB06F5DE3C5B}"/>
                </a:ext>
              </a:extLst>
            </p:cNvPr>
            <p:cNvGrpSpPr/>
            <p:nvPr/>
          </p:nvGrpSpPr>
          <p:grpSpPr>
            <a:xfrm>
              <a:off x="-3242" y="0"/>
              <a:ext cx="12198484" cy="6858000"/>
              <a:chOff x="-3242" y="0"/>
              <a:chExt cx="12198484" cy="6858000"/>
            </a:xfrm>
          </p:grpSpPr>
          <p:grpSp>
            <p:nvGrpSpPr>
              <p:cNvPr id="102" name="组合 101">
                <a:extLst>
                  <a:ext uri="{FF2B5EF4-FFF2-40B4-BE49-F238E27FC236}">
                    <a16:creationId xmlns:a16="http://schemas.microsoft.com/office/drawing/2014/main" id="{DF70F4E8-7188-411E-921C-D3006521ACE4}"/>
                  </a:ext>
                </a:extLst>
              </p:cNvPr>
              <p:cNvGrpSpPr/>
              <p:nvPr/>
            </p:nvGrpSpPr>
            <p:grpSpPr>
              <a:xfrm>
                <a:off x="0" y="0"/>
                <a:ext cx="12192000" cy="6858000"/>
                <a:chOff x="0" y="0"/>
                <a:chExt cx="12192000" cy="6858000"/>
              </a:xfrm>
            </p:grpSpPr>
            <p:sp>
              <p:nvSpPr>
                <p:cNvPr id="120" name="矩形 119">
                  <a:extLst>
                    <a:ext uri="{FF2B5EF4-FFF2-40B4-BE49-F238E27FC236}">
                      <a16:creationId xmlns:a16="http://schemas.microsoft.com/office/drawing/2014/main" id="{AFB49147-F317-4775-9689-61B433C056A2}"/>
                    </a:ext>
                  </a:extLst>
                </p:cNvPr>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a:extLst>
                    <a:ext uri="{FF2B5EF4-FFF2-40B4-BE49-F238E27FC236}">
                      <a16:creationId xmlns:a16="http://schemas.microsoft.com/office/drawing/2014/main" id="{A84AD068-D4B1-4DDD-A527-09871EE35CFA}"/>
                    </a:ext>
                  </a:extLst>
                </p:cNvPr>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3" name="矩形 102">
                <a:extLst>
                  <a:ext uri="{FF2B5EF4-FFF2-40B4-BE49-F238E27FC236}">
                    <a16:creationId xmlns:a16="http://schemas.microsoft.com/office/drawing/2014/main" id="{458BA9F3-1DF7-456D-A8E1-3421E1F19D7E}"/>
                  </a:ext>
                </a:extLst>
              </p:cNvPr>
              <p:cNvSpPr/>
              <p:nvPr/>
            </p:nvSpPr>
            <p:spPr>
              <a:xfrm>
                <a:off x="267510" y="214009"/>
                <a:ext cx="11656980" cy="6429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4" name="组合 103">
                <a:extLst>
                  <a:ext uri="{FF2B5EF4-FFF2-40B4-BE49-F238E27FC236}">
                    <a16:creationId xmlns:a16="http://schemas.microsoft.com/office/drawing/2014/main" id="{802CFB77-D8C1-4776-BADB-5FA3413AC677}"/>
                  </a:ext>
                </a:extLst>
              </p:cNvPr>
              <p:cNvGrpSpPr/>
              <p:nvPr/>
            </p:nvGrpSpPr>
            <p:grpSpPr>
              <a:xfrm>
                <a:off x="-3242" y="1145163"/>
                <a:ext cx="269131" cy="4670771"/>
                <a:chOff x="-3242" y="1145163"/>
                <a:chExt cx="269131" cy="4670771"/>
              </a:xfrm>
            </p:grpSpPr>
            <p:sp>
              <p:nvSpPr>
                <p:cNvPr id="113" name="平行四边形 112">
                  <a:extLst>
                    <a:ext uri="{FF2B5EF4-FFF2-40B4-BE49-F238E27FC236}">
                      <a16:creationId xmlns:a16="http://schemas.microsoft.com/office/drawing/2014/main" id="{FA0FDC04-751C-4E08-99E1-D4D8F806657C}"/>
                    </a:ext>
                  </a:extLst>
                </p:cNvPr>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平行四边形 113">
                  <a:extLst>
                    <a:ext uri="{FF2B5EF4-FFF2-40B4-BE49-F238E27FC236}">
                      <a16:creationId xmlns:a16="http://schemas.microsoft.com/office/drawing/2014/main" id="{E3CE3A6E-5935-4726-8A0E-DE07F2AAC1C9}"/>
                    </a:ext>
                  </a:extLst>
                </p:cNvPr>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平行四边形 114">
                  <a:extLst>
                    <a:ext uri="{FF2B5EF4-FFF2-40B4-BE49-F238E27FC236}">
                      <a16:creationId xmlns:a16="http://schemas.microsoft.com/office/drawing/2014/main" id="{4C0EBCD4-B4C2-4B53-A1DB-0F5B757948B4}"/>
                    </a:ext>
                  </a:extLst>
                </p:cNvPr>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平行四边形 115">
                  <a:extLst>
                    <a:ext uri="{FF2B5EF4-FFF2-40B4-BE49-F238E27FC236}">
                      <a16:creationId xmlns:a16="http://schemas.microsoft.com/office/drawing/2014/main" id="{70F11F74-8F26-47FD-867A-2743007050CC}"/>
                    </a:ext>
                  </a:extLst>
                </p:cNvPr>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平行四边形 116">
                  <a:extLst>
                    <a:ext uri="{FF2B5EF4-FFF2-40B4-BE49-F238E27FC236}">
                      <a16:creationId xmlns:a16="http://schemas.microsoft.com/office/drawing/2014/main" id="{B9BABE39-9D1C-4518-87F0-E231FD52EFCB}"/>
                    </a:ext>
                  </a:extLst>
                </p:cNvPr>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平行四边形 117">
                  <a:extLst>
                    <a:ext uri="{FF2B5EF4-FFF2-40B4-BE49-F238E27FC236}">
                      <a16:creationId xmlns:a16="http://schemas.microsoft.com/office/drawing/2014/main" id="{4DC3DF51-72E8-45BF-9A9E-BF221048F0E1}"/>
                    </a:ext>
                  </a:extLst>
                </p:cNvPr>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平行四边形 118">
                  <a:extLst>
                    <a:ext uri="{FF2B5EF4-FFF2-40B4-BE49-F238E27FC236}">
                      <a16:creationId xmlns:a16="http://schemas.microsoft.com/office/drawing/2014/main" id="{E35F270F-0695-4D91-AF04-B70547567BC3}"/>
                    </a:ext>
                  </a:extLst>
                </p:cNvPr>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5" name="组合 104">
                <a:extLst>
                  <a:ext uri="{FF2B5EF4-FFF2-40B4-BE49-F238E27FC236}">
                    <a16:creationId xmlns:a16="http://schemas.microsoft.com/office/drawing/2014/main" id="{E8D90CA6-D554-44E6-87FA-D16AD977F642}"/>
                  </a:ext>
                </a:extLst>
              </p:cNvPr>
              <p:cNvGrpSpPr/>
              <p:nvPr/>
            </p:nvGrpSpPr>
            <p:grpSpPr>
              <a:xfrm>
                <a:off x="11926111" y="1145163"/>
                <a:ext cx="269131" cy="4670771"/>
                <a:chOff x="11926111" y="1145163"/>
                <a:chExt cx="269131" cy="4670771"/>
              </a:xfrm>
            </p:grpSpPr>
            <p:sp>
              <p:nvSpPr>
                <p:cNvPr id="106" name="平行四边形 105">
                  <a:extLst>
                    <a:ext uri="{FF2B5EF4-FFF2-40B4-BE49-F238E27FC236}">
                      <a16:creationId xmlns:a16="http://schemas.microsoft.com/office/drawing/2014/main" id="{09190319-2938-45E0-8992-1C418DC1DFA5}"/>
                    </a:ext>
                  </a:extLst>
                </p:cNvPr>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平行四边形 106">
                  <a:extLst>
                    <a:ext uri="{FF2B5EF4-FFF2-40B4-BE49-F238E27FC236}">
                      <a16:creationId xmlns:a16="http://schemas.microsoft.com/office/drawing/2014/main" id="{91B8E6FA-6930-453C-BCA5-C9E1BF7FCF8F}"/>
                    </a:ext>
                  </a:extLst>
                </p:cNvPr>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平行四边形 107">
                  <a:extLst>
                    <a:ext uri="{FF2B5EF4-FFF2-40B4-BE49-F238E27FC236}">
                      <a16:creationId xmlns:a16="http://schemas.microsoft.com/office/drawing/2014/main" id="{CF09CCCF-8C4C-4400-A172-3DC6068165EB}"/>
                    </a:ext>
                  </a:extLst>
                </p:cNvPr>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平行四边形 108">
                  <a:extLst>
                    <a:ext uri="{FF2B5EF4-FFF2-40B4-BE49-F238E27FC236}">
                      <a16:creationId xmlns:a16="http://schemas.microsoft.com/office/drawing/2014/main" id="{62918E34-3727-4342-97C7-B07D6631215E}"/>
                    </a:ext>
                  </a:extLst>
                </p:cNvPr>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平行四边形 109">
                  <a:extLst>
                    <a:ext uri="{FF2B5EF4-FFF2-40B4-BE49-F238E27FC236}">
                      <a16:creationId xmlns:a16="http://schemas.microsoft.com/office/drawing/2014/main" id="{0A33D5BD-5F53-4B93-BDF7-0EDE6A878D10}"/>
                    </a:ext>
                  </a:extLst>
                </p:cNvPr>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平行四边形 110">
                  <a:extLst>
                    <a:ext uri="{FF2B5EF4-FFF2-40B4-BE49-F238E27FC236}">
                      <a16:creationId xmlns:a16="http://schemas.microsoft.com/office/drawing/2014/main" id="{C3838292-561F-48DF-B1A9-35F3BD0E7BE3}"/>
                    </a:ext>
                  </a:extLst>
                </p:cNvPr>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平行四边形 111">
                  <a:extLst>
                    <a:ext uri="{FF2B5EF4-FFF2-40B4-BE49-F238E27FC236}">
                      <a16:creationId xmlns:a16="http://schemas.microsoft.com/office/drawing/2014/main" id="{BD7FF448-686F-40EC-B9FC-EFB156D2C89E}"/>
                    </a:ext>
                  </a:extLst>
                </p:cNvPr>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9" name="任意多边形: 形状 98">
              <a:extLst>
                <a:ext uri="{FF2B5EF4-FFF2-40B4-BE49-F238E27FC236}">
                  <a16:creationId xmlns:a16="http://schemas.microsoft.com/office/drawing/2014/main" id="{3E645565-7D4B-4510-B0BF-3079140EDE81}"/>
                </a:ext>
              </a:extLst>
            </p:cNvPr>
            <p:cNvSpPr/>
            <p:nvPr/>
          </p:nvSpPr>
          <p:spPr>
            <a:xfrm flipH="1">
              <a:off x="10019070" y="5563402"/>
              <a:ext cx="1740643" cy="975082"/>
            </a:xfrm>
            <a:custGeom>
              <a:avLst/>
              <a:gdLst>
                <a:gd name="connsiteX0" fmla="*/ 0 w 4202349"/>
                <a:gd name="connsiteY0" fmla="*/ 0 h 2354093"/>
                <a:gd name="connsiteX1" fmla="*/ 194553 w 4202349"/>
                <a:gd name="connsiteY1" fmla="*/ 0 h 2354093"/>
                <a:gd name="connsiteX2" fmla="*/ 428017 w 4202349"/>
                <a:gd name="connsiteY2" fmla="*/ 0 h 2354093"/>
                <a:gd name="connsiteX3" fmla="*/ 1712068 w 4202349"/>
                <a:gd name="connsiteY3" fmla="*/ 661480 h 2354093"/>
                <a:gd name="connsiteX4" fmla="*/ 4202349 w 4202349"/>
                <a:gd name="connsiteY4" fmla="*/ 2354093 h 2354093"/>
                <a:gd name="connsiteX5" fmla="*/ 0 w 4202349"/>
                <a:gd name="connsiteY5" fmla="*/ 2354093 h 2354093"/>
                <a:gd name="connsiteX6" fmla="*/ 0 w 4202349"/>
                <a:gd name="connsiteY6" fmla="*/ 58366 h 235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2349" h="2354093">
                  <a:moveTo>
                    <a:pt x="0" y="0"/>
                  </a:moveTo>
                  <a:lnTo>
                    <a:pt x="194553" y="0"/>
                  </a:lnTo>
                  <a:lnTo>
                    <a:pt x="428017" y="0"/>
                  </a:lnTo>
                  <a:lnTo>
                    <a:pt x="1712068" y="661480"/>
                  </a:lnTo>
                  <a:lnTo>
                    <a:pt x="4202349" y="2354093"/>
                  </a:lnTo>
                  <a:lnTo>
                    <a:pt x="0" y="2354093"/>
                  </a:lnTo>
                  <a:lnTo>
                    <a:pt x="0" y="58366"/>
                  </a:lnTo>
                </a:path>
              </a:pathLst>
            </a:custGeom>
            <a:solidFill>
              <a:srgbClr val="F5E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形状 99">
              <a:extLst>
                <a:ext uri="{FF2B5EF4-FFF2-40B4-BE49-F238E27FC236}">
                  <a16:creationId xmlns:a16="http://schemas.microsoft.com/office/drawing/2014/main" id="{1C0FA771-8C22-48C8-9EE7-555BB0F0B77F}"/>
                </a:ext>
              </a:extLst>
            </p:cNvPr>
            <p:cNvSpPr/>
            <p:nvPr/>
          </p:nvSpPr>
          <p:spPr>
            <a:xfrm>
              <a:off x="1277053" y="350132"/>
              <a:ext cx="2146570" cy="825647"/>
            </a:xfrm>
            <a:custGeom>
              <a:avLst/>
              <a:gdLst>
                <a:gd name="connsiteX0" fmla="*/ 0 w 4319081"/>
                <a:gd name="connsiteY0" fmla="*/ 0 h 1206230"/>
                <a:gd name="connsiteX1" fmla="*/ 4319081 w 4319081"/>
                <a:gd name="connsiteY1" fmla="*/ 0 h 1206230"/>
                <a:gd name="connsiteX2" fmla="*/ 3793788 w 4319081"/>
                <a:gd name="connsiteY2" fmla="*/ 350196 h 1206230"/>
                <a:gd name="connsiteX3" fmla="*/ 3638145 w 4319081"/>
                <a:gd name="connsiteY3" fmla="*/ 525294 h 1206230"/>
                <a:gd name="connsiteX4" fmla="*/ 3346315 w 4319081"/>
                <a:gd name="connsiteY4" fmla="*/ 661481 h 1206230"/>
                <a:gd name="connsiteX5" fmla="*/ 2723745 w 4319081"/>
                <a:gd name="connsiteY5" fmla="*/ 972766 h 1206230"/>
                <a:gd name="connsiteX6" fmla="*/ 2451371 w 4319081"/>
                <a:gd name="connsiteY6" fmla="*/ 1206230 h 1206230"/>
                <a:gd name="connsiteX7" fmla="*/ 1828800 w 4319081"/>
                <a:gd name="connsiteY7" fmla="*/ 992222 h 1206230"/>
                <a:gd name="connsiteX8" fmla="*/ 972766 w 4319081"/>
                <a:gd name="connsiteY8" fmla="*/ 564205 h 1206230"/>
                <a:gd name="connsiteX9" fmla="*/ 0 w 4319081"/>
                <a:gd name="connsiteY9" fmla="*/ 0 h 120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9081" h="1206230">
                  <a:moveTo>
                    <a:pt x="0" y="0"/>
                  </a:moveTo>
                  <a:lnTo>
                    <a:pt x="4319081" y="0"/>
                  </a:lnTo>
                  <a:lnTo>
                    <a:pt x="3793788" y="350196"/>
                  </a:lnTo>
                  <a:lnTo>
                    <a:pt x="3638145" y="525294"/>
                  </a:lnTo>
                  <a:lnTo>
                    <a:pt x="3346315" y="661481"/>
                  </a:lnTo>
                  <a:lnTo>
                    <a:pt x="2723745" y="972766"/>
                  </a:lnTo>
                  <a:lnTo>
                    <a:pt x="2451371" y="1206230"/>
                  </a:lnTo>
                  <a:lnTo>
                    <a:pt x="1828800" y="992222"/>
                  </a:lnTo>
                  <a:lnTo>
                    <a:pt x="972766" y="564205"/>
                  </a:lnTo>
                  <a:lnTo>
                    <a:pt x="0" y="0"/>
                  </a:lnTo>
                  <a:close/>
                </a:path>
              </a:pathLst>
            </a:custGeom>
            <a:solidFill>
              <a:srgbClr val="7FBA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任意多边形: 形状 100">
              <a:extLst>
                <a:ext uri="{FF2B5EF4-FFF2-40B4-BE49-F238E27FC236}">
                  <a16:creationId xmlns:a16="http://schemas.microsoft.com/office/drawing/2014/main" id="{33B44409-FF2A-4A25-BDC8-71387EA0B5A3}"/>
                </a:ext>
              </a:extLst>
            </p:cNvPr>
            <p:cNvSpPr/>
            <p:nvPr/>
          </p:nvSpPr>
          <p:spPr>
            <a:xfrm>
              <a:off x="395591" y="350132"/>
              <a:ext cx="1278717" cy="1719968"/>
            </a:xfrm>
            <a:custGeom>
              <a:avLst/>
              <a:gdLst>
                <a:gd name="connsiteX0" fmla="*/ 0 w 5194570"/>
                <a:gd name="connsiteY0" fmla="*/ 0 h 5486400"/>
                <a:gd name="connsiteX1" fmla="*/ 194553 w 5194570"/>
                <a:gd name="connsiteY1" fmla="*/ 0 h 5486400"/>
                <a:gd name="connsiteX2" fmla="*/ 5194570 w 5194570"/>
                <a:gd name="connsiteY2" fmla="*/ 0 h 5486400"/>
                <a:gd name="connsiteX3" fmla="*/ 4766553 w 5194570"/>
                <a:gd name="connsiteY3" fmla="*/ 778213 h 5486400"/>
                <a:gd name="connsiteX4" fmla="*/ 4688732 w 5194570"/>
                <a:gd name="connsiteY4" fmla="*/ 1303507 h 5486400"/>
                <a:gd name="connsiteX5" fmla="*/ 4338536 w 5194570"/>
                <a:gd name="connsiteY5" fmla="*/ 2120630 h 5486400"/>
                <a:gd name="connsiteX6" fmla="*/ 3638144 w 5194570"/>
                <a:gd name="connsiteY6" fmla="*/ 2373549 h 5486400"/>
                <a:gd name="connsiteX7" fmla="*/ 3463046 w 5194570"/>
                <a:gd name="connsiteY7" fmla="*/ 3035030 h 5486400"/>
                <a:gd name="connsiteX8" fmla="*/ 2607012 w 5194570"/>
                <a:gd name="connsiteY8" fmla="*/ 3540868 h 5486400"/>
                <a:gd name="connsiteX9" fmla="*/ 2140085 w 5194570"/>
                <a:gd name="connsiteY9" fmla="*/ 4163438 h 5486400"/>
                <a:gd name="connsiteX10" fmla="*/ 1303506 w 5194570"/>
                <a:gd name="connsiteY10" fmla="*/ 4066162 h 5486400"/>
                <a:gd name="connsiteX11" fmla="*/ 1186774 w 5194570"/>
                <a:gd name="connsiteY11" fmla="*/ 4435813 h 5486400"/>
                <a:gd name="connsiteX12" fmla="*/ 77821 w 5194570"/>
                <a:gd name="connsiteY12" fmla="*/ 5486400 h 5486400"/>
                <a:gd name="connsiteX13" fmla="*/ 38910 w 5194570"/>
                <a:gd name="connsiteY13" fmla="*/ 4066162 h 5486400"/>
                <a:gd name="connsiteX14" fmla="*/ 0 w 5194570"/>
                <a:gd name="connsiteY14" fmla="*/ 0 h 5486400"/>
                <a:gd name="connsiteX0" fmla="*/ 0 w 5194570"/>
                <a:gd name="connsiteY0" fmla="*/ 0 h 5510139"/>
                <a:gd name="connsiteX1" fmla="*/ 194553 w 5194570"/>
                <a:gd name="connsiteY1" fmla="*/ 0 h 5510139"/>
                <a:gd name="connsiteX2" fmla="*/ 5194570 w 5194570"/>
                <a:gd name="connsiteY2" fmla="*/ 0 h 5510139"/>
                <a:gd name="connsiteX3" fmla="*/ 4766553 w 5194570"/>
                <a:gd name="connsiteY3" fmla="*/ 778213 h 5510139"/>
                <a:gd name="connsiteX4" fmla="*/ 4688732 w 5194570"/>
                <a:gd name="connsiteY4" fmla="*/ 1303507 h 5510139"/>
                <a:gd name="connsiteX5" fmla="*/ 4338536 w 5194570"/>
                <a:gd name="connsiteY5" fmla="*/ 2120630 h 5510139"/>
                <a:gd name="connsiteX6" fmla="*/ 3638144 w 5194570"/>
                <a:gd name="connsiteY6" fmla="*/ 2373549 h 5510139"/>
                <a:gd name="connsiteX7" fmla="*/ 3463046 w 5194570"/>
                <a:gd name="connsiteY7" fmla="*/ 3035030 h 5510139"/>
                <a:gd name="connsiteX8" fmla="*/ 2607012 w 5194570"/>
                <a:gd name="connsiteY8" fmla="*/ 3540868 h 5510139"/>
                <a:gd name="connsiteX9" fmla="*/ 2140085 w 5194570"/>
                <a:gd name="connsiteY9" fmla="*/ 4163438 h 5510139"/>
                <a:gd name="connsiteX10" fmla="*/ 1303506 w 5194570"/>
                <a:gd name="connsiteY10" fmla="*/ 4066162 h 5510139"/>
                <a:gd name="connsiteX11" fmla="*/ 1186774 w 5194570"/>
                <a:gd name="connsiteY11" fmla="*/ 4435813 h 5510139"/>
                <a:gd name="connsiteX12" fmla="*/ 77821 w 5194570"/>
                <a:gd name="connsiteY12" fmla="*/ 5510139 h 5510139"/>
                <a:gd name="connsiteX13" fmla="*/ 38910 w 5194570"/>
                <a:gd name="connsiteY13" fmla="*/ 4066162 h 5510139"/>
                <a:gd name="connsiteX14" fmla="*/ 0 w 5194570"/>
                <a:gd name="connsiteY14" fmla="*/ 0 h 5510139"/>
                <a:gd name="connsiteX0" fmla="*/ 0 w 5194570"/>
                <a:gd name="connsiteY0" fmla="*/ 0 h 5510139"/>
                <a:gd name="connsiteX1" fmla="*/ 194553 w 5194570"/>
                <a:gd name="connsiteY1" fmla="*/ 0 h 5510139"/>
                <a:gd name="connsiteX2" fmla="*/ 5194570 w 5194570"/>
                <a:gd name="connsiteY2" fmla="*/ 0 h 5510139"/>
                <a:gd name="connsiteX3" fmla="*/ 4766553 w 5194570"/>
                <a:gd name="connsiteY3" fmla="*/ 778213 h 5510139"/>
                <a:gd name="connsiteX4" fmla="*/ 4688732 w 5194570"/>
                <a:gd name="connsiteY4" fmla="*/ 1303507 h 5510139"/>
                <a:gd name="connsiteX5" fmla="*/ 4338536 w 5194570"/>
                <a:gd name="connsiteY5" fmla="*/ 2120630 h 5510139"/>
                <a:gd name="connsiteX6" fmla="*/ 3638144 w 5194570"/>
                <a:gd name="connsiteY6" fmla="*/ 2373549 h 5510139"/>
                <a:gd name="connsiteX7" fmla="*/ 3463046 w 5194570"/>
                <a:gd name="connsiteY7" fmla="*/ 3035030 h 5510139"/>
                <a:gd name="connsiteX8" fmla="*/ 2607012 w 5194570"/>
                <a:gd name="connsiteY8" fmla="*/ 3540868 h 5510139"/>
                <a:gd name="connsiteX9" fmla="*/ 2140085 w 5194570"/>
                <a:gd name="connsiteY9" fmla="*/ 4163438 h 5510139"/>
                <a:gd name="connsiteX10" fmla="*/ 1303506 w 5194570"/>
                <a:gd name="connsiteY10" fmla="*/ 4066162 h 5510139"/>
                <a:gd name="connsiteX11" fmla="*/ 1186774 w 5194570"/>
                <a:gd name="connsiteY11" fmla="*/ 4435813 h 5510139"/>
                <a:gd name="connsiteX12" fmla="*/ 77821 w 5194570"/>
                <a:gd name="connsiteY12" fmla="*/ 5510139 h 5510139"/>
                <a:gd name="connsiteX13" fmla="*/ 38911 w 5194570"/>
                <a:gd name="connsiteY13" fmla="*/ 4113641 h 5510139"/>
                <a:gd name="connsiteX14" fmla="*/ 0 w 5194570"/>
                <a:gd name="connsiteY14" fmla="*/ 0 h 5510139"/>
                <a:gd name="connsiteX0" fmla="*/ 0 w 5194570"/>
                <a:gd name="connsiteY0" fmla="*/ 0 h 5510139"/>
                <a:gd name="connsiteX1" fmla="*/ 194553 w 5194570"/>
                <a:gd name="connsiteY1" fmla="*/ 0 h 5510139"/>
                <a:gd name="connsiteX2" fmla="*/ 5194570 w 5194570"/>
                <a:gd name="connsiteY2" fmla="*/ 0 h 5510139"/>
                <a:gd name="connsiteX3" fmla="*/ 4766553 w 5194570"/>
                <a:gd name="connsiteY3" fmla="*/ 778213 h 5510139"/>
                <a:gd name="connsiteX4" fmla="*/ 4688732 w 5194570"/>
                <a:gd name="connsiteY4" fmla="*/ 1303507 h 5510139"/>
                <a:gd name="connsiteX5" fmla="*/ 4338536 w 5194570"/>
                <a:gd name="connsiteY5" fmla="*/ 2120630 h 5510139"/>
                <a:gd name="connsiteX6" fmla="*/ 3638144 w 5194570"/>
                <a:gd name="connsiteY6" fmla="*/ 2373549 h 5510139"/>
                <a:gd name="connsiteX7" fmla="*/ 3463046 w 5194570"/>
                <a:gd name="connsiteY7" fmla="*/ 3035030 h 5510139"/>
                <a:gd name="connsiteX8" fmla="*/ 2607012 w 5194570"/>
                <a:gd name="connsiteY8" fmla="*/ 3540868 h 5510139"/>
                <a:gd name="connsiteX9" fmla="*/ 2140085 w 5194570"/>
                <a:gd name="connsiteY9" fmla="*/ 4163438 h 5510139"/>
                <a:gd name="connsiteX10" fmla="*/ 1303506 w 5194570"/>
                <a:gd name="connsiteY10" fmla="*/ 4066162 h 5510139"/>
                <a:gd name="connsiteX11" fmla="*/ 1186774 w 5194570"/>
                <a:gd name="connsiteY11" fmla="*/ 4435813 h 5510139"/>
                <a:gd name="connsiteX12" fmla="*/ 77821 w 5194570"/>
                <a:gd name="connsiteY12" fmla="*/ 5510139 h 5510139"/>
                <a:gd name="connsiteX13" fmla="*/ 215 w 5194570"/>
                <a:gd name="connsiteY13" fmla="*/ 4113641 h 5510139"/>
                <a:gd name="connsiteX14" fmla="*/ 0 w 5194570"/>
                <a:gd name="connsiteY14" fmla="*/ 0 h 5510139"/>
                <a:gd name="connsiteX0" fmla="*/ 0 w 5194570"/>
                <a:gd name="connsiteY0" fmla="*/ 0 h 5530802"/>
                <a:gd name="connsiteX1" fmla="*/ 194553 w 5194570"/>
                <a:gd name="connsiteY1" fmla="*/ 0 h 5530802"/>
                <a:gd name="connsiteX2" fmla="*/ 5194570 w 5194570"/>
                <a:gd name="connsiteY2" fmla="*/ 0 h 5530802"/>
                <a:gd name="connsiteX3" fmla="*/ 4766553 w 5194570"/>
                <a:gd name="connsiteY3" fmla="*/ 778213 h 5530802"/>
                <a:gd name="connsiteX4" fmla="*/ 4688732 w 5194570"/>
                <a:gd name="connsiteY4" fmla="*/ 1303507 h 5530802"/>
                <a:gd name="connsiteX5" fmla="*/ 4338536 w 5194570"/>
                <a:gd name="connsiteY5" fmla="*/ 2120630 h 5530802"/>
                <a:gd name="connsiteX6" fmla="*/ 3638144 w 5194570"/>
                <a:gd name="connsiteY6" fmla="*/ 2373549 h 5530802"/>
                <a:gd name="connsiteX7" fmla="*/ 3463046 w 5194570"/>
                <a:gd name="connsiteY7" fmla="*/ 3035030 h 5530802"/>
                <a:gd name="connsiteX8" fmla="*/ 2607012 w 5194570"/>
                <a:gd name="connsiteY8" fmla="*/ 3540868 h 5530802"/>
                <a:gd name="connsiteX9" fmla="*/ 2140085 w 5194570"/>
                <a:gd name="connsiteY9" fmla="*/ 4163438 h 5530802"/>
                <a:gd name="connsiteX10" fmla="*/ 1303506 w 5194570"/>
                <a:gd name="connsiteY10" fmla="*/ 4066162 h 5530802"/>
                <a:gd name="connsiteX11" fmla="*/ 1186774 w 5194570"/>
                <a:gd name="connsiteY11" fmla="*/ 4435813 h 5530802"/>
                <a:gd name="connsiteX12" fmla="*/ 13329 w 5194570"/>
                <a:gd name="connsiteY12" fmla="*/ 5530802 h 5530802"/>
                <a:gd name="connsiteX13" fmla="*/ 215 w 5194570"/>
                <a:gd name="connsiteY13" fmla="*/ 4113641 h 5530802"/>
                <a:gd name="connsiteX14" fmla="*/ 0 w 5194570"/>
                <a:gd name="connsiteY14" fmla="*/ 0 h 5530802"/>
                <a:gd name="connsiteX0" fmla="*/ 0 w 5194570"/>
                <a:gd name="connsiteY0" fmla="*/ 0 h 5530802"/>
                <a:gd name="connsiteX1" fmla="*/ 194553 w 5194570"/>
                <a:gd name="connsiteY1" fmla="*/ 0 h 5530802"/>
                <a:gd name="connsiteX2" fmla="*/ 5194570 w 5194570"/>
                <a:gd name="connsiteY2" fmla="*/ 0 h 5530802"/>
                <a:gd name="connsiteX3" fmla="*/ 4766553 w 5194570"/>
                <a:gd name="connsiteY3" fmla="*/ 778213 h 5530802"/>
                <a:gd name="connsiteX4" fmla="*/ 4688732 w 5194570"/>
                <a:gd name="connsiteY4" fmla="*/ 1303507 h 5530802"/>
                <a:gd name="connsiteX5" fmla="*/ 4338536 w 5194570"/>
                <a:gd name="connsiteY5" fmla="*/ 2120630 h 5530802"/>
                <a:gd name="connsiteX6" fmla="*/ 3638144 w 5194570"/>
                <a:gd name="connsiteY6" fmla="*/ 2373549 h 5530802"/>
                <a:gd name="connsiteX7" fmla="*/ 3463046 w 5194570"/>
                <a:gd name="connsiteY7" fmla="*/ 3035030 h 5530802"/>
                <a:gd name="connsiteX8" fmla="*/ 2607012 w 5194570"/>
                <a:gd name="connsiteY8" fmla="*/ 3540868 h 5530802"/>
                <a:gd name="connsiteX9" fmla="*/ 2140085 w 5194570"/>
                <a:gd name="connsiteY9" fmla="*/ 4163438 h 5530802"/>
                <a:gd name="connsiteX10" fmla="*/ 1303506 w 5194570"/>
                <a:gd name="connsiteY10" fmla="*/ 4066162 h 5530802"/>
                <a:gd name="connsiteX11" fmla="*/ 1186774 w 5194570"/>
                <a:gd name="connsiteY11" fmla="*/ 4435813 h 5530802"/>
                <a:gd name="connsiteX12" fmla="*/ 430 w 5194570"/>
                <a:gd name="connsiteY12" fmla="*/ 5530802 h 5530802"/>
                <a:gd name="connsiteX13" fmla="*/ 215 w 5194570"/>
                <a:gd name="connsiteY13" fmla="*/ 4113641 h 5530802"/>
                <a:gd name="connsiteX14" fmla="*/ 0 w 5194570"/>
                <a:gd name="connsiteY14" fmla="*/ 0 h 5530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194570" h="5530802">
                  <a:moveTo>
                    <a:pt x="0" y="0"/>
                  </a:moveTo>
                  <a:lnTo>
                    <a:pt x="194553" y="0"/>
                  </a:lnTo>
                  <a:lnTo>
                    <a:pt x="5194570" y="0"/>
                  </a:lnTo>
                  <a:lnTo>
                    <a:pt x="4766553" y="778213"/>
                  </a:lnTo>
                  <a:lnTo>
                    <a:pt x="4688732" y="1303507"/>
                  </a:lnTo>
                  <a:lnTo>
                    <a:pt x="4338536" y="2120630"/>
                  </a:lnTo>
                  <a:lnTo>
                    <a:pt x="3638144" y="2373549"/>
                  </a:lnTo>
                  <a:lnTo>
                    <a:pt x="3463046" y="3035030"/>
                  </a:lnTo>
                  <a:lnTo>
                    <a:pt x="2607012" y="3540868"/>
                  </a:lnTo>
                  <a:lnTo>
                    <a:pt x="2140085" y="4163438"/>
                  </a:lnTo>
                  <a:lnTo>
                    <a:pt x="1303506" y="4066162"/>
                  </a:lnTo>
                  <a:lnTo>
                    <a:pt x="1186774" y="4435813"/>
                  </a:lnTo>
                  <a:lnTo>
                    <a:pt x="430" y="5530802"/>
                  </a:lnTo>
                  <a:cubicBezTo>
                    <a:pt x="358" y="5058415"/>
                    <a:pt x="287" y="4586028"/>
                    <a:pt x="215" y="4113641"/>
                  </a:cubicBezTo>
                  <a:cubicBezTo>
                    <a:pt x="143" y="2742427"/>
                    <a:pt x="72" y="1371214"/>
                    <a:pt x="0" y="0"/>
                  </a:cubicBezTo>
                  <a:close/>
                </a:path>
              </a:pathLst>
            </a:custGeom>
            <a:solidFill>
              <a:srgbClr val="E9E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4" name="文本框 93">
            <a:extLst>
              <a:ext uri="{FF2B5EF4-FFF2-40B4-BE49-F238E27FC236}">
                <a16:creationId xmlns:a16="http://schemas.microsoft.com/office/drawing/2014/main" id="{FA3FB16C-F536-48DF-9E23-63AC534E90E3}"/>
              </a:ext>
            </a:extLst>
          </p:cNvPr>
          <p:cNvSpPr txBox="1"/>
          <p:nvPr/>
        </p:nvSpPr>
        <p:spPr>
          <a:xfrm>
            <a:off x="1635104" y="2742688"/>
            <a:ext cx="8921802" cy="1200329"/>
          </a:xfrm>
          <a:prstGeom prst="rect">
            <a:avLst/>
          </a:prstGeom>
          <a:noFill/>
        </p:spPr>
        <p:txBody>
          <a:bodyPr wrap="none" rtlCol="0">
            <a:spAutoFit/>
          </a:bodyPr>
          <a:lstStyle/>
          <a:p>
            <a:pPr algn="ctr"/>
            <a:r>
              <a:rPr lang="en-US" altLang="zh-CN" sz="7200" dirty="0" smtClean="0">
                <a:solidFill>
                  <a:srgbClr val="E7C4C0"/>
                </a:solidFill>
                <a:latin typeface="Arial" panose="020B0604020202020204" pitchFamily="34" charset="0"/>
                <a:cs typeface="Arial" panose="020B0604020202020204" pitchFamily="34" charset="0"/>
              </a:rPr>
              <a:t>APPLICATION CHAT</a:t>
            </a:r>
            <a:endParaRPr lang="zh-CN" altLang="en-US" sz="7200" dirty="0">
              <a:solidFill>
                <a:srgbClr val="E7C4C0"/>
              </a:solidFill>
              <a:latin typeface="Arial" panose="020B0604020202020204" pitchFamily="34" charset="0"/>
              <a:cs typeface="Arial" panose="020B0604020202020204" pitchFamily="34" charset="0"/>
            </a:endParaRPr>
          </a:p>
        </p:txBody>
      </p:sp>
      <p:sp>
        <p:nvSpPr>
          <p:cNvPr id="7" name="ZoneTexte 6">
            <a:extLst>
              <a:ext uri="{FF2B5EF4-FFF2-40B4-BE49-F238E27FC236}">
                <a16:creationId xmlns:a16="http://schemas.microsoft.com/office/drawing/2014/main" id="{7B014F3B-A5CC-5453-64B5-A488435E93D1}"/>
              </a:ext>
            </a:extLst>
          </p:cNvPr>
          <p:cNvSpPr txBox="1"/>
          <p:nvPr/>
        </p:nvSpPr>
        <p:spPr>
          <a:xfrm>
            <a:off x="723456" y="4294103"/>
            <a:ext cx="11036257" cy="2308324"/>
          </a:xfrm>
          <a:prstGeom prst="rect">
            <a:avLst/>
          </a:prstGeom>
          <a:noFill/>
        </p:spPr>
        <p:txBody>
          <a:bodyPr wrap="square">
            <a:spAutoFit/>
          </a:bodyPr>
          <a:lstStyle/>
          <a:p>
            <a:r>
              <a:rPr lang="fr-FR" sz="2400" dirty="0">
                <a:solidFill>
                  <a:schemeClr val="tx1">
                    <a:lumMod val="65000"/>
                    <a:lumOff val="35000"/>
                  </a:schemeClr>
                </a:solidFill>
                <a:latin typeface="Arial" panose="020B0604020202020204" pitchFamily="34" charset="0"/>
                <a:ea typeface="锐字逼格锐线粗体简2.0" panose="02010604000000000000" pitchFamily="2" charset="-122"/>
                <a:cs typeface="Arial" panose="020B0604020202020204" pitchFamily="34" charset="0"/>
              </a:rPr>
              <a:t>Présenté par :</a:t>
            </a:r>
          </a:p>
          <a:p>
            <a:pPr lvl="1"/>
            <a:r>
              <a:rPr lang="fr-FR" sz="2400" dirty="0">
                <a:solidFill>
                  <a:schemeClr val="tx1">
                    <a:lumMod val="65000"/>
                    <a:lumOff val="35000"/>
                  </a:schemeClr>
                </a:solidFill>
                <a:latin typeface="Arial" panose="020B0604020202020204" pitchFamily="34" charset="0"/>
                <a:ea typeface="锐字逼格锐线粗体简2.0" panose="02010604000000000000" pitchFamily="2" charset="-122"/>
                <a:cs typeface="Arial" panose="020B0604020202020204" pitchFamily="34" charset="0"/>
              </a:rPr>
              <a:t/>
            </a:r>
            <a:br>
              <a:rPr lang="fr-FR" sz="2400" dirty="0">
                <a:solidFill>
                  <a:schemeClr val="tx1">
                    <a:lumMod val="65000"/>
                    <a:lumOff val="35000"/>
                  </a:schemeClr>
                </a:solidFill>
                <a:latin typeface="Arial" panose="020B0604020202020204" pitchFamily="34" charset="0"/>
                <a:ea typeface="锐字逼格锐线粗体简2.0" panose="02010604000000000000" pitchFamily="2" charset="-122"/>
                <a:cs typeface="Arial" panose="020B0604020202020204" pitchFamily="34" charset="0"/>
              </a:rPr>
            </a:br>
            <a:r>
              <a:rPr lang="fr-FR" sz="2400" dirty="0" smtClean="0">
                <a:solidFill>
                  <a:schemeClr val="tx1">
                    <a:lumMod val="65000"/>
                    <a:lumOff val="35000"/>
                  </a:schemeClr>
                </a:solidFill>
                <a:latin typeface="Arial" panose="020B0604020202020204" pitchFamily="34" charset="0"/>
                <a:ea typeface="锐字逼格锐线粗体简2.0" panose="02010604000000000000" pitchFamily="2" charset="-122"/>
                <a:cs typeface="Arial" panose="020B0604020202020204" pitchFamily="34" charset="0"/>
              </a:rPr>
              <a:t>Youssef </a:t>
            </a:r>
            <a:r>
              <a:rPr lang="fr-FR" sz="2400" dirty="0" err="1" smtClean="0">
                <a:solidFill>
                  <a:schemeClr val="tx1">
                    <a:lumMod val="65000"/>
                    <a:lumOff val="35000"/>
                  </a:schemeClr>
                </a:solidFill>
                <a:latin typeface="Arial" panose="020B0604020202020204" pitchFamily="34" charset="0"/>
                <a:ea typeface="锐字逼格锐线粗体简2.0" panose="02010604000000000000" pitchFamily="2" charset="-122"/>
                <a:cs typeface="Arial" panose="020B0604020202020204" pitchFamily="34" charset="0"/>
              </a:rPr>
              <a:t>Benamar</a:t>
            </a:r>
            <a:r>
              <a:rPr lang="fr-FR" sz="2400" dirty="0">
                <a:solidFill>
                  <a:schemeClr val="tx1">
                    <a:lumMod val="65000"/>
                    <a:lumOff val="35000"/>
                  </a:schemeClr>
                </a:solidFill>
                <a:latin typeface="Arial" panose="020B0604020202020204" pitchFamily="34" charset="0"/>
                <a:ea typeface="锐字逼格锐线粗体简2.0" panose="02010604000000000000" pitchFamily="2" charset="-122"/>
                <a:cs typeface="Arial" panose="020B0604020202020204" pitchFamily="34" charset="0"/>
              </a:rPr>
              <a:t/>
            </a:r>
            <a:br>
              <a:rPr lang="fr-FR" sz="2400" dirty="0">
                <a:solidFill>
                  <a:schemeClr val="tx1">
                    <a:lumMod val="65000"/>
                    <a:lumOff val="35000"/>
                  </a:schemeClr>
                </a:solidFill>
                <a:latin typeface="Arial" panose="020B0604020202020204" pitchFamily="34" charset="0"/>
                <a:ea typeface="锐字逼格锐线粗体简2.0" panose="02010604000000000000" pitchFamily="2" charset="-122"/>
                <a:cs typeface="Arial" panose="020B0604020202020204" pitchFamily="34" charset="0"/>
              </a:rPr>
            </a:br>
            <a:r>
              <a:rPr lang="fr-FR" sz="2400" dirty="0" err="1">
                <a:solidFill>
                  <a:schemeClr val="tx1">
                    <a:lumMod val="65000"/>
                    <a:lumOff val="35000"/>
                  </a:schemeClr>
                </a:solidFill>
                <a:latin typeface="Arial" panose="020B0604020202020204" pitchFamily="34" charset="0"/>
                <a:ea typeface="锐字逼格锐线粗体简2.0" panose="02010604000000000000" pitchFamily="2" charset="-122"/>
                <a:cs typeface="Arial" panose="020B0604020202020204" pitchFamily="34" charset="0"/>
              </a:rPr>
              <a:t>Bebich</a:t>
            </a:r>
            <a:r>
              <a:rPr lang="fr-FR" sz="2400" dirty="0">
                <a:solidFill>
                  <a:schemeClr val="tx1">
                    <a:lumMod val="65000"/>
                    <a:lumOff val="35000"/>
                  </a:schemeClr>
                </a:solidFill>
                <a:latin typeface="Arial" panose="020B0604020202020204" pitchFamily="34" charset="0"/>
                <a:ea typeface="锐字逼格锐线粗体简2.0" panose="02010604000000000000" pitchFamily="2" charset="-122"/>
                <a:cs typeface="Arial" panose="020B0604020202020204" pitchFamily="34" charset="0"/>
              </a:rPr>
              <a:t> </a:t>
            </a:r>
            <a:r>
              <a:rPr lang="fr-FR" sz="2400" dirty="0" err="1">
                <a:solidFill>
                  <a:schemeClr val="tx1">
                    <a:lumMod val="65000"/>
                    <a:lumOff val="35000"/>
                  </a:schemeClr>
                </a:solidFill>
                <a:latin typeface="Arial" panose="020B0604020202020204" pitchFamily="34" charset="0"/>
                <a:ea typeface="锐字逼格锐线粗体简2.0" panose="02010604000000000000" pitchFamily="2" charset="-122"/>
                <a:cs typeface="Arial" panose="020B0604020202020204" pitchFamily="34" charset="0"/>
              </a:rPr>
              <a:t>Safie-Eddine</a:t>
            </a:r>
            <a:r>
              <a:rPr lang="fr-FR" sz="2400" dirty="0">
                <a:solidFill>
                  <a:schemeClr val="tx1">
                    <a:lumMod val="65000"/>
                    <a:lumOff val="35000"/>
                  </a:schemeClr>
                </a:solidFill>
                <a:latin typeface="Arial" panose="020B0604020202020204" pitchFamily="34" charset="0"/>
                <a:ea typeface="锐字逼格锐线粗体简2.0" panose="02010604000000000000" pitchFamily="2" charset="-122"/>
                <a:cs typeface="Arial" panose="020B0604020202020204" pitchFamily="34" charset="0"/>
              </a:rPr>
              <a:t> </a:t>
            </a:r>
            <a:br>
              <a:rPr lang="fr-FR" sz="2400" dirty="0">
                <a:solidFill>
                  <a:schemeClr val="tx1">
                    <a:lumMod val="65000"/>
                    <a:lumOff val="35000"/>
                  </a:schemeClr>
                </a:solidFill>
                <a:latin typeface="Arial" panose="020B0604020202020204" pitchFamily="34" charset="0"/>
                <a:ea typeface="锐字逼格锐线粗体简2.0" panose="02010604000000000000" pitchFamily="2" charset="-122"/>
                <a:cs typeface="Arial" panose="020B0604020202020204" pitchFamily="34" charset="0"/>
              </a:rPr>
            </a:br>
            <a:r>
              <a:rPr lang="fr-FR" sz="2400" dirty="0" smtClean="0">
                <a:solidFill>
                  <a:schemeClr val="tx1">
                    <a:lumMod val="65000"/>
                    <a:lumOff val="35000"/>
                  </a:schemeClr>
                </a:solidFill>
                <a:latin typeface="Arial" panose="020B0604020202020204" pitchFamily="34" charset="0"/>
                <a:ea typeface="锐字逼格锐线粗体简2.0" panose="02010604000000000000" pitchFamily="2" charset="-122"/>
                <a:cs typeface="Arial" panose="020B0604020202020204" pitchFamily="34" charset="0"/>
              </a:rPr>
              <a:t>Salah-Eddine </a:t>
            </a:r>
            <a:r>
              <a:rPr lang="fr-FR" sz="2400" dirty="0" err="1" smtClean="0">
                <a:solidFill>
                  <a:schemeClr val="tx1">
                    <a:lumMod val="65000"/>
                    <a:lumOff val="35000"/>
                  </a:schemeClr>
                </a:solidFill>
                <a:latin typeface="Arial" panose="020B0604020202020204" pitchFamily="34" charset="0"/>
                <a:ea typeface="锐字逼格锐线粗体简2.0" panose="02010604000000000000" pitchFamily="2" charset="-122"/>
                <a:cs typeface="Arial" panose="020B0604020202020204" pitchFamily="34" charset="0"/>
              </a:rPr>
              <a:t>Bouayyadi</a:t>
            </a:r>
            <a:endParaRPr lang="fr-FR" sz="2400" dirty="0">
              <a:solidFill>
                <a:schemeClr val="tx1">
                  <a:lumMod val="65000"/>
                  <a:lumOff val="35000"/>
                </a:schemeClr>
              </a:solidFill>
              <a:latin typeface="Arial" panose="020B0604020202020204" pitchFamily="34" charset="0"/>
              <a:ea typeface="锐字逼格锐线粗体简2.0" panose="02010604000000000000" pitchFamily="2" charset="-122"/>
              <a:cs typeface="Arial" panose="020B0604020202020204" pitchFamily="34" charset="0"/>
            </a:endParaRPr>
          </a:p>
          <a:p>
            <a:endParaRPr lang="fr-FR" sz="2400" dirty="0">
              <a:solidFill>
                <a:schemeClr val="tx1">
                  <a:lumMod val="65000"/>
                  <a:lumOff val="35000"/>
                </a:schemeClr>
              </a:solidFill>
              <a:latin typeface="Arial" panose="020B0604020202020204" pitchFamily="34" charset="0"/>
              <a:ea typeface="锐字逼格锐线粗体简2.0" panose="02010604000000000000" pitchFamily="2" charset="-122"/>
              <a:cs typeface="Arial" panose="020B0604020202020204" pitchFamily="34" charset="0"/>
            </a:endParaRPr>
          </a:p>
        </p:txBody>
      </p:sp>
    </p:spTree>
    <p:extLst>
      <p:ext uri="{BB962C8B-B14F-4D97-AF65-F5344CB8AC3E}">
        <p14:creationId xmlns:p14="http://schemas.microsoft.com/office/powerpoint/2010/main" val="1679159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631272-5F5B-3768-A9C0-91599462B66C}"/>
            </a:ext>
          </a:extLst>
        </p:cNvPr>
        <p:cNvGrpSpPr/>
        <p:nvPr/>
      </p:nvGrpSpPr>
      <p:grpSpPr>
        <a:xfrm>
          <a:off x="0" y="0"/>
          <a:ext cx="0" cy="0"/>
          <a:chOff x="0" y="0"/>
          <a:chExt cx="0" cy="0"/>
        </a:xfrm>
      </p:grpSpPr>
      <p:grpSp>
        <p:nvGrpSpPr>
          <p:cNvPr id="5" name="组合 4">
            <a:extLst>
              <a:ext uri="{FF2B5EF4-FFF2-40B4-BE49-F238E27FC236}">
                <a16:creationId xmlns:a16="http://schemas.microsoft.com/office/drawing/2014/main" id="{E63FD3AD-0F2E-75D9-A087-5C618D99E111}"/>
              </a:ext>
            </a:extLst>
          </p:cNvPr>
          <p:cNvGrpSpPr/>
          <p:nvPr/>
        </p:nvGrpSpPr>
        <p:grpSpPr>
          <a:xfrm>
            <a:off x="-3242" y="0"/>
            <a:ext cx="12198484" cy="6858000"/>
            <a:chOff x="-3242" y="0"/>
            <a:chExt cx="12198484" cy="6858000"/>
          </a:xfrm>
        </p:grpSpPr>
        <p:grpSp>
          <p:nvGrpSpPr>
            <p:cNvPr id="9" name="组合 8">
              <a:extLst>
                <a:ext uri="{FF2B5EF4-FFF2-40B4-BE49-F238E27FC236}">
                  <a16:creationId xmlns:a16="http://schemas.microsoft.com/office/drawing/2014/main" id="{6FCE4F49-3F32-A786-2CA4-B38DA9264AE1}"/>
                </a:ext>
              </a:extLst>
            </p:cNvPr>
            <p:cNvGrpSpPr/>
            <p:nvPr/>
          </p:nvGrpSpPr>
          <p:grpSpPr>
            <a:xfrm>
              <a:off x="0" y="0"/>
              <a:ext cx="12192000" cy="6858000"/>
              <a:chOff x="0" y="0"/>
              <a:chExt cx="12192000" cy="6858000"/>
            </a:xfrm>
          </p:grpSpPr>
          <p:sp>
            <p:nvSpPr>
              <p:cNvPr id="27" name="矩形 26">
                <a:extLst>
                  <a:ext uri="{FF2B5EF4-FFF2-40B4-BE49-F238E27FC236}">
                    <a16:creationId xmlns:a16="http://schemas.microsoft.com/office/drawing/2014/main" id="{909800DE-4CA2-C171-7CEE-7C9F77D37C1C}"/>
                  </a:ext>
                </a:extLst>
              </p:cNvPr>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174F4E22-55DD-399F-D28B-3C89E109613C}"/>
                  </a:ext>
                </a:extLst>
              </p:cNvPr>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a:extLst>
                <a:ext uri="{FF2B5EF4-FFF2-40B4-BE49-F238E27FC236}">
                  <a16:creationId xmlns:a16="http://schemas.microsoft.com/office/drawing/2014/main" id="{66FB72F2-9F58-865B-17D5-9819897C5FB6}"/>
                </a:ext>
              </a:extLst>
            </p:cNvPr>
            <p:cNvSpPr/>
            <p:nvPr/>
          </p:nvSpPr>
          <p:spPr>
            <a:xfrm>
              <a:off x="165708" y="141457"/>
              <a:ext cx="11860584" cy="6575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7BD9FD17-253F-9B2B-6574-D8EE9E19D31F}"/>
                </a:ext>
              </a:extLst>
            </p:cNvPr>
            <p:cNvGrpSpPr/>
            <p:nvPr/>
          </p:nvGrpSpPr>
          <p:grpSpPr>
            <a:xfrm>
              <a:off x="-3242" y="1145163"/>
              <a:ext cx="269131" cy="4670771"/>
              <a:chOff x="-3242" y="1145163"/>
              <a:chExt cx="269131" cy="4670771"/>
            </a:xfrm>
          </p:grpSpPr>
          <p:sp>
            <p:nvSpPr>
              <p:cNvPr id="20" name="平行四边形 19">
                <a:extLst>
                  <a:ext uri="{FF2B5EF4-FFF2-40B4-BE49-F238E27FC236}">
                    <a16:creationId xmlns:a16="http://schemas.microsoft.com/office/drawing/2014/main" id="{2F99FA7E-500E-1CBD-4016-640641A8335D}"/>
                  </a:ext>
                </a:extLst>
              </p:cNvPr>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a:extLst>
                  <a:ext uri="{FF2B5EF4-FFF2-40B4-BE49-F238E27FC236}">
                    <a16:creationId xmlns:a16="http://schemas.microsoft.com/office/drawing/2014/main" id="{21F3B6F1-6ACA-D50E-EE4B-08025464FEAB}"/>
                  </a:ext>
                </a:extLst>
              </p:cNvPr>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平行四边形 21">
                <a:extLst>
                  <a:ext uri="{FF2B5EF4-FFF2-40B4-BE49-F238E27FC236}">
                    <a16:creationId xmlns:a16="http://schemas.microsoft.com/office/drawing/2014/main" id="{24F6F94C-943A-423C-95FC-6C38635E2134}"/>
                  </a:ext>
                </a:extLst>
              </p:cNvPr>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平行四边形 22">
                <a:extLst>
                  <a:ext uri="{FF2B5EF4-FFF2-40B4-BE49-F238E27FC236}">
                    <a16:creationId xmlns:a16="http://schemas.microsoft.com/office/drawing/2014/main" id="{A63311E1-5070-F55D-3F1D-B7FE288D3DA5}"/>
                  </a:ext>
                </a:extLst>
              </p:cNvPr>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平行四边形 23">
                <a:extLst>
                  <a:ext uri="{FF2B5EF4-FFF2-40B4-BE49-F238E27FC236}">
                    <a16:creationId xmlns:a16="http://schemas.microsoft.com/office/drawing/2014/main" id="{BA1F6B0A-BE82-04B0-52EF-B95B715E99B7}"/>
                  </a:ext>
                </a:extLst>
              </p:cNvPr>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a:extLst>
                  <a:ext uri="{FF2B5EF4-FFF2-40B4-BE49-F238E27FC236}">
                    <a16:creationId xmlns:a16="http://schemas.microsoft.com/office/drawing/2014/main" id="{EA505965-474B-7A0D-4275-39A373C43120}"/>
                  </a:ext>
                </a:extLst>
              </p:cNvPr>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平行四边形 25">
                <a:extLst>
                  <a:ext uri="{FF2B5EF4-FFF2-40B4-BE49-F238E27FC236}">
                    <a16:creationId xmlns:a16="http://schemas.microsoft.com/office/drawing/2014/main" id="{A1BD277F-9D3E-39FE-36CE-90024F0CF103}"/>
                  </a:ext>
                </a:extLst>
              </p:cNvPr>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a:extLst>
                <a:ext uri="{FF2B5EF4-FFF2-40B4-BE49-F238E27FC236}">
                  <a16:creationId xmlns:a16="http://schemas.microsoft.com/office/drawing/2014/main" id="{F6D344D9-DE4F-31A9-E64D-3966124E80CC}"/>
                </a:ext>
              </a:extLst>
            </p:cNvPr>
            <p:cNvGrpSpPr/>
            <p:nvPr/>
          </p:nvGrpSpPr>
          <p:grpSpPr>
            <a:xfrm>
              <a:off x="11926111" y="1145163"/>
              <a:ext cx="269131" cy="4670771"/>
              <a:chOff x="11926111" y="1145163"/>
              <a:chExt cx="269131" cy="4670771"/>
            </a:xfrm>
          </p:grpSpPr>
          <p:sp>
            <p:nvSpPr>
              <p:cNvPr id="13" name="平行四边形 12">
                <a:extLst>
                  <a:ext uri="{FF2B5EF4-FFF2-40B4-BE49-F238E27FC236}">
                    <a16:creationId xmlns:a16="http://schemas.microsoft.com/office/drawing/2014/main" id="{A7F28CC4-6D10-25FB-11C3-90F7FAAA8F6A}"/>
                  </a:ext>
                </a:extLst>
              </p:cNvPr>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a:extLst>
                  <a:ext uri="{FF2B5EF4-FFF2-40B4-BE49-F238E27FC236}">
                    <a16:creationId xmlns:a16="http://schemas.microsoft.com/office/drawing/2014/main" id="{38937CD2-6E44-1F85-564C-4356D9DE6AEE}"/>
                  </a:ext>
                </a:extLst>
              </p:cNvPr>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a:extLst>
                  <a:ext uri="{FF2B5EF4-FFF2-40B4-BE49-F238E27FC236}">
                    <a16:creationId xmlns:a16="http://schemas.microsoft.com/office/drawing/2014/main" id="{3A2EC2B5-3A9C-4D1D-DFA2-769BB79D90F8}"/>
                  </a:ext>
                </a:extLst>
              </p:cNvPr>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a:extLst>
                  <a:ext uri="{FF2B5EF4-FFF2-40B4-BE49-F238E27FC236}">
                    <a16:creationId xmlns:a16="http://schemas.microsoft.com/office/drawing/2014/main" id="{FD2BF912-2C45-6A90-E539-C3553605B17B}"/>
                  </a:ext>
                </a:extLst>
              </p:cNvPr>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a:extLst>
                  <a:ext uri="{FF2B5EF4-FFF2-40B4-BE49-F238E27FC236}">
                    <a16:creationId xmlns:a16="http://schemas.microsoft.com/office/drawing/2014/main" id="{6D6A06F0-A2E2-17F0-B2E2-21C58850B7E3}"/>
                  </a:ext>
                </a:extLst>
              </p:cNvPr>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a:extLst>
                  <a:ext uri="{FF2B5EF4-FFF2-40B4-BE49-F238E27FC236}">
                    <a16:creationId xmlns:a16="http://schemas.microsoft.com/office/drawing/2014/main" id="{B6726BF8-D690-C3D1-1B54-8ED376C22D8F}"/>
                  </a:ext>
                </a:extLst>
              </p:cNvPr>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a:extLst>
                  <a:ext uri="{FF2B5EF4-FFF2-40B4-BE49-F238E27FC236}">
                    <a16:creationId xmlns:a16="http://schemas.microsoft.com/office/drawing/2014/main" id="{D1B70E4B-8D2D-0FD9-56E7-2CB3445E594E}"/>
                  </a:ext>
                </a:extLst>
              </p:cNvPr>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9" name="椭圆 28">
            <a:extLst>
              <a:ext uri="{FF2B5EF4-FFF2-40B4-BE49-F238E27FC236}">
                <a16:creationId xmlns:a16="http://schemas.microsoft.com/office/drawing/2014/main" id="{9B3F1C18-3450-9F63-48DC-AEE71DD3C82E}"/>
              </a:ext>
            </a:extLst>
          </p:cNvPr>
          <p:cNvSpPr/>
          <p:nvPr/>
        </p:nvSpPr>
        <p:spPr>
          <a:xfrm>
            <a:off x="938595" y="1425770"/>
            <a:ext cx="562678" cy="562678"/>
          </a:xfrm>
          <a:prstGeom prst="ellipse">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zh-CN" sz="2800" dirty="0">
                <a:latin typeface="Arial" panose="020B0604020202020204" pitchFamily="34" charset="0"/>
                <a:cs typeface="Arial" panose="020B0604020202020204" pitchFamily="34" charset="0"/>
              </a:rPr>
              <a:t>3</a:t>
            </a:r>
            <a:endParaRPr lang="zh-CN" altLang="en-US" sz="2800" dirty="0">
              <a:latin typeface="Arial" panose="020B0604020202020204" pitchFamily="34" charset="0"/>
              <a:cs typeface="Arial" panose="020B0604020202020204" pitchFamily="34" charset="0"/>
            </a:endParaRPr>
          </a:p>
        </p:txBody>
      </p:sp>
      <p:sp>
        <p:nvSpPr>
          <p:cNvPr id="30" name="矩形 29">
            <a:extLst>
              <a:ext uri="{FF2B5EF4-FFF2-40B4-BE49-F238E27FC236}">
                <a16:creationId xmlns:a16="http://schemas.microsoft.com/office/drawing/2014/main" id="{E50EAF5E-89E2-56C9-F99E-31A84D09A88F}"/>
              </a:ext>
            </a:extLst>
          </p:cNvPr>
          <p:cNvSpPr/>
          <p:nvPr/>
        </p:nvSpPr>
        <p:spPr>
          <a:xfrm flipH="1">
            <a:off x="1701447" y="1456610"/>
            <a:ext cx="2977006" cy="335156"/>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defRPr/>
            </a:pPr>
            <a:r>
              <a:rPr lang="fr-FR" altLang="zh-CN" sz="1200" dirty="0" smtClean="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Communication </a:t>
            </a:r>
            <a:r>
              <a:rPr lang="fr-FR" altLang="zh-CN" sz="1200" dirty="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en Temps Réel </a:t>
            </a:r>
            <a:r>
              <a:rPr lang="fr-FR" altLang="zh-CN" sz="1200" dirty="0" smtClean="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a:t>
            </a:r>
            <a:endParaRPr kumimoji="0" lang="fr-FR" altLang="zh-CN" sz="1200" b="0"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ea typeface="阿里巴巴普惠体 L" panose="00020600040101010101" pitchFamily="18" charset="-122"/>
              <a:cs typeface="Arial" panose="020B0604020202020204" pitchFamily="34" charset="0"/>
            </a:endParaRPr>
          </a:p>
        </p:txBody>
      </p:sp>
      <p:sp>
        <p:nvSpPr>
          <p:cNvPr id="48" name="文本框 47">
            <a:extLst>
              <a:ext uri="{FF2B5EF4-FFF2-40B4-BE49-F238E27FC236}">
                <a16:creationId xmlns:a16="http://schemas.microsoft.com/office/drawing/2014/main" id="{A12B7348-A562-ECFD-593C-B6A0F331FE55}"/>
              </a:ext>
            </a:extLst>
          </p:cNvPr>
          <p:cNvSpPr txBox="1"/>
          <p:nvPr/>
        </p:nvSpPr>
        <p:spPr>
          <a:xfrm>
            <a:off x="8782050" y="1791766"/>
            <a:ext cx="433070" cy="52197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A</a:t>
            </a:r>
          </a:p>
        </p:txBody>
      </p:sp>
      <p:sp>
        <p:nvSpPr>
          <p:cNvPr id="49" name="文本框 48">
            <a:extLst>
              <a:ext uri="{FF2B5EF4-FFF2-40B4-BE49-F238E27FC236}">
                <a16:creationId xmlns:a16="http://schemas.microsoft.com/office/drawing/2014/main" id="{7410792D-D1DE-370E-F4F6-245B7547246F}"/>
              </a:ext>
            </a:extLst>
          </p:cNvPr>
          <p:cNvSpPr txBox="1"/>
          <p:nvPr/>
        </p:nvSpPr>
        <p:spPr>
          <a:xfrm>
            <a:off x="8776410" y="3927906"/>
            <a:ext cx="444352" cy="52322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C</a:t>
            </a:r>
          </a:p>
        </p:txBody>
      </p:sp>
      <p:sp>
        <p:nvSpPr>
          <p:cNvPr id="50" name="文本框 49">
            <a:extLst>
              <a:ext uri="{FF2B5EF4-FFF2-40B4-BE49-F238E27FC236}">
                <a16:creationId xmlns:a16="http://schemas.microsoft.com/office/drawing/2014/main" id="{CDC07B1E-5D88-D436-9F84-AA0974D5347E}"/>
              </a:ext>
            </a:extLst>
          </p:cNvPr>
          <p:cNvSpPr txBox="1"/>
          <p:nvPr/>
        </p:nvSpPr>
        <p:spPr>
          <a:xfrm>
            <a:off x="8069279" y="2885236"/>
            <a:ext cx="423514" cy="52322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B</a:t>
            </a:r>
          </a:p>
        </p:txBody>
      </p:sp>
      <p:sp>
        <p:nvSpPr>
          <p:cNvPr id="51" name="文本框 50">
            <a:extLst>
              <a:ext uri="{FF2B5EF4-FFF2-40B4-BE49-F238E27FC236}">
                <a16:creationId xmlns:a16="http://schemas.microsoft.com/office/drawing/2014/main" id="{9BCFB432-A1D5-0C7C-B6A4-2AA6B998DDA5}"/>
              </a:ext>
            </a:extLst>
          </p:cNvPr>
          <p:cNvSpPr txBox="1"/>
          <p:nvPr/>
        </p:nvSpPr>
        <p:spPr>
          <a:xfrm>
            <a:off x="8054023" y="5021376"/>
            <a:ext cx="454025" cy="52197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D</a:t>
            </a:r>
          </a:p>
        </p:txBody>
      </p:sp>
      <p:sp>
        <p:nvSpPr>
          <p:cNvPr id="3" name="ZoneTexte 2">
            <a:extLst>
              <a:ext uri="{FF2B5EF4-FFF2-40B4-BE49-F238E27FC236}">
                <a16:creationId xmlns:a16="http://schemas.microsoft.com/office/drawing/2014/main" id="{0CE5A75B-7E19-3395-A6CB-4392DCEC22F3}"/>
              </a:ext>
            </a:extLst>
          </p:cNvPr>
          <p:cNvSpPr txBox="1"/>
          <p:nvPr/>
        </p:nvSpPr>
        <p:spPr>
          <a:xfrm>
            <a:off x="938595" y="423474"/>
            <a:ext cx="6303818" cy="400110"/>
          </a:xfrm>
          <a:prstGeom prst="rect">
            <a:avLst/>
          </a:prstGeom>
          <a:noFill/>
        </p:spPr>
        <p:txBody>
          <a:bodyPr wrap="square">
            <a:spAutoFit/>
          </a:bodyPr>
          <a:lstStyle/>
          <a:p>
            <a:r>
              <a:rPr lang="fr-FR" sz="2000" dirty="0">
                <a:solidFill>
                  <a:srgbClr val="E7C4C0"/>
                </a:solidFill>
                <a:latin typeface="Arial" panose="020B0604020202020204" pitchFamily="34" charset="0"/>
                <a:cs typeface="Arial" panose="020B0604020202020204" pitchFamily="34" charset="0"/>
              </a:rPr>
              <a:t>Diagramme d’Activités</a:t>
            </a:r>
          </a:p>
        </p:txBody>
      </p:sp>
      <p:sp>
        <p:nvSpPr>
          <p:cNvPr id="7" name="ZoneTexte 6">
            <a:extLst>
              <a:ext uri="{FF2B5EF4-FFF2-40B4-BE49-F238E27FC236}">
                <a16:creationId xmlns:a16="http://schemas.microsoft.com/office/drawing/2014/main" id="{0A617318-D810-597B-8451-BFA934482FFC}"/>
              </a:ext>
            </a:extLst>
          </p:cNvPr>
          <p:cNvSpPr txBox="1"/>
          <p:nvPr/>
        </p:nvSpPr>
        <p:spPr>
          <a:xfrm>
            <a:off x="472911" y="2187465"/>
            <a:ext cx="5568027" cy="2637710"/>
          </a:xfrm>
          <a:prstGeom prst="rect">
            <a:avLst/>
          </a:prstGeom>
          <a:noFill/>
        </p:spPr>
        <p:txBody>
          <a:bodyPr wrap="square">
            <a:spAutoFit/>
          </a:bodyPr>
          <a:lstStyle/>
          <a:p>
            <a:pPr>
              <a:lnSpc>
                <a:spcPct val="150000"/>
              </a:lnSpc>
            </a:pPr>
            <a:r>
              <a:rPr lang="fr-FR" sz="1400" dirty="0">
                <a:latin typeface="Arial" panose="020B0604020202020204" pitchFamily="34" charset="0"/>
                <a:cs typeface="Arial" panose="020B0604020202020204" pitchFamily="34" charset="0"/>
              </a:rPr>
              <a:t>Ce diagramme présente le cœur de l'application : la messagerie instantanée via </a:t>
            </a:r>
            <a:r>
              <a:rPr lang="fr-FR" sz="1400" dirty="0" err="1">
                <a:latin typeface="Arial" panose="020B0604020202020204" pitchFamily="34" charset="0"/>
                <a:cs typeface="Arial" panose="020B0604020202020204" pitchFamily="34" charset="0"/>
              </a:rPr>
              <a:t>WebSockets</a:t>
            </a:r>
            <a:r>
              <a:rPr lang="fr-FR" sz="1400" dirty="0">
                <a:latin typeface="Arial" panose="020B0604020202020204" pitchFamily="34" charset="0"/>
                <a:cs typeface="Arial" panose="020B0604020202020204" pitchFamily="34" charset="0"/>
              </a:rPr>
              <a:t>. Lorsque l'Utilisateur A tape un message et appuie sur Entrée, le message est envoyé via </a:t>
            </a:r>
            <a:r>
              <a:rPr lang="fr-FR" sz="1400" dirty="0" err="1">
                <a:latin typeface="Arial" panose="020B0604020202020204" pitchFamily="34" charset="0"/>
                <a:cs typeface="Arial" panose="020B0604020202020204" pitchFamily="34" charset="0"/>
              </a:rPr>
              <a:t>WebSocket</a:t>
            </a:r>
            <a:r>
              <a:rPr lang="fr-FR" sz="1400" dirty="0">
                <a:latin typeface="Arial" panose="020B0604020202020204" pitchFamily="34" charset="0"/>
                <a:cs typeface="Arial" panose="020B0604020202020204" pitchFamily="34" charset="0"/>
              </a:rPr>
              <a:t> au serveur, immédiatement sauvegardé en base de données, puis diffusé en temps réel à tous les utilisateurs connectés dans la salle (Utilisateur B). Chaque navigateur reçoit le HTML du message et l'affiche instantanément dans l'interface de chat, créant une expérience de communication fluide et synchronisée.</a:t>
            </a:r>
            <a:endParaRPr lang="fr-FR" sz="1400" dirty="0">
              <a:latin typeface="Arial" panose="020B0604020202020204" pitchFamily="34" charset="0"/>
              <a:cs typeface="Arial" panose="020B0604020202020204" pitchFamily="34" charset="0"/>
            </a:endParaRPr>
          </a:p>
        </p:txBody>
      </p:sp>
      <p:pic>
        <p:nvPicPr>
          <p:cNvPr id="4" name="Image 3">
            <a:extLst>
              <a:ext uri="{FF2B5EF4-FFF2-40B4-BE49-F238E27FC236}">
                <a16:creationId xmlns:a16="http://schemas.microsoft.com/office/drawing/2014/main" id="{2F5B66B9-9ADA-A64B-13E9-63963A182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131474" y="1652364"/>
            <a:ext cx="5587615" cy="3172811"/>
          </a:xfrm>
          <a:prstGeom prst="rect">
            <a:avLst/>
          </a:prstGeom>
          <a:noFill/>
          <a:ln>
            <a:noFill/>
          </a:ln>
        </p:spPr>
      </p:pic>
    </p:spTree>
    <p:extLst>
      <p:ext uri="{BB962C8B-B14F-4D97-AF65-F5344CB8AC3E}">
        <p14:creationId xmlns:p14="http://schemas.microsoft.com/office/powerpoint/2010/main" val="4251339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2F6C8-7DFE-3B67-061B-1A03DCB7C597}"/>
            </a:ext>
          </a:extLst>
        </p:cNvPr>
        <p:cNvGrpSpPr/>
        <p:nvPr/>
      </p:nvGrpSpPr>
      <p:grpSpPr>
        <a:xfrm>
          <a:off x="0" y="0"/>
          <a:ext cx="0" cy="0"/>
          <a:chOff x="0" y="0"/>
          <a:chExt cx="0" cy="0"/>
        </a:xfrm>
      </p:grpSpPr>
      <p:grpSp>
        <p:nvGrpSpPr>
          <p:cNvPr id="5" name="组合 4">
            <a:extLst>
              <a:ext uri="{FF2B5EF4-FFF2-40B4-BE49-F238E27FC236}">
                <a16:creationId xmlns:a16="http://schemas.microsoft.com/office/drawing/2014/main" id="{1A6D69B6-115A-C4FE-F316-13AC78177805}"/>
              </a:ext>
            </a:extLst>
          </p:cNvPr>
          <p:cNvGrpSpPr/>
          <p:nvPr/>
        </p:nvGrpSpPr>
        <p:grpSpPr>
          <a:xfrm>
            <a:off x="-3242" y="0"/>
            <a:ext cx="12198484" cy="6858000"/>
            <a:chOff x="-3242" y="0"/>
            <a:chExt cx="12198484" cy="6858000"/>
          </a:xfrm>
        </p:grpSpPr>
        <p:grpSp>
          <p:nvGrpSpPr>
            <p:cNvPr id="9" name="组合 8">
              <a:extLst>
                <a:ext uri="{FF2B5EF4-FFF2-40B4-BE49-F238E27FC236}">
                  <a16:creationId xmlns:a16="http://schemas.microsoft.com/office/drawing/2014/main" id="{5732A694-5F09-7EF2-EF29-FFA3DF8C80F0}"/>
                </a:ext>
              </a:extLst>
            </p:cNvPr>
            <p:cNvGrpSpPr/>
            <p:nvPr/>
          </p:nvGrpSpPr>
          <p:grpSpPr>
            <a:xfrm>
              <a:off x="0" y="0"/>
              <a:ext cx="12192000" cy="6858000"/>
              <a:chOff x="0" y="0"/>
              <a:chExt cx="12192000" cy="6858000"/>
            </a:xfrm>
          </p:grpSpPr>
          <p:sp>
            <p:nvSpPr>
              <p:cNvPr id="27" name="矩形 26">
                <a:extLst>
                  <a:ext uri="{FF2B5EF4-FFF2-40B4-BE49-F238E27FC236}">
                    <a16:creationId xmlns:a16="http://schemas.microsoft.com/office/drawing/2014/main" id="{6549E83C-3F16-D5B2-C1FA-1E45248A1C03}"/>
                  </a:ext>
                </a:extLst>
              </p:cNvPr>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E5D67428-1F8A-AC16-B829-B068DC37C766}"/>
                  </a:ext>
                </a:extLst>
              </p:cNvPr>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a:extLst>
                <a:ext uri="{FF2B5EF4-FFF2-40B4-BE49-F238E27FC236}">
                  <a16:creationId xmlns:a16="http://schemas.microsoft.com/office/drawing/2014/main" id="{2B457FFE-1CEC-2E16-400C-10142C0D9694}"/>
                </a:ext>
              </a:extLst>
            </p:cNvPr>
            <p:cNvSpPr/>
            <p:nvPr/>
          </p:nvSpPr>
          <p:spPr>
            <a:xfrm>
              <a:off x="165708" y="141457"/>
              <a:ext cx="11860584" cy="6575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D5AC6A00-F712-2737-F70F-5AF1E95BDF20}"/>
                </a:ext>
              </a:extLst>
            </p:cNvPr>
            <p:cNvGrpSpPr/>
            <p:nvPr/>
          </p:nvGrpSpPr>
          <p:grpSpPr>
            <a:xfrm>
              <a:off x="-3242" y="1145163"/>
              <a:ext cx="269131" cy="4670771"/>
              <a:chOff x="-3242" y="1145163"/>
              <a:chExt cx="269131" cy="4670771"/>
            </a:xfrm>
          </p:grpSpPr>
          <p:sp>
            <p:nvSpPr>
              <p:cNvPr id="20" name="平行四边形 19">
                <a:extLst>
                  <a:ext uri="{FF2B5EF4-FFF2-40B4-BE49-F238E27FC236}">
                    <a16:creationId xmlns:a16="http://schemas.microsoft.com/office/drawing/2014/main" id="{F8A54156-F475-F8A0-7DF2-FD6D95BC1A34}"/>
                  </a:ext>
                </a:extLst>
              </p:cNvPr>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a:extLst>
                  <a:ext uri="{FF2B5EF4-FFF2-40B4-BE49-F238E27FC236}">
                    <a16:creationId xmlns:a16="http://schemas.microsoft.com/office/drawing/2014/main" id="{B467FC48-7B13-F596-B18E-E18F494BFA9B}"/>
                  </a:ext>
                </a:extLst>
              </p:cNvPr>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平行四边形 21">
                <a:extLst>
                  <a:ext uri="{FF2B5EF4-FFF2-40B4-BE49-F238E27FC236}">
                    <a16:creationId xmlns:a16="http://schemas.microsoft.com/office/drawing/2014/main" id="{74340FF8-F859-2E02-F390-6BDD1342BA1B}"/>
                  </a:ext>
                </a:extLst>
              </p:cNvPr>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平行四边形 22">
                <a:extLst>
                  <a:ext uri="{FF2B5EF4-FFF2-40B4-BE49-F238E27FC236}">
                    <a16:creationId xmlns:a16="http://schemas.microsoft.com/office/drawing/2014/main" id="{C3E967ED-E794-8180-4466-7522ED8466EB}"/>
                  </a:ext>
                </a:extLst>
              </p:cNvPr>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平行四边形 23">
                <a:extLst>
                  <a:ext uri="{FF2B5EF4-FFF2-40B4-BE49-F238E27FC236}">
                    <a16:creationId xmlns:a16="http://schemas.microsoft.com/office/drawing/2014/main" id="{FE7166DF-CCE2-ED78-E777-B14DE2B78444}"/>
                  </a:ext>
                </a:extLst>
              </p:cNvPr>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a:extLst>
                  <a:ext uri="{FF2B5EF4-FFF2-40B4-BE49-F238E27FC236}">
                    <a16:creationId xmlns:a16="http://schemas.microsoft.com/office/drawing/2014/main" id="{30C4685C-4736-FD6C-0553-383E5C91F72B}"/>
                  </a:ext>
                </a:extLst>
              </p:cNvPr>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平行四边形 25">
                <a:extLst>
                  <a:ext uri="{FF2B5EF4-FFF2-40B4-BE49-F238E27FC236}">
                    <a16:creationId xmlns:a16="http://schemas.microsoft.com/office/drawing/2014/main" id="{44B3C608-B13D-0BA9-4F96-9A68A16D4C6A}"/>
                  </a:ext>
                </a:extLst>
              </p:cNvPr>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a:extLst>
                <a:ext uri="{FF2B5EF4-FFF2-40B4-BE49-F238E27FC236}">
                  <a16:creationId xmlns:a16="http://schemas.microsoft.com/office/drawing/2014/main" id="{4F21B3E6-F2F0-7573-EE35-8DCC649B5225}"/>
                </a:ext>
              </a:extLst>
            </p:cNvPr>
            <p:cNvGrpSpPr/>
            <p:nvPr/>
          </p:nvGrpSpPr>
          <p:grpSpPr>
            <a:xfrm>
              <a:off x="11926111" y="1145163"/>
              <a:ext cx="269131" cy="4670771"/>
              <a:chOff x="11926111" y="1145163"/>
              <a:chExt cx="269131" cy="4670771"/>
            </a:xfrm>
          </p:grpSpPr>
          <p:sp>
            <p:nvSpPr>
              <p:cNvPr id="13" name="平行四边形 12">
                <a:extLst>
                  <a:ext uri="{FF2B5EF4-FFF2-40B4-BE49-F238E27FC236}">
                    <a16:creationId xmlns:a16="http://schemas.microsoft.com/office/drawing/2014/main" id="{2108361A-624A-4294-FF83-41EC7265A1C0}"/>
                  </a:ext>
                </a:extLst>
              </p:cNvPr>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a:extLst>
                  <a:ext uri="{FF2B5EF4-FFF2-40B4-BE49-F238E27FC236}">
                    <a16:creationId xmlns:a16="http://schemas.microsoft.com/office/drawing/2014/main" id="{B4CCBBAC-752C-23CE-AAF5-846C1018110A}"/>
                  </a:ext>
                </a:extLst>
              </p:cNvPr>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a:extLst>
                  <a:ext uri="{FF2B5EF4-FFF2-40B4-BE49-F238E27FC236}">
                    <a16:creationId xmlns:a16="http://schemas.microsoft.com/office/drawing/2014/main" id="{9A6CBF1D-894B-2232-FA89-578F432FAECD}"/>
                  </a:ext>
                </a:extLst>
              </p:cNvPr>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a:extLst>
                  <a:ext uri="{FF2B5EF4-FFF2-40B4-BE49-F238E27FC236}">
                    <a16:creationId xmlns:a16="http://schemas.microsoft.com/office/drawing/2014/main" id="{F1243397-9EA8-40DD-D702-BEB036AD1557}"/>
                  </a:ext>
                </a:extLst>
              </p:cNvPr>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a:extLst>
                  <a:ext uri="{FF2B5EF4-FFF2-40B4-BE49-F238E27FC236}">
                    <a16:creationId xmlns:a16="http://schemas.microsoft.com/office/drawing/2014/main" id="{5E4980FE-ABD3-01FE-D40D-F49D2FCB2A38}"/>
                  </a:ext>
                </a:extLst>
              </p:cNvPr>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a:extLst>
                  <a:ext uri="{FF2B5EF4-FFF2-40B4-BE49-F238E27FC236}">
                    <a16:creationId xmlns:a16="http://schemas.microsoft.com/office/drawing/2014/main" id="{1E45035A-32EF-5BA9-3C79-3C8D38BFCD08}"/>
                  </a:ext>
                </a:extLst>
              </p:cNvPr>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a:extLst>
                  <a:ext uri="{FF2B5EF4-FFF2-40B4-BE49-F238E27FC236}">
                    <a16:creationId xmlns:a16="http://schemas.microsoft.com/office/drawing/2014/main" id="{C586F46E-D6C7-02D1-B210-D4D0CF6F0C2E}"/>
                  </a:ext>
                </a:extLst>
              </p:cNvPr>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9" name="椭圆 28">
            <a:extLst>
              <a:ext uri="{FF2B5EF4-FFF2-40B4-BE49-F238E27FC236}">
                <a16:creationId xmlns:a16="http://schemas.microsoft.com/office/drawing/2014/main" id="{147C93F4-FFEC-DC3A-10BE-B1D0F0AA96B4}"/>
              </a:ext>
            </a:extLst>
          </p:cNvPr>
          <p:cNvSpPr/>
          <p:nvPr/>
        </p:nvSpPr>
        <p:spPr>
          <a:xfrm>
            <a:off x="938595" y="1425770"/>
            <a:ext cx="562678" cy="562678"/>
          </a:xfrm>
          <a:prstGeom prst="ellipse">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zh-CN" sz="2800" dirty="0">
                <a:latin typeface="Arial" panose="020B0604020202020204" pitchFamily="34" charset="0"/>
                <a:cs typeface="Arial" panose="020B0604020202020204" pitchFamily="34" charset="0"/>
              </a:rPr>
              <a:t>4</a:t>
            </a:r>
            <a:endParaRPr lang="zh-CN" altLang="en-US" sz="2800" dirty="0">
              <a:latin typeface="Arial" panose="020B0604020202020204" pitchFamily="34" charset="0"/>
              <a:cs typeface="Arial" panose="020B0604020202020204" pitchFamily="34" charset="0"/>
            </a:endParaRPr>
          </a:p>
        </p:txBody>
      </p:sp>
      <p:sp>
        <p:nvSpPr>
          <p:cNvPr id="30" name="矩形 29">
            <a:extLst>
              <a:ext uri="{FF2B5EF4-FFF2-40B4-BE49-F238E27FC236}">
                <a16:creationId xmlns:a16="http://schemas.microsoft.com/office/drawing/2014/main" id="{2C816631-A20C-C230-3A3C-1ABC196A87D1}"/>
              </a:ext>
            </a:extLst>
          </p:cNvPr>
          <p:cNvSpPr/>
          <p:nvPr/>
        </p:nvSpPr>
        <p:spPr>
          <a:xfrm flipH="1">
            <a:off x="1701447" y="1456610"/>
            <a:ext cx="2977006" cy="335156"/>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defRPr/>
            </a:pPr>
            <a:r>
              <a:rPr lang="fr-FR" altLang="zh-CN" sz="1200" dirty="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Gestion des Groupes de Chat :</a:t>
            </a:r>
            <a:endParaRPr kumimoji="0" lang="fr-FR" altLang="zh-CN" sz="1200" b="0"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ea typeface="阿里巴巴普惠体 L" panose="00020600040101010101" pitchFamily="18" charset="-122"/>
              <a:cs typeface="Arial" panose="020B0604020202020204" pitchFamily="34" charset="0"/>
            </a:endParaRPr>
          </a:p>
        </p:txBody>
      </p:sp>
      <p:sp>
        <p:nvSpPr>
          <p:cNvPr id="48" name="文本框 47">
            <a:extLst>
              <a:ext uri="{FF2B5EF4-FFF2-40B4-BE49-F238E27FC236}">
                <a16:creationId xmlns:a16="http://schemas.microsoft.com/office/drawing/2014/main" id="{0308F512-A069-C115-6306-DC6E6B7068ED}"/>
              </a:ext>
            </a:extLst>
          </p:cNvPr>
          <p:cNvSpPr txBox="1"/>
          <p:nvPr/>
        </p:nvSpPr>
        <p:spPr>
          <a:xfrm>
            <a:off x="8782050" y="1791766"/>
            <a:ext cx="433070" cy="52197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A</a:t>
            </a:r>
          </a:p>
        </p:txBody>
      </p:sp>
      <p:sp>
        <p:nvSpPr>
          <p:cNvPr id="49" name="文本框 48">
            <a:extLst>
              <a:ext uri="{FF2B5EF4-FFF2-40B4-BE49-F238E27FC236}">
                <a16:creationId xmlns:a16="http://schemas.microsoft.com/office/drawing/2014/main" id="{A7EDC9C0-1BCE-3CC8-A55C-477EF8FDEB39}"/>
              </a:ext>
            </a:extLst>
          </p:cNvPr>
          <p:cNvSpPr txBox="1"/>
          <p:nvPr/>
        </p:nvSpPr>
        <p:spPr>
          <a:xfrm>
            <a:off x="8776410" y="3927906"/>
            <a:ext cx="444352" cy="52322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C</a:t>
            </a:r>
          </a:p>
        </p:txBody>
      </p:sp>
      <p:sp>
        <p:nvSpPr>
          <p:cNvPr id="50" name="文本框 49">
            <a:extLst>
              <a:ext uri="{FF2B5EF4-FFF2-40B4-BE49-F238E27FC236}">
                <a16:creationId xmlns:a16="http://schemas.microsoft.com/office/drawing/2014/main" id="{F37229AC-E3CA-78CC-7F60-309591C93CB2}"/>
              </a:ext>
            </a:extLst>
          </p:cNvPr>
          <p:cNvSpPr txBox="1"/>
          <p:nvPr/>
        </p:nvSpPr>
        <p:spPr>
          <a:xfrm>
            <a:off x="8069279" y="2885236"/>
            <a:ext cx="423514" cy="52322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B</a:t>
            </a:r>
          </a:p>
        </p:txBody>
      </p:sp>
      <p:sp>
        <p:nvSpPr>
          <p:cNvPr id="51" name="文本框 50">
            <a:extLst>
              <a:ext uri="{FF2B5EF4-FFF2-40B4-BE49-F238E27FC236}">
                <a16:creationId xmlns:a16="http://schemas.microsoft.com/office/drawing/2014/main" id="{3CD45745-F911-A3EF-213B-A9B0B4CC2CEB}"/>
              </a:ext>
            </a:extLst>
          </p:cNvPr>
          <p:cNvSpPr txBox="1"/>
          <p:nvPr/>
        </p:nvSpPr>
        <p:spPr>
          <a:xfrm>
            <a:off x="8054023" y="5021376"/>
            <a:ext cx="454025" cy="52197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D</a:t>
            </a:r>
          </a:p>
        </p:txBody>
      </p:sp>
      <p:sp>
        <p:nvSpPr>
          <p:cNvPr id="3" name="ZoneTexte 2">
            <a:extLst>
              <a:ext uri="{FF2B5EF4-FFF2-40B4-BE49-F238E27FC236}">
                <a16:creationId xmlns:a16="http://schemas.microsoft.com/office/drawing/2014/main" id="{B7611877-3C73-5880-4E9A-288CD3640FD5}"/>
              </a:ext>
            </a:extLst>
          </p:cNvPr>
          <p:cNvSpPr txBox="1"/>
          <p:nvPr/>
        </p:nvSpPr>
        <p:spPr>
          <a:xfrm>
            <a:off x="938595" y="423474"/>
            <a:ext cx="6303818" cy="400110"/>
          </a:xfrm>
          <a:prstGeom prst="rect">
            <a:avLst/>
          </a:prstGeom>
          <a:noFill/>
        </p:spPr>
        <p:txBody>
          <a:bodyPr wrap="square">
            <a:spAutoFit/>
          </a:bodyPr>
          <a:lstStyle/>
          <a:p>
            <a:r>
              <a:rPr lang="fr-FR" sz="2000" dirty="0">
                <a:solidFill>
                  <a:srgbClr val="E7C4C0"/>
                </a:solidFill>
                <a:latin typeface="Arial" panose="020B0604020202020204" pitchFamily="34" charset="0"/>
                <a:cs typeface="Arial" panose="020B0604020202020204" pitchFamily="34" charset="0"/>
              </a:rPr>
              <a:t>Diagramme d’Activités</a:t>
            </a:r>
          </a:p>
        </p:txBody>
      </p:sp>
      <p:sp>
        <p:nvSpPr>
          <p:cNvPr id="7" name="ZoneTexte 6">
            <a:extLst>
              <a:ext uri="{FF2B5EF4-FFF2-40B4-BE49-F238E27FC236}">
                <a16:creationId xmlns:a16="http://schemas.microsoft.com/office/drawing/2014/main" id="{3BF8C746-37EC-05ED-C6C9-D4BC97E4E952}"/>
              </a:ext>
            </a:extLst>
          </p:cNvPr>
          <p:cNvSpPr txBox="1"/>
          <p:nvPr/>
        </p:nvSpPr>
        <p:spPr>
          <a:xfrm>
            <a:off x="746819" y="2394108"/>
            <a:ext cx="5568027" cy="2637710"/>
          </a:xfrm>
          <a:prstGeom prst="rect">
            <a:avLst/>
          </a:prstGeom>
          <a:noFill/>
        </p:spPr>
        <p:txBody>
          <a:bodyPr wrap="square">
            <a:spAutoFit/>
          </a:bodyPr>
          <a:lstStyle/>
          <a:p>
            <a:pPr>
              <a:lnSpc>
                <a:spcPct val="150000"/>
              </a:lnSpc>
            </a:pPr>
            <a:r>
              <a:rPr lang="fr-FR" sz="1400" dirty="0">
                <a:latin typeface="Arial" panose="020B0604020202020204" pitchFamily="34" charset="0"/>
                <a:cs typeface="Arial" panose="020B0604020202020204" pitchFamily="34" charset="0"/>
              </a:rPr>
              <a:t>Le diagramme montre le cycle complet de gestion des groupes par l'administrateur. La création commence par un clic sur "</a:t>
            </a:r>
            <a:r>
              <a:rPr lang="fr-FR" sz="1400" dirty="0" err="1">
                <a:latin typeface="Arial" panose="020B0604020202020204" pitchFamily="34" charset="0"/>
                <a:cs typeface="Arial" panose="020B0604020202020204" pitchFamily="34" charset="0"/>
              </a:rPr>
              <a:t>Create</a:t>
            </a:r>
            <a:r>
              <a:rPr lang="fr-FR" sz="1400" dirty="0">
                <a:latin typeface="Arial" panose="020B0604020202020204" pitchFamily="34" charset="0"/>
                <a:cs typeface="Arial" panose="020B0604020202020204" pitchFamily="34" charset="0"/>
              </a:rPr>
              <a:t> Chat", l'affichage d'un formulaire, la soumission du nom du groupe, et la création automatique avec l'utilisateur comme admin et membre. L'édition permet de modifier le nom du groupe et de supprimer des membres via une interface dédiée. La suppression nécessite une confirmation et efface complètement le groupe ainsi que tout l'historique des messages associés.</a:t>
            </a:r>
            <a:endParaRPr lang="fr-FR" sz="1400" dirty="0">
              <a:latin typeface="Arial" panose="020B0604020202020204" pitchFamily="34" charset="0"/>
              <a:cs typeface="Arial" panose="020B0604020202020204" pitchFamily="34" charset="0"/>
            </a:endParaRPr>
          </a:p>
        </p:txBody>
      </p:sp>
      <p:pic>
        <p:nvPicPr>
          <p:cNvPr id="2" name="Image 1">
            <a:extLst>
              <a:ext uri="{FF2B5EF4-FFF2-40B4-BE49-F238E27FC236}">
                <a16:creationId xmlns:a16="http://schemas.microsoft.com/office/drawing/2014/main" id="{3665F283-8FC8-8526-20BE-CE20CE9646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367130" y="623529"/>
            <a:ext cx="5311064" cy="5586524"/>
          </a:xfrm>
          <a:prstGeom prst="rect">
            <a:avLst/>
          </a:prstGeom>
          <a:noFill/>
          <a:ln>
            <a:noFill/>
          </a:ln>
        </p:spPr>
      </p:pic>
    </p:spTree>
    <p:extLst>
      <p:ext uri="{BB962C8B-B14F-4D97-AF65-F5344CB8AC3E}">
        <p14:creationId xmlns:p14="http://schemas.microsoft.com/office/powerpoint/2010/main" val="3277112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683989-63B7-767F-3BF8-CB5818B93135}"/>
            </a:ext>
          </a:extLst>
        </p:cNvPr>
        <p:cNvGrpSpPr/>
        <p:nvPr/>
      </p:nvGrpSpPr>
      <p:grpSpPr>
        <a:xfrm>
          <a:off x="0" y="0"/>
          <a:ext cx="0" cy="0"/>
          <a:chOff x="0" y="0"/>
          <a:chExt cx="0" cy="0"/>
        </a:xfrm>
      </p:grpSpPr>
      <p:grpSp>
        <p:nvGrpSpPr>
          <p:cNvPr id="5" name="组合 4">
            <a:extLst>
              <a:ext uri="{FF2B5EF4-FFF2-40B4-BE49-F238E27FC236}">
                <a16:creationId xmlns:a16="http://schemas.microsoft.com/office/drawing/2014/main" id="{31AFF2F9-7173-4DB5-FBD2-7A31EEE26954}"/>
              </a:ext>
            </a:extLst>
          </p:cNvPr>
          <p:cNvGrpSpPr/>
          <p:nvPr/>
        </p:nvGrpSpPr>
        <p:grpSpPr>
          <a:xfrm>
            <a:off x="-3242" y="0"/>
            <a:ext cx="12198484" cy="6858000"/>
            <a:chOff x="-3242" y="0"/>
            <a:chExt cx="12198484" cy="6858000"/>
          </a:xfrm>
        </p:grpSpPr>
        <p:grpSp>
          <p:nvGrpSpPr>
            <p:cNvPr id="9" name="组合 8">
              <a:extLst>
                <a:ext uri="{FF2B5EF4-FFF2-40B4-BE49-F238E27FC236}">
                  <a16:creationId xmlns:a16="http://schemas.microsoft.com/office/drawing/2014/main" id="{31535716-9FF9-3F44-1579-0D22201DEF30}"/>
                </a:ext>
              </a:extLst>
            </p:cNvPr>
            <p:cNvGrpSpPr/>
            <p:nvPr/>
          </p:nvGrpSpPr>
          <p:grpSpPr>
            <a:xfrm>
              <a:off x="0" y="0"/>
              <a:ext cx="12192000" cy="6858000"/>
              <a:chOff x="0" y="0"/>
              <a:chExt cx="12192000" cy="6858000"/>
            </a:xfrm>
          </p:grpSpPr>
          <p:sp>
            <p:nvSpPr>
              <p:cNvPr id="27" name="矩形 26">
                <a:extLst>
                  <a:ext uri="{FF2B5EF4-FFF2-40B4-BE49-F238E27FC236}">
                    <a16:creationId xmlns:a16="http://schemas.microsoft.com/office/drawing/2014/main" id="{14A8B34D-E32F-C2BB-216B-C32AEDDAD022}"/>
                  </a:ext>
                </a:extLst>
              </p:cNvPr>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12757B8A-79D6-DD4B-2CD3-0A537D13B581}"/>
                  </a:ext>
                </a:extLst>
              </p:cNvPr>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a:extLst>
                <a:ext uri="{FF2B5EF4-FFF2-40B4-BE49-F238E27FC236}">
                  <a16:creationId xmlns:a16="http://schemas.microsoft.com/office/drawing/2014/main" id="{970AB32B-25BF-0B11-4A7B-0182144947BB}"/>
                </a:ext>
              </a:extLst>
            </p:cNvPr>
            <p:cNvSpPr/>
            <p:nvPr/>
          </p:nvSpPr>
          <p:spPr>
            <a:xfrm>
              <a:off x="165708" y="141457"/>
              <a:ext cx="11860584" cy="6575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E3796998-485B-2E9E-33A6-EE243AE54C8F}"/>
                </a:ext>
              </a:extLst>
            </p:cNvPr>
            <p:cNvGrpSpPr/>
            <p:nvPr/>
          </p:nvGrpSpPr>
          <p:grpSpPr>
            <a:xfrm>
              <a:off x="-3242" y="1145163"/>
              <a:ext cx="269131" cy="4670771"/>
              <a:chOff x="-3242" y="1145163"/>
              <a:chExt cx="269131" cy="4670771"/>
            </a:xfrm>
          </p:grpSpPr>
          <p:sp>
            <p:nvSpPr>
              <p:cNvPr id="20" name="平行四边形 19">
                <a:extLst>
                  <a:ext uri="{FF2B5EF4-FFF2-40B4-BE49-F238E27FC236}">
                    <a16:creationId xmlns:a16="http://schemas.microsoft.com/office/drawing/2014/main" id="{3325F6D5-5E8F-055E-C549-91B18EB1A0B1}"/>
                  </a:ext>
                </a:extLst>
              </p:cNvPr>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a:extLst>
                  <a:ext uri="{FF2B5EF4-FFF2-40B4-BE49-F238E27FC236}">
                    <a16:creationId xmlns:a16="http://schemas.microsoft.com/office/drawing/2014/main" id="{04FCE93D-275F-B102-954F-275EB3368F80}"/>
                  </a:ext>
                </a:extLst>
              </p:cNvPr>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平行四边形 21">
                <a:extLst>
                  <a:ext uri="{FF2B5EF4-FFF2-40B4-BE49-F238E27FC236}">
                    <a16:creationId xmlns:a16="http://schemas.microsoft.com/office/drawing/2014/main" id="{A5D3B854-9D2C-E6ED-E9CF-A1B2FB6D65EC}"/>
                  </a:ext>
                </a:extLst>
              </p:cNvPr>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平行四边形 22">
                <a:extLst>
                  <a:ext uri="{FF2B5EF4-FFF2-40B4-BE49-F238E27FC236}">
                    <a16:creationId xmlns:a16="http://schemas.microsoft.com/office/drawing/2014/main" id="{8C3AA4EF-8C1C-3D0A-571C-CE7A3D862789}"/>
                  </a:ext>
                </a:extLst>
              </p:cNvPr>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平行四边形 23">
                <a:extLst>
                  <a:ext uri="{FF2B5EF4-FFF2-40B4-BE49-F238E27FC236}">
                    <a16:creationId xmlns:a16="http://schemas.microsoft.com/office/drawing/2014/main" id="{361FF3C1-94B8-2F5D-D555-17F4675C4C50}"/>
                  </a:ext>
                </a:extLst>
              </p:cNvPr>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a:extLst>
                  <a:ext uri="{FF2B5EF4-FFF2-40B4-BE49-F238E27FC236}">
                    <a16:creationId xmlns:a16="http://schemas.microsoft.com/office/drawing/2014/main" id="{9748819B-B23B-E47A-B56D-23E02857BC52}"/>
                  </a:ext>
                </a:extLst>
              </p:cNvPr>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平行四边形 25">
                <a:extLst>
                  <a:ext uri="{FF2B5EF4-FFF2-40B4-BE49-F238E27FC236}">
                    <a16:creationId xmlns:a16="http://schemas.microsoft.com/office/drawing/2014/main" id="{21031414-0D72-2609-3154-18623EB8F41A}"/>
                  </a:ext>
                </a:extLst>
              </p:cNvPr>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a:extLst>
                <a:ext uri="{FF2B5EF4-FFF2-40B4-BE49-F238E27FC236}">
                  <a16:creationId xmlns:a16="http://schemas.microsoft.com/office/drawing/2014/main" id="{4CFDBE94-BFFF-98E9-C21F-D1AD1CA58AEA}"/>
                </a:ext>
              </a:extLst>
            </p:cNvPr>
            <p:cNvGrpSpPr/>
            <p:nvPr/>
          </p:nvGrpSpPr>
          <p:grpSpPr>
            <a:xfrm>
              <a:off x="11926111" y="1145163"/>
              <a:ext cx="269131" cy="4670771"/>
              <a:chOff x="11926111" y="1145163"/>
              <a:chExt cx="269131" cy="4670771"/>
            </a:xfrm>
          </p:grpSpPr>
          <p:sp>
            <p:nvSpPr>
              <p:cNvPr id="13" name="平行四边形 12">
                <a:extLst>
                  <a:ext uri="{FF2B5EF4-FFF2-40B4-BE49-F238E27FC236}">
                    <a16:creationId xmlns:a16="http://schemas.microsoft.com/office/drawing/2014/main" id="{8AEACCE1-86F8-C897-DCC0-489D92357FF0}"/>
                  </a:ext>
                </a:extLst>
              </p:cNvPr>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a:extLst>
                  <a:ext uri="{FF2B5EF4-FFF2-40B4-BE49-F238E27FC236}">
                    <a16:creationId xmlns:a16="http://schemas.microsoft.com/office/drawing/2014/main" id="{EF87E6D6-2F6E-3945-A731-DB45A3564AD2}"/>
                  </a:ext>
                </a:extLst>
              </p:cNvPr>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a:extLst>
                  <a:ext uri="{FF2B5EF4-FFF2-40B4-BE49-F238E27FC236}">
                    <a16:creationId xmlns:a16="http://schemas.microsoft.com/office/drawing/2014/main" id="{10A5ED85-D334-0C58-8904-590B21D2CDB4}"/>
                  </a:ext>
                </a:extLst>
              </p:cNvPr>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a:extLst>
                  <a:ext uri="{FF2B5EF4-FFF2-40B4-BE49-F238E27FC236}">
                    <a16:creationId xmlns:a16="http://schemas.microsoft.com/office/drawing/2014/main" id="{B7568BC4-FC67-7521-BE1B-B4BD855F4E90}"/>
                  </a:ext>
                </a:extLst>
              </p:cNvPr>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a:extLst>
                  <a:ext uri="{FF2B5EF4-FFF2-40B4-BE49-F238E27FC236}">
                    <a16:creationId xmlns:a16="http://schemas.microsoft.com/office/drawing/2014/main" id="{63538F45-6C89-424E-F5BB-F3427D94F152}"/>
                  </a:ext>
                </a:extLst>
              </p:cNvPr>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a:extLst>
                  <a:ext uri="{FF2B5EF4-FFF2-40B4-BE49-F238E27FC236}">
                    <a16:creationId xmlns:a16="http://schemas.microsoft.com/office/drawing/2014/main" id="{CF6D6A2E-C268-886F-C8F7-F93F8DC3F72B}"/>
                  </a:ext>
                </a:extLst>
              </p:cNvPr>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a:extLst>
                  <a:ext uri="{FF2B5EF4-FFF2-40B4-BE49-F238E27FC236}">
                    <a16:creationId xmlns:a16="http://schemas.microsoft.com/office/drawing/2014/main" id="{4C118508-31AD-BC7B-2357-36740F74E472}"/>
                  </a:ext>
                </a:extLst>
              </p:cNvPr>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9" name="椭圆 28">
            <a:extLst>
              <a:ext uri="{FF2B5EF4-FFF2-40B4-BE49-F238E27FC236}">
                <a16:creationId xmlns:a16="http://schemas.microsoft.com/office/drawing/2014/main" id="{35E55B97-A2CF-B1D7-E365-02AF2D157F20}"/>
              </a:ext>
            </a:extLst>
          </p:cNvPr>
          <p:cNvSpPr/>
          <p:nvPr/>
        </p:nvSpPr>
        <p:spPr>
          <a:xfrm>
            <a:off x="938595" y="1425770"/>
            <a:ext cx="562678" cy="562678"/>
          </a:xfrm>
          <a:prstGeom prst="ellipse">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latin typeface="Arial" panose="020B0604020202020204" pitchFamily="34" charset="0"/>
                <a:cs typeface="Arial" panose="020B0604020202020204" pitchFamily="34" charset="0"/>
              </a:rPr>
              <a:t>1</a:t>
            </a:r>
            <a:endParaRPr lang="zh-CN" altLang="en-US" sz="2800">
              <a:latin typeface="Arial" panose="020B0604020202020204" pitchFamily="34" charset="0"/>
              <a:cs typeface="Arial" panose="020B0604020202020204" pitchFamily="34" charset="0"/>
            </a:endParaRPr>
          </a:p>
        </p:txBody>
      </p:sp>
      <p:sp>
        <p:nvSpPr>
          <p:cNvPr id="30" name="矩形 29">
            <a:extLst>
              <a:ext uri="{FF2B5EF4-FFF2-40B4-BE49-F238E27FC236}">
                <a16:creationId xmlns:a16="http://schemas.microsoft.com/office/drawing/2014/main" id="{67B5EEA2-6DAD-F635-B342-03201017A717}"/>
              </a:ext>
            </a:extLst>
          </p:cNvPr>
          <p:cNvSpPr/>
          <p:nvPr/>
        </p:nvSpPr>
        <p:spPr>
          <a:xfrm flipH="1">
            <a:off x="1701447" y="1456610"/>
            <a:ext cx="2977006" cy="335156"/>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defRPr/>
            </a:pPr>
            <a:r>
              <a:rPr lang="fr-FR" altLang="zh-CN" sz="1200" dirty="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Gestion des Profils Utilisateur :</a:t>
            </a:r>
            <a:endParaRPr kumimoji="0" lang="fr-FR" altLang="zh-CN" sz="1200" b="0"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ea typeface="阿里巴巴普惠体 L" panose="00020600040101010101" pitchFamily="18" charset="-122"/>
              <a:cs typeface="Arial" panose="020B0604020202020204" pitchFamily="34" charset="0"/>
            </a:endParaRPr>
          </a:p>
        </p:txBody>
      </p:sp>
      <p:sp>
        <p:nvSpPr>
          <p:cNvPr id="48" name="文本框 47">
            <a:extLst>
              <a:ext uri="{FF2B5EF4-FFF2-40B4-BE49-F238E27FC236}">
                <a16:creationId xmlns:a16="http://schemas.microsoft.com/office/drawing/2014/main" id="{9F4D7044-AF65-C4BC-C11C-BACD965939C5}"/>
              </a:ext>
            </a:extLst>
          </p:cNvPr>
          <p:cNvSpPr txBox="1"/>
          <p:nvPr/>
        </p:nvSpPr>
        <p:spPr>
          <a:xfrm>
            <a:off x="8782050" y="1791766"/>
            <a:ext cx="433070" cy="52197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A</a:t>
            </a:r>
          </a:p>
        </p:txBody>
      </p:sp>
      <p:sp>
        <p:nvSpPr>
          <p:cNvPr id="49" name="文本框 48">
            <a:extLst>
              <a:ext uri="{FF2B5EF4-FFF2-40B4-BE49-F238E27FC236}">
                <a16:creationId xmlns:a16="http://schemas.microsoft.com/office/drawing/2014/main" id="{C42024A3-602B-55B4-1B6C-9850799F204A}"/>
              </a:ext>
            </a:extLst>
          </p:cNvPr>
          <p:cNvSpPr txBox="1"/>
          <p:nvPr/>
        </p:nvSpPr>
        <p:spPr>
          <a:xfrm>
            <a:off x="8776410" y="3927906"/>
            <a:ext cx="444352" cy="52322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C</a:t>
            </a:r>
          </a:p>
        </p:txBody>
      </p:sp>
      <p:sp>
        <p:nvSpPr>
          <p:cNvPr id="50" name="文本框 49">
            <a:extLst>
              <a:ext uri="{FF2B5EF4-FFF2-40B4-BE49-F238E27FC236}">
                <a16:creationId xmlns:a16="http://schemas.microsoft.com/office/drawing/2014/main" id="{12A50925-4DDB-9440-60F4-1B22EDC81234}"/>
              </a:ext>
            </a:extLst>
          </p:cNvPr>
          <p:cNvSpPr txBox="1"/>
          <p:nvPr/>
        </p:nvSpPr>
        <p:spPr>
          <a:xfrm>
            <a:off x="8069279" y="2885236"/>
            <a:ext cx="423514" cy="52322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B</a:t>
            </a:r>
          </a:p>
        </p:txBody>
      </p:sp>
      <p:sp>
        <p:nvSpPr>
          <p:cNvPr id="51" name="文本框 50">
            <a:extLst>
              <a:ext uri="{FF2B5EF4-FFF2-40B4-BE49-F238E27FC236}">
                <a16:creationId xmlns:a16="http://schemas.microsoft.com/office/drawing/2014/main" id="{601A03D1-376E-7A9D-4A88-6AA2095527A0}"/>
              </a:ext>
            </a:extLst>
          </p:cNvPr>
          <p:cNvSpPr txBox="1"/>
          <p:nvPr/>
        </p:nvSpPr>
        <p:spPr>
          <a:xfrm>
            <a:off x="8054023" y="5021376"/>
            <a:ext cx="454025" cy="52197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D</a:t>
            </a:r>
          </a:p>
        </p:txBody>
      </p:sp>
      <p:sp>
        <p:nvSpPr>
          <p:cNvPr id="3" name="ZoneTexte 2">
            <a:extLst>
              <a:ext uri="{FF2B5EF4-FFF2-40B4-BE49-F238E27FC236}">
                <a16:creationId xmlns:a16="http://schemas.microsoft.com/office/drawing/2014/main" id="{E03EB9D2-E378-FAFF-B339-A0A4CFC99B41}"/>
              </a:ext>
            </a:extLst>
          </p:cNvPr>
          <p:cNvSpPr txBox="1"/>
          <p:nvPr/>
        </p:nvSpPr>
        <p:spPr>
          <a:xfrm>
            <a:off x="938595" y="423474"/>
            <a:ext cx="6303818" cy="400110"/>
          </a:xfrm>
          <a:prstGeom prst="rect">
            <a:avLst/>
          </a:prstGeom>
          <a:noFill/>
        </p:spPr>
        <p:txBody>
          <a:bodyPr wrap="square">
            <a:spAutoFit/>
          </a:bodyPr>
          <a:lstStyle/>
          <a:p>
            <a:r>
              <a:rPr lang="fr-FR" sz="2000" dirty="0">
                <a:solidFill>
                  <a:srgbClr val="E7C4C0"/>
                </a:solidFill>
                <a:latin typeface="Arial" panose="020B0604020202020204" pitchFamily="34" charset="0"/>
                <a:cs typeface="Arial" panose="020B0604020202020204" pitchFamily="34" charset="0"/>
              </a:rPr>
              <a:t>Diagramme d’Activités</a:t>
            </a:r>
          </a:p>
        </p:txBody>
      </p:sp>
      <p:sp>
        <p:nvSpPr>
          <p:cNvPr id="7" name="ZoneTexte 6">
            <a:extLst>
              <a:ext uri="{FF2B5EF4-FFF2-40B4-BE49-F238E27FC236}">
                <a16:creationId xmlns:a16="http://schemas.microsoft.com/office/drawing/2014/main" id="{831BAEA5-225A-20C7-406D-935373824819}"/>
              </a:ext>
            </a:extLst>
          </p:cNvPr>
          <p:cNvSpPr txBox="1"/>
          <p:nvPr/>
        </p:nvSpPr>
        <p:spPr>
          <a:xfrm>
            <a:off x="746819" y="2394108"/>
            <a:ext cx="5568027" cy="2637710"/>
          </a:xfrm>
          <a:prstGeom prst="rect">
            <a:avLst/>
          </a:prstGeom>
          <a:noFill/>
        </p:spPr>
        <p:txBody>
          <a:bodyPr wrap="square">
            <a:spAutoFit/>
          </a:bodyPr>
          <a:lstStyle/>
          <a:p>
            <a:pPr>
              <a:lnSpc>
                <a:spcPct val="150000"/>
              </a:lnSpc>
            </a:pPr>
            <a:r>
              <a:rPr lang="fr-FR" sz="1400" dirty="0">
                <a:latin typeface="Arial" panose="020B0604020202020204" pitchFamily="34" charset="0"/>
                <a:cs typeface="Arial" panose="020B0604020202020204" pitchFamily="34" charset="0"/>
              </a:rPr>
              <a:t>Ce diagramme détaille la gestion complète des profils utilisateur. La consultation récupère les données utilisateur et profil depuis la base de données. L'édition permet de modifier l'image (</a:t>
            </a:r>
            <a:r>
              <a:rPr lang="fr-FR" sz="1400" dirty="0" err="1">
                <a:latin typeface="Arial" panose="020B0604020202020204" pitchFamily="34" charset="0"/>
                <a:cs typeface="Arial" panose="020B0604020202020204" pitchFamily="34" charset="0"/>
              </a:rPr>
              <a:t>upload</a:t>
            </a:r>
            <a:r>
              <a:rPr lang="fr-FR" sz="1400" dirty="0">
                <a:latin typeface="Arial" panose="020B0604020202020204" pitchFamily="34" charset="0"/>
                <a:cs typeface="Arial" panose="020B0604020202020204" pitchFamily="34" charset="0"/>
              </a:rPr>
              <a:t> vers File Storage), le nom d'affichage et les informations personnelles. Les paramètres de compte utilisent HTMX pour l'édition </a:t>
            </a:r>
            <a:r>
              <a:rPr lang="fr-FR" sz="1400" dirty="0" err="1">
                <a:latin typeface="Arial" panose="020B0604020202020204" pitchFamily="34" charset="0"/>
                <a:cs typeface="Arial" panose="020B0604020202020204" pitchFamily="34" charset="0"/>
              </a:rPr>
              <a:t>inline</a:t>
            </a:r>
            <a:r>
              <a:rPr lang="fr-FR" sz="1400" dirty="0">
                <a:latin typeface="Arial" panose="020B0604020202020204" pitchFamily="34" charset="0"/>
                <a:cs typeface="Arial" panose="020B0604020202020204" pitchFamily="34" charset="0"/>
              </a:rPr>
              <a:t> de l'email et du nom d'utilisateur, offrant une expérience utilisateur moderne sans rechargement de page. Toutes les modifications sont immédiatement persistées en base de données.</a:t>
            </a:r>
            <a:endParaRPr lang="fr-FR" sz="1400" dirty="0">
              <a:latin typeface="Arial" panose="020B0604020202020204" pitchFamily="34" charset="0"/>
              <a:cs typeface="Arial" panose="020B0604020202020204" pitchFamily="34" charset="0"/>
            </a:endParaRPr>
          </a:p>
        </p:txBody>
      </p:sp>
      <p:pic>
        <p:nvPicPr>
          <p:cNvPr id="3074" name="Picture 2">
            <a:extLst>
              <a:ext uri="{FF2B5EF4-FFF2-40B4-BE49-F238E27FC236}">
                <a16:creationId xmlns:a16="http://schemas.microsoft.com/office/drawing/2014/main" id="{13234982-F41B-E2B8-A0CC-DE271B01D37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14846" y="261582"/>
            <a:ext cx="5445557" cy="6029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208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49970-CE92-CDFC-AC30-FE3A98B7F029}"/>
            </a:ext>
          </a:extLst>
        </p:cNvPr>
        <p:cNvGrpSpPr/>
        <p:nvPr/>
      </p:nvGrpSpPr>
      <p:grpSpPr>
        <a:xfrm>
          <a:off x="0" y="0"/>
          <a:ext cx="0" cy="0"/>
          <a:chOff x="0" y="0"/>
          <a:chExt cx="0" cy="0"/>
        </a:xfrm>
      </p:grpSpPr>
      <p:grpSp>
        <p:nvGrpSpPr>
          <p:cNvPr id="37" name="组合 36">
            <a:extLst>
              <a:ext uri="{FF2B5EF4-FFF2-40B4-BE49-F238E27FC236}">
                <a16:creationId xmlns:a16="http://schemas.microsoft.com/office/drawing/2014/main" id="{42A99E22-4A96-0967-F5F2-9FF1A455E122}"/>
              </a:ext>
            </a:extLst>
          </p:cNvPr>
          <p:cNvGrpSpPr/>
          <p:nvPr/>
        </p:nvGrpSpPr>
        <p:grpSpPr>
          <a:xfrm>
            <a:off x="-3242" y="0"/>
            <a:ext cx="12198484" cy="6858000"/>
            <a:chOff x="-3242" y="0"/>
            <a:chExt cx="12198484" cy="6858000"/>
          </a:xfrm>
        </p:grpSpPr>
        <p:grpSp>
          <p:nvGrpSpPr>
            <p:cNvPr id="38" name="组合 37">
              <a:extLst>
                <a:ext uri="{FF2B5EF4-FFF2-40B4-BE49-F238E27FC236}">
                  <a16:creationId xmlns:a16="http://schemas.microsoft.com/office/drawing/2014/main" id="{87C535AF-E70D-FAD4-9E65-116593A6AE96}"/>
                </a:ext>
              </a:extLst>
            </p:cNvPr>
            <p:cNvGrpSpPr/>
            <p:nvPr/>
          </p:nvGrpSpPr>
          <p:grpSpPr>
            <a:xfrm>
              <a:off x="-3242" y="0"/>
              <a:ext cx="12198484" cy="6858000"/>
              <a:chOff x="-3242" y="0"/>
              <a:chExt cx="12198484" cy="6858000"/>
            </a:xfrm>
          </p:grpSpPr>
          <p:grpSp>
            <p:nvGrpSpPr>
              <p:cNvPr id="42" name="组合 41">
                <a:extLst>
                  <a:ext uri="{FF2B5EF4-FFF2-40B4-BE49-F238E27FC236}">
                    <a16:creationId xmlns:a16="http://schemas.microsoft.com/office/drawing/2014/main" id="{C73D45E0-3750-20F0-665C-137D34AB37C0}"/>
                  </a:ext>
                </a:extLst>
              </p:cNvPr>
              <p:cNvGrpSpPr/>
              <p:nvPr/>
            </p:nvGrpSpPr>
            <p:grpSpPr>
              <a:xfrm>
                <a:off x="0" y="0"/>
                <a:ext cx="12192000" cy="6858000"/>
                <a:chOff x="0" y="0"/>
                <a:chExt cx="12192000" cy="6858000"/>
              </a:xfrm>
            </p:grpSpPr>
            <p:sp>
              <p:nvSpPr>
                <p:cNvPr id="60" name="矩形 59">
                  <a:extLst>
                    <a:ext uri="{FF2B5EF4-FFF2-40B4-BE49-F238E27FC236}">
                      <a16:creationId xmlns:a16="http://schemas.microsoft.com/office/drawing/2014/main" id="{49BDE3E4-AFAC-5A16-0BA3-9A62FEED5DAE}"/>
                    </a:ext>
                  </a:extLst>
                </p:cNvPr>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F46CC0F8-7B7F-49B2-595D-B1F35A21A91C}"/>
                    </a:ext>
                  </a:extLst>
                </p:cNvPr>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矩形 42">
                <a:extLst>
                  <a:ext uri="{FF2B5EF4-FFF2-40B4-BE49-F238E27FC236}">
                    <a16:creationId xmlns:a16="http://schemas.microsoft.com/office/drawing/2014/main" id="{CF73B0F8-915A-2FF4-6FE7-7426C1B60B1D}"/>
                  </a:ext>
                </a:extLst>
              </p:cNvPr>
              <p:cNvSpPr/>
              <p:nvPr/>
            </p:nvSpPr>
            <p:spPr>
              <a:xfrm>
                <a:off x="267510" y="214009"/>
                <a:ext cx="11656980" cy="6429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a:extLst>
                  <a:ext uri="{FF2B5EF4-FFF2-40B4-BE49-F238E27FC236}">
                    <a16:creationId xmlns:a16="http://schemas.microsoft.com/office/drawing/2014/main" id="{23DA60AB-752F-4D04-24E2-C94D01D81EC5}"/>
                  </a:ext>
                </a:extLst>
              </p:cNvPr>
              <p:cNvGrpSpPr/>
              <p:nvPr/>
            </p:nvGrpSpPr>
            <p:grpSpPr>
              <a:xfrm>
                <a:off x="-3242" y="1145163"/>
                <a:ext cx="269131" cy="4670771"/>
                <a:chOff x="-3242" y="1145163"/>
                <a:chExt cx="269131" cy="4670771"/>
              </a:xfrm>
            </p:grpSpPr>
            <p:sp>
              <p:nvSpPr>
                <p:cNvPr id="53" name="平行四边形 52">
                  <a:extLst>
                    <a:ext uri="{FF2B5EF4-FFF2-40B4-BE49-F238E27FC236}">
                      <a16:creationId xmlns:a16="http://schemas.microsoft.com/office/drawing/2014/main" id="{6BABA32E-0234-A8CB-DA4D-37D2CB0BA72F}"/>
                    </a:ext>
                  </a:extLst>
                </p:cNvPr>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平行四边形 53">
                  <a:extLst>
                    <a:ext uri="{FF2B5EF4-FFF2-40B4-BE49-F238E27FC236}">
                      <a16:creationId xmlns:a16="http://schemas.microsoft.com/office/drawing/2014/main" id="{E9B63903-636E-FBCA-FBE2-CD7B1CEEFDC4}"/>
                    </a:ext>
                  </a:extLst>
                </p:cNvPr>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平行四边形 54">
                  <a:extLst>
                    <a:ext uri="{FF2B5EF4-FFF2-40B4-BE49-F238E27FC236}">
                      <a16:creationId xmlns:a16="http://schemas.microsoft.com/office/drawing/2014/main" id="{72D86242-3BFF-0803-01DA-75F1FD08CC16}"/>
                    </a:ext>
                  </a:extLst>
                </p:cNvPr>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平行四边形 55">
                  <a:extLst>
                    <a:ext uri="{FF2B5EF4-FFF2-40B4-BE49-F238E27FC236}">
                      <a16:creationId xmlns:a16="http://schemas.microsoft.com/office/drawing/2014/main" id="{FF22727E-77BD-1F76-B640-9FDBFDF067DB}"/>
                    </a:ext>
                  </a:extLst>
                </p:cNvPr>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平行四边形 56">
                  <a:extLst>
                    <a:ext uri="{FF2B5EF4-FFF2-40B4-BE49-F238E27FC236}">
                      <a16:creationId xmlns:a16="http://schemas.microsoft.com/office/drawing/2014/main" id="{7036BEA9-6881-BB2A-6463-BE29C972CAC8}"/>
                    </a:ext>
                  </a:extLst>
                </p:cNvPr>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平行四边形 57">
                  <a:extLst>
                    <a:ext uri="{FF2B5EF4-FFF2-40B4-BE49-F238E27FC236}">
                      <a16:creationId xmlns:a16="http://schemas.microsoft.com/office/drawing/2014/main" id="{33CFC8C8-C057-5581-3D80-AC610CA9EEB1}"/>
                    </a:ext>
                  </a:extLst>
                </p:cNvPr>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平行四边形 58">
                  <a:extLst>
                    <a:ext uri="{FF2B5EF4-FFF2-40B4-BE49-F238E27FC236}">
                      <a16:creationId xmlns:a16="http://schemas.microsoft.com/office/drawing/2014/main" id="{838631AF-FE84-21A5-8069-0EEFC3860565}"/>
                    </a:ext>
                  </a:extLst>
                </p:cNvPr>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a:extLst>
                  <a:ext uri="{FF2B5EF4-FFF2-40B4-BE49-F238E27FC236}">
                    <a16:creationId xmlns:a16="http://schemas.microsoft.com/office/drawing/2014/main" id="{30B772A2-6846-BA44-E7F4-889B255916C0}"/>
                  </a:ext>
                </a:extLst>
              </p:cNvPr>
              <p:cNvGrpSpPr/>
              <p:nvPr/>
            </p:nvGrpSpPr>
            <p:grpSpPr>
              <a:xfrm>
                <a:off x="11926111" y="1145163"/>
                <a:ext cx="269131" cy="4670771"/>
                <a:chOff x="11926111" y="1145163"/>
                <a:chExt cx="269131" cy="4670771"/>
              </a:xfrm>
            </p:grpSpPr>
            <p:sp>
              <p:nvSpPr>
                <p:cNvPr id="46" name="平行四边形 45">
                  <a:extLst>
                    <a:ext uri="{FF2B5EF4-FFF2-40B4-BE49-F238E27FC236}">
                      <a16:creationId xmlns:a16="http://schemas.microsoft.com/office/drawing/2014/main" id="{9EC814A6-2636-080F-9EF2-A35C0B559C01}"/>
                    </a:ext>
                  </a:extLst>
                </p:cNvPr>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平行四边形 46">
                  <a:extLst>
                    <a:ext uri="{FF2B5EF4-FFF2-40B4-BE49-F238E27FC236}">
                      <a16:creationId xmlns:a16="http://schemas.microsoft.com/office/drawing/2014/main" id="{485C52BB-467C-2FE9-25ED-F662489D5E7F}"/>
                    </a:ext>
                  </a:extLst>
                </p:cNvPr>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平行四边形 47">
                  <a:extLst>
                    <a:ext uri="{FF2B5EF4-FFF2-40B4-BE49-F238E27FC236}">
                      <a16:creationId xmlns:a16="http://schemas.microsoft.com/office/drawing/2014/main" id="{21CB343C-9901-B320-0214-FFD91F973CBD}"/>
                    </a:ext>
                  </a:extLst>
                </p:cNvPr>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平行四边形 48">
                  <a:extLst>
                    <a:ext uri="{FF2B5EF4-FFF2-40B4-BE49-F238E27FC236}">
                      <a16:creationId xmlns:a16="http://schemas.microsoft.com/office/drawing/2014/main" id="{996C986C-B10D-A053-AF05-DCA2598BCC39}"/>
                    </a:ext>
                  </a:extLst>
                </p:cNvPr>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平行四边形 49">
                  <a:extLst>
                    <a:ext uri="{FF2B5EF4-FFF2-40B4-BE49-F238E27FC236}">
                      <a16:creationId xmlns:a16="http://schemas.microsoft.com/office/drawing/2014/main" id="{B2181F59-F79C-D8A5-2F4A-F85BD8C92C3B}"/>
                    </a:ext>
                  </a:extLst>
                </p:cNvPr>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平行四边形 50">
                  <a:extLst>
                    <a:ext uri="{FF2B5EF4-FFF2-40B4-BE49-F238E27FC236}">
                      <a16:creationId xmlns:a16="http://schemas.microsoft.com/office/drawing/2014/main" id="{636F6884-6ABD-7565-4D2E-690CE5C53388}"/>
                    </a:ext>
                  </a:extLst>
                </p:cNvPr>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平行四边形 51">
                  <a:extLst>
                    <a:ext uri="{FF2B5EF4-FFF2-40B4-BE49-F238E27FC236}">
                      <a16:creationId xmlns:a16="http://schemas.microsoft.com/office/drawing/2014/main" id="{79900354-8471-A2C9-DE79-891E5E95E99B}"/>
                    </a:ext>
                  </a:extLst>
                </p:cNvPr>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9" name="任意多边形: 形状 38">
              <a:extLst>
                <a:ext uri="{FF2B5EF4-FFF2-40B4-BE49-F238E27FC236}">
                  <a16:creationId xmlns:a16="http://schemas.microsoft.com/office/drawing/2014/main" id="{733A3D95-43B7-E8FB-73B2-88FF443EDC0D}"/>
                </a:ext>
              </a:extLst>
            </p:cNvPr>
            <p:cNvSpPr/>
            <p:nvPr/>
          </p:nvSpPr>
          <p:spPr>
            <a:xfrm flipH="1">
              <a:off x="10019070" y="5563402"/>
              <a:ext cx="1740643" cy="975082"/>
            </a:xfrm>
            <a:custGeom>
              <a:avLst/>
              <a:gdLst>
                <a:gd name="connsiteX0" fmla="*/ 0 w 4202349"/>
                <a:gd name="connsiteY0" fmla="*/ 0 h 2354093"/>
                <a:gd name="connsiteX1" fmla="*/ 194553 w 4202349"/>
                <a:gd name="connsiteY1" fmla="*/ 0 h 2354093"/>
                <a:gd name="connsiteX2" fmla="*/ 428017 w 4202349"/>
                <a:gd name="connsiteY2" fmla="*/ 0 h 2354093"/>
                <a:gd name="connsiteX3" fmla="*/ 1712068 w 4202349"/>
                <a:gd name="connsiteY3" fmla="*/ 661480 h 2354093"/>
                <a:gd name="connsiteX4" fmla="*/ 4202349 w 4202349"/>
                <a:gd name="connsiteY4" fmla="*/ 2354093 h 2354093"/>
                <a:gd name="connsiteX5" fmla="*/ 0 w 4202349"/>
                <a:gd name="connsiteY5" fmla="*/ 2354093 h 2354093"/>
                <a:gd name="connsiteX6" fmla="*/ 0 w 4202349"/>
                <a:gd name="connsiteY6" fmla="*/ 58366 h 235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2349" h="2354093">
                  <a:moveTo>
                    <a:pt x="0" y="0"/>
                  </a:moveTo>
                  <a:lnTo>
                    <a:pt x="194553" y="0"/>
                  </a:lnTo>
                  <a:lnTo>
                    <a:pt x="428017" y="0"/>
                  </a:lnTo>
                  <a:lnTo>
                    <a:pt x="1712068" y="661480"/>
                  </a:lnTo>
                  <a:lnTo>
                    <a:pt x="4202349" y="2354093"/>
                  </a:lnTo>
                  <a:lnTo>
                    <a:pt x="0" y="2354093"/>
                  </a:lnTo>
                  <a:lnTo>
                    <a:pt x="0" y="58366"/>
                  </a:lnTo>
                </a:path>
              </a:pathLst>
            </a:custGeom>
            <a:solidFill>
              <a:srgbClr val="F5E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形状 39">
              <a:extLst>
                <a:ext uri="{FF2B5EF4-FFF2-40B4-BE49-F238E27FC236}">
                  <a16:creationId xmlns:a16="http://schemas.microsoft.com/office/drawing/2014/main" id="{9898B3F0-62FD-5AC3-1A80-B26C2BEB2D2F}"/>
                </a:ext>
              </a:extLst>
            </p:cNvPr>
            <p:cNvSpPr/>
            <p:nvPr/>
          </p:nvSpPr>
          <p:spPr>
            <a:xfrm>
              <a:off x="1277053" y="350132"/>
              <a:ext cx="2146570" cy="825647"/>
            </a:xfrm>
            <a:custGeom>
              <a:avLst/>
              <a:gdLst>
                <a:gd name="connsiteX0" fmla="*/ 0 w 4319081"/>
                <a:gd name="connsiteY0" fmla="*/ 0 h 1206230"/>
                <a:gd name="connsiteX1" fmla="*/ 4319081 w 4319081"/>
                <a:gd name="connsiteY1" fmla="*/ 0 h 1206230"/>
                <a:gd name="connsiteX2" fmla="*/ 3793788 w 4319081"/>
                <a:gd name="connsiteY2" fmla="*/ 350196 h 1206230"/>
                <a:gd name="connsiteX3" fmla="*/ 3638145 w 4319081"/>
                <a:gd name="connsiteY3" fmla="*/ 525294 h 1206230"/>
                <a:gd name="connsiteX4" fmla="*/ 3346315 w 4319081"/>
                <a:gd name="connsiteY4" fmla="*/ 661481 h 1206230"/>
                <a:gd name="connsiteX5" fmla="*/ 2723745 w 4319081"/>
                <a:gd name="connsiteY5" fmla="*/ 972766 h 1206230"/>
                <a:gd name="connsiteX6" fmla="*/ 2451371 w 4319081"/>
                <a:gd name="connsiteY6" fmla="*/ 1206230 h 1206230"/>
                <a:gd name="connsiteX7" fmla="*/ 1828800 w 4319081"/>
                <a:gd name="connsiteY7" fmla="*/ 992222 h 1206230"/>
                <a:gd name="connsiteX8" fmla="*/ 972766 w 4319081"/>
                <a:gd name="connsiteY8" fmla="*/ 564205 h 1206230"/>
                <a:gd name="connsiteX9" fmla="*/ 0 w 4319081"/>
                <a:gd name="connsiteY9" fmla="*/ 0 h 120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9081" h="1206230">
                  <a:moveTo>
                    <a:pt x="0" y="0"/>
                  </a:moveTo>
                  <a:lnTo>
                    <a:pt x="4319081" y="0"/>
                  </a:lnTo>
                  <a:lnTo>
                    <a:pt x="3793788" y="350196"/>
                  </a:lnTo>
                  <a:lnTo>
                    <a:pt x="3638145" y="525294"/>
                  </a:lnTo>
                  <a:lnTo>
                    <a:pt x="3346315" y="661481"/>
                  </a:lnTo>
                  <a:lnTo>
                    <a:pt x="2723745" y="972766"/>
                  </a:lnTo>
                  <a:lnTo>
                    <a:pt x="2451371" y="1206230"/>
                  </a:lnTo>
                  <a:lnTo>
                    <a:pt x="1828800" y="992222"/>
                  </a:lnTo>
                  <a:lnTo>
                    <a:pt x="972766" y="564205"/>
                  </a:lnTo>
                  <a:lnTo>
                    <a:pt x="0" y="0"/>
                  </a:lnTo>
                  <a:close/>
                </a:path>
              </a:pathLst>
            </a:custGeom>
            <a:solidFill>
              <a:srgbClr val="7FBA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形状 40">
              <a:extLst>
                <a:ext uri="{FF2B5EF4-FFF2-40B4-BE49-F238E27FC236}">
                  <a16:creationId xmlns:a16="http://schemas.microsoft.com/office/drawing/2014/main" id="{28F1D8A1-20E5-37A1-3E60-DEEA1DFD7E30}"/>
                </a:ext>
              </a:extLst>
            </p:cNvPr>
            <p:cNvSpPr/>
            <p:nvPr/>
          </p:nvSpPr>
          <p:spPr>
            <a:xfrm>
              <a:off x="395591" y="350132"/>
              <a:ext cx="1278717" cy="1719968"/>
            </a:xfrm>
            <a:custGeom>
              <a:avLst/>
              <a:gdLst>
                <a:gd name="connsiteX0" fmla="*/ 0 w 5194570"/>
                <a:gd name="connsiteY0" fmla="*/ 0 h 5486400"/>
                <a:gd name="connsiteX1" fmla="*/ 194553 w 5194570"/>
                <a:gd name="connsiteY1" fmla="*/ 0 h 5486400"/>
                <a:gd name="connsiteX2" fmla="*/ 5194570 w 5194570"/>
                <a:gd name="connsiteY2" fmla="*/ 0 h 5486400"/>
                <a:gd name="connsiteX3" fmla="*/ 4766553 w 5194570"/>
                <a:gd name="connsiteY3" fmla="*/ 778213 h 5486400"/>
                <a:gd name="connsiteX4" fmla="*/ 4688732 w 5194570"/>
                <a:gd name="connsiteY4" fmla="*/ 1303507 h 5486400"/>
                <a:gd name="connsiteX5" fmla="*/ 4338536 w 5194570"/>
                <a:gd name="connsiteY5" fmla="*/ 2120630 h 5486400"/>
                <a:gd name="connsiteX6" fmla="*/ 3638144 w 5194570"/>
                <a:gd name="connsiteY6" fmla="*/ 2373549 h 5486400"/>
                <a:gd name="connsiteX7" fmla="*/ 3463046 w 5194570"/>
                <a:gd name="connsiteY7" fmla="*/ 3035030 h 5486400"/>
                <a:gd name="connsiteX8" fmla="*/ 2607012 w 5194570"/>
                <a:gd name="connsiteY8" fmla="*/ 3540868 h 5486400"/>
                <a:gd name="connsiteX9" fmla="*/ 2140085 w 5194570"/>
                <a:gd name="connsiteY9" fmla="*/ 4163438 h 5486400"/>
                <a:gd name="connsiteX10" fmla="*/ 1303506 w 5194570"/>
                <a:gd name="connsiteY10" fmla="*/ 4066162 h 5486400"/>
                <a:gd name="connsiteX11" fmla="*/ 1186774 w 5194570"/>
                <a:gd name="connsiteY11" fmla="*/ 4435813 h 5486400"/>
                <a:gd name="connsiteX12" fmla="*/ 77821 w 5194570"/>
                <a:gd name="connsiteY12" fmla="*/ 5486400 h 5486400"/>
                <a:gd name="connsiteX13" fmla="*/ 38910 w 5194570"/>
                <a:gd name="connsiteY13" fmla="*/ 4066162 h 5486400"/>
                <a:gd name="connsiteX14" fmla="*/ 0 w 5194570"/>
                <a:gd name="connsiteY14" fmla="*/ 0 h 5486400"/>
                <a:gd name="connsiteX0" fmla="*/ 0 w 5194570"/>
                <a:gd name="connsiteY0" fmla="*/ 0 h 5510139"/>
                <a:gd name="connsiteX1" fmla="*/ 194553 w 5194570"/>
                <a:gd name="connsiteY1" fmla="*/ 0 h 5510139"/>
                <a:gd name="connsiteX2" fmla="*/ 5194570 w 5194570"/>
                <a:gd name="connsiteY2" fmla="*/ 0 h 5510139"/>
                <a:gd name="connsiteX3" fmla="*/ 4766553 w 5194570"/>
                <a:gd name="connsiteY3" fmla="*/ 778213 h 5510139"/>
                <a:gd name="connsiteX4" fmla="*/ 4688732 w 5194570"/>
                <a:gd name="connsiteY4" fmla="*/ 1303507 h 5510139"/>
                <a:gd name="connsiteX5" fmla="*/ 4338536 w 5194570"/>
                <a:gd name="connsiteY5" fmla="*/ 2120630 h 5510139"/>
                <a:gd name="connsiteX6" fmla="*/ 3638144 w 5194570"/>
                <a:gd name="connsiteY6" fmla="*/ 2373549 h 5510139"/>
                <a:gd name="connsiteX7" fmla="*/ 3463046 w 5194570"/>
                <a:gd name="connsiteY7" fmla="*/ 3035030 h 5510139"/>
                <a:gd name="connsiteX8" fmla="*/ 2607012 w 5194570"/>
                <a:gd name="connsiteY8" fmla="*/ 3540868 h 5510139"/>
                <a:gd name="connsiteX9" fmla="*/ 2140085 w 5194570"/>
                <a:gd name="connsiteY9" fmla="*/ 4163438 h 5510139"/>
                <a:gd name="connsiteX10" fmla="*/ 1303506 w 5194570"/>
                <a:gd name="connsiteY10" fmla="*/ 4066162 h 5510139"/>
                <a:gd name="connsiteX11" fmla="*/ 1186774 w 5194570"/>
                <a:gd name="connsiteY11" fmla="*/ 4435813 h 5510139"/>
                <a:gd name="connsiteX12" fmla="*/ 77821 w 5194570"/>
                <a:gd name="connsiteY12" fmla="*/ 5510139 h 5510139"/>
                <a:gd name="connsiteX13" fmla="*/ 38910 w 5194570"/>
                <a:gd name="connsiteY13" fmla="*/ 4066162 h 5510139"/>
                <a:gd name="connsiteX14" fmla="*/ 0 w 5194570"/>
                <a:gd name="connsiteY14" fmla="*/ 0 h 5510139"/>
                <a:gd name="connsiteX0" fmla="*/ 0 w 5194570"/>
                <a:gd name="connsiteY0" fmla="*/ 0 h 5510139"/>
                <a:gd name="connsiteX1" fmla="*/ 194553 w 5194570"/>
                <a:gd name="connsiteY1" fmla="*/ 0 h 5510139"/>
                <a:gd name="connsiteX2" fmla="*/ 5194570 w 5194570"/>
                <a:gd name="connsiteY2" fmla="*/ 0 h 5510139"/>
                <a:gd name="connsiteX3" fmla="*/ 4766553 w 5194570"/>
                <a:gd name="connsiteY3" fmla="*/ 778213 h 5510139"/>
                <a:gd name="connsiteX4" fmla="*/ 4688732 w 5194570"/>
                <a:gd name="connsiteY4" fmla="*/ 1303507 h 5510139"/>
                <a:gd name="connsiteX5" fmla="*/ 4338536 w 5194570"/>
                <a:gd name="connsiteY5" fmla="*/ 2120630 h 5510139"/>
                <a:gd name="connsiteX6" fmla="*/ 3638144 w 5194570"/>
                <a:gd name="connsiteY6" fmla="*/ 2373549 h 5510139"/>
                <a:gd name="connsiteX7" fmla="*/ 3463046 w 5194570"/>
                <a:gd name="connsiteY7" fmla="*/ 3035030 h 5510139"/>
                <a:gd name="connsiteX8" fmla="*/ 2607012 w 5194570"/>
                <a:gd name="connsiteY8" fmla="*/ 3540868 h 5510139"/>
                <a:gd name="connsiteX9" fmla="*/ 2140085 w 5194570"/>
                <a:gd name="connsiteY9" fmla="*/ 4163438 h 5510139"/>
                <a:gd name="connsiteX10" fmla="*/ 1303506 w 5194570"/>
                <a:gd name="connsiteY10" fmla="*/ 4066162 h 5510139"/>
                <a:gd name="connsiteX11" fmla="*/ 1186774 w 5194570"/>
                <a:gd name="connsiteY11" fmla="*/ 4435813 h 5510139"/>
                <a:gd name="connsiteX12" fmla="*/ 77821 w 5194570"/>
                <a:gd name="connsiteY12" fmla="*/ 5510139 h 5510139"/>
                <a:gd name="connsiteX13" fmla="*/ 38911 w 5194570"/>
                <a:gd name="connsiteY13" fmla="*/ 4113641 h 5510139"/>
                <a:gd name="connsiteX14" fmla="*/ 0 w 5194570"/>
                <a:gd name="connsiteY14" fmla="*/ 0 h 5510139"/>
                <a:gd name="connsiteX0" fmla="*/ 0 w 5194570"/>
                <a:gd name="connsiteY0" fmla="*/ 0 h 5510139"/>
                <a:gd name="connsiteX1" fmla="*/ 194553 w 5194570"/>
                <a:gd name="connsiteY1" fmla="*/ 0 h 5510139"/>
                <a:gd name="connsiteX2" fmla="*/ 5194570 w 5194570"/>
                <a:gd name="connsiteY2" fmla="*/ 0 h 5510139"/>
                <a:gd name="connsiteX3" fmla="*/ 4766553 w 5194570"/>
                <a:gd name="connsiteY3" fmla="*/ 778213 h 5510139"/>
                <a:gd name="connsiteX4" fmla="*/ 4688732 w 5194570"/>
                <a:gd name="connsiteY4" fmla="*/ 1303507 h 5510139"/>
                <a:gd name="connsiteX5" fmla="*/ 4338536 w 5194570"/>
                <a:gd name="connsiteY5" fmla="*/ 2120630 h 5510139"/>
                <a:gd name="connsiteX6" fmla="*/ 3638144 w 5194570"/>
                <a:gd name="connsiteY6" fmla="*/ 2373549 h 5510139"/>
                <a:gd name="connsiteX7" fmla="*/ 3463046 w 5194570"/>
                <a:gd name="connsiteY7" fmla="*/ 3035030 h 5510139"/>
                <a:gd name="connsiteX8" fmla="*/ 2607012 w 5194570"/>
                <a:gd name="connsiteY8" fmla="*/ 3540868 h 5510139"/>
                <a:gd name="connsiteX9" fmla="*/ 2140085 w 5194570"/>
                <a:gd name="connsiteY9" fmla="*/ 4163438 h 5510139"/>
                <a:gd name="connsiteX10" fmla="*/ 1303506 w 5194570"/>
                <a:gd name="connsiteY10" fmla="*/ 4066162 h 5510139"/>
                <a:gd name="connsiteX11" fmla="*/ 1186774 w 5194570"/>
                <a:gd name="connsiteY11" fmla="*/ 4435813 h 5510139"/>
                <a:gd name="connsiteX12" fmla="*/ 77821 w 5194570"/>
                <a:gd name="connsiteY12" fmla="*/ 5510139 h 5510139"/>
                <a:gd name="connsiteX13" fmla="*/ 215 w 5194570"/>
                <a:gd name="connsiteY13" fmla="*/ 4113641 h 5510139"/>
                <a:gd name="connsiteX14" fmla="*/ 0 w 5194570"/>
                <a:gd name="connsiteY14" fmla="*/ 0 h 5510139"/>
                <a:gd name="connsiteX0" fmla="*/ 0 w 5194570"/>
                <a:gd name="connsiteY0" fmla="*/ 0 h 5530802"/>
                <a:gd name="connsiteX1" fmla="*/ 194553 w 5194570"/>
                <a:gd name="connsiteY1" fmla="*/ 0 h 5530802"/>
                <a:gd name="connsiteX2" fmla="*/ 5194570 w 5194570"/>
                <a:gd name="connsiteY2" fmla="*/ 0 h 5530802"/>
                <a:gd name="connsiteX3" fmla="*/ 4766553 w 5194570"/>
                <a:gd name="connsiteY3" fmla="*/ 778213 h 5530802"/>
                <a:gd name="connsiteX4" fmla="*/ 4688732 w 5194570"/>
                <a:gd name="connsiteY4" fmla="*/ 1303507 h 5530802"/>
                <a:gd name="connsiteX5" fmla="*/ 4338536 w 5194570"/>
                <a:gd name="connsiteY5" fmla="*/ 2120630 h 5530802"/>
                <a:gd name="connsiteX6" fmla="*/ 3638144 w 5194570"/>
                <a:gd name="connsiteY6" fmla="*/ 2373549 h 5530802"/>
                <a:gd name="connsiteX7" fmla="*/ 3463046 w 5194570"/>
                <a:gd name="connsiteY7" fmla="*/ 3035030 h 5530802"/>
                <a:gd name="connsiteX8" fmla="*/ 2607012 w 5194570"/>
                <a:gd name="connsiteY8" fmla="*/ 3540868 h 5530802"/>
                <a:gd name="connsiteX9" fmla="*/ 2140085 w 5194570"/>
                <a:gd name="connsiteY9" fmla="*/ 4163438 h 5530802"/>
                <a:gd name="connsiteX10" fmla="*/ 1303506 w 5194570"/>
                <a:gd name="connsiteY10" fmla="*/ 4066162 h 5530802"/>
                <a:gd name="connsiteX11" fmla="*/ 1186774 w 5194570"/>
                <a:gd name="connsiteY11" fmla="*/ 4435813 h 5530802"/>
                <a:gd name="connsiteX12" fmla="*/ 13329 w 5194570"/>
                <a:gd name="connsiteY12" fmla="*/ 5530802 h 5530802"/>
                <a:gd name="connsiteX13" fmla="*/ 215 w 5194570"/>
                <a:gd name="connsiteY13" fmla="*/ 4113641 h 5530802"/>
                <a:gd name="connsiteX14" fmla="*/ 0 w 5194570"/>
                <a:gd name="connsiteY14" fmla="*/ 0 h 5530802"/>
                <a:gd name="connsiteX0" fmla="*/ 0 w 5194570"/>
                <a:gd name="connsiteY0" fmla="*/ 0 h 5530802"/>
                <a:gd name="connsiteX1" fmla="*/ 194553 w 5194570"/>
                <a:gd name="connsiteY1" fmla="*/ 0 h 5530802"/>
                <a:gd name="connsiteX2" fmla="*/ 5194570 w 5194570"/>
                <a:gd name="connsiteY2" fmla="*/ 0 h 5530802"/>
                <a:gd name="connsiteX3" fmla="*/ 4766553 w 5194570"/>
                <a:gd name="connsiteY3" fmla="*/ 778213 h 5530802"/>
                <a:gd name="connsiteX4" fmla="*/ 4688732 w 5194570"/>
                <a:gd name="connsiteY4" fmla="*/ 1303507 h 5530802"/>
                <a:gd name="connsiteX5" fmla="*/ 4338536 w 5194570"/>
                <a:gd name="connsiteY5" fmla="*/ 2120630 h 5530802"/>
                <a:gd name="connsiteX6" fmla="*/ 3638144 w 5194570"/>
                <a:gd name="connsiteY6" fmla="*/ 2373549 h 5530802"/>
                <a:gd name="connsiteX7" fmla="*/ 3463046 w 5194570"/>
                <a:gd name="connsiteY7" fmla="*/ 3035030 h 5530802"/>
                <a:gd name="connsiteX8" fmla="*/ 2607012 w 5194570"/>
                <a:gd name="connsiteY8" fmla="*/ 3540868 h 5530802"/>
                <a:gd name="connsiteX9" fmla="*/ 2140085 w 5194570"/>
                <a:gd name="connsiteY9" fmla="*/ 4163438 h 5530802"/>
                <a:gd name="connsiteX10" fmla="*/ 1303506 w 5194570"/>
                <a:gd name="connsiteY10" fmla="*/ 4066162 h 5530802"/>
                <a:gd name="connsiteX11" fmla="*/ 1186774 w 5194570"/>
                <a:gd name="connsiteY11" fmla="*/ 4435813 h 5530802"/>
                <a:gd name="connsiteX12" fmla="*/ 430 w 5194570"/>
                <a:gd name="connsiteY12" fmla="*/ 5530802 h 5530802"/>
                <a:gd name="connsiteX13" fmla="*/ 215 w 5194570"/>
                <a:gd name="connsiteY13" fmla="*/ 4113641 h 5530802"/>
                <a:gd name="connsiteX14" fmla="*/ 0 w 5194570"/>
                <a:gd name="connsiteY14" fmla="*/ 0 h 5530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194570" h="5530802">
                  <a:moveTo>
                    <a:pt x="0" y="0"/>
                  </a:moveTo>
                  <a:lnTo>
                    <a:pt x="194553" y="0"/>
                  </a:lnTo>
                  <a:lnTo>
                    <a:pt x="5194570" y="0"/>
                  </a:lnTo>
                  <a:lnTo>
                    <a:pt x="4766553" y="778213"/>
                  </a:lnTo>
                  <a:lnTo>
                    <a:pt x="4688732" y="1303507"/>
                  </a:lnTo>
                  <a:lnTo>
                    <a:pt x="4338536" y="2120630"/>
                  </a:lnTo>
                  <a:lnTo>
                    <a:pt x="3638144" y="2373549"/>
                  </a:lnTo>
                  <a:lnTo>
                    <a:pt x="3463046" y="3035030"/>
                  </a:lnTo>
                  <a:lnTo>
                    <a:pt x="2607012" y="3540868"/>
                  </a:lnTo>
                  <a:lnTo>
                    <a:pt x="2140085" y="4163438"/>
                  </a:lnTo>
                  <a:lnTo>
                    <a:pt x="1303506" y="4066162"/>
                  </a:lnTo>
                  <a:lnTo>
                    <a:pt x="1186774" y="4435813"/>
                  </a:lnTo>
                  <a:lnTo>
                    <a:pt x="430" y="5530802"/>
                  </a:lnTo>
                  <a:cubicBezTo>
                    <a:pt x="358" y="5058415"/>
                    <a:pt x="287" y="4586028"/>
                    <a:pt x="215" y="4113641"/>
                  </a:cubicBezTo>
                  <a:cubicBezTo>
                    <a:pt x="143" y="2742427"/>
                    <a:pt x="72" y="1371214"/>
                    <a:pt x="0" y="0"/>
                  </a:cubicBezTo>
                  <a:close/>
                </a:path>
              </a:pathLst>
            </a:custGeom>
            <a:solidFill>
              <a:srgbClr val="E9E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4" name="文本框 93">
            <a:extLst>
              <a:ext uri="{FF2B5EF4-FFF2-40B4-BE49-F238E27FC236}">
                <a16:creationId xmlns:a16="http://schemas.microsoft.com/office/drawing/2014/main" id="{B1EBD235-6F1C-A0EC-B6BD-42B09262BFB6}"/>
              </a:ext>
            </a:extLst>
          </p:cNvPr>
          <p:cNvSpPr txBox="1"/>
          <p:nvPr/>
        </p:nvSpPr>
        <p:spPr>
          <a:xfrm>
            <a:off x="513369" y="3130263"/>
            <a:ext cx="11162031" cy="1200329"/>
          </a:xfrm>
          <a:prstGeom prst="rect">
            <a:avLst/>
          </a:prstGeom>
          <a:noFill/>
        </p:spPr>
        <p:txBody>
          <a:bodyPr wrap="none" rtlCol="0">
            <a:spAutoFit/>
          </a:bodyPr>
          <a:lstStyle/>
          <a:p>
            <a:pPr algn="ctr"/>
            <a:r>
              <a:rPr lang="fr-FR" altLang="zh-CN" sz="7200" dirty="0">
                <a:solidFill>
                  <a:srgbClr val="E7C4C0"/>
                </a:solidFill>
                <a:latin typeface="Arial" panose="020B0604020202020204" pitchFamily="34" charset="0"/>
                <a:cs typeface="Arial" panose="020B0604020202020204" pitchFamily="34" charset="0"/>
              </a:rPr>
              <a:t>4.	Le diagramme de classe</a:t>
            </a:r>
            <a:endParaRPr lang="zh-CN" altLang="en-US" sz="7200" dirty="0">
              <a:solidFill>
                <a:srgbClr val="E7C4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2054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A887B-B539-4E06-D0E9-35BF190AF1DA}"/>
            </a:ext>
          </a:extLst>
        </p:cNvPr>
        <p:cNvGrpSpPr/>
        <p:nvPr/>
      </p:nvGrpSpPr>
      <p:grpSpPr>
        <a:xfrm>
          <a:off x="0" y="0"/>
          <a:ext cx="0" cy="0"/>
          <a:chOff x="0" y="0"/>
          <a:chExt cx="0" cy="0"/>
        </a:xfrm>
      </p:grpSpPr>
      <p:grpSp>
        <p:nvGrpSpPr>
          <p:cNvPr id="5" name="组合 4">
            <a:extLst>
              <a:ext uri="{FF2B5EF4-FFF2-40B4-BE49-F238E27FC236}">
                <a16:creationId xmlns:a16="http://schemas.microsoft.com/office/drawing/2014/main" id="{2711D195-05F8-5B8B-539A-3DCA59DFB1AB}"/>
              </a:ext>
            </a:extLst>
          </p:cNvPr>
          <p:cNvGrpSpPr/>
          <p:nvPr/>
        </p:nvGrpSpPr>
        <p:grpSpPr>
          <a:xfrm>
            <a:off x="-3242" y="0"/>
            <a:ext cx="12198484" cy="6858000"/>
            <a:chOff x="-3242" y="0"/>
            <a:chExt cx="12198484" cy="6858000"/>
          </a:xfrm>
        </p:grpSpPr>
        <p:grpSp>
          <p:nvGrpSpPr>
            <p:cNvPr id="9" name="组合 8">
              <a:extLst>
                <a:ext uri="{FF2B5EF4-FFF2-40B4-BE49-F238E27FC236}">
                  <a16:creationId xmlns:a16="http://schemas.microsoft.com/office/drawing/2014/main" id="{1054D44E-D160-3B5F-4C05-AA32BCB3F36D}"/>
                </a:ext>
              </a:extLst>
            </p:cNvPr>
            <p:cNvGrpSpPr/>
            <p:nvPr/>
          </p:nvGrpSpPr>
          <p:grpSpPr>
            <a:xfrm>
              <a:off x="0" y="0"/>
              <a:ext cx="12192000" cy="6858000"/>
              <a:chOff x="0" y="0"/>
              <a:chExt cx="12192000" cy="6858000"/>
            </a:xfrm>
          </p:grpSpPr>
          <p:sp>
            <p:nvSpPr>
              <p:cNvPr id="27" name="矩形 26">
                <a:extLst>
                  <a:ext uri="{FF2B5EF4-FFF2-40B4-BE49-F238E27FC236}">
                    <a16:creationId xmlns:a16="http://schemas.microsoft.com/office/drawing/2014/main" id="{246517A2-0F0D-8A06-EBB5-404DB5CAC2D0}"/>
                  </a:ext>
                </a:extLst>
              </p:cNvPr>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5784DEB3-ACDB-6A01-8860-44DAA5518F00}"/>
                  </a:ext>
                </a:extLst>
              </p:cNvPr>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a:extLst>
                <a:ext uri="{FF2B5EF4-FFF2-40B4-BE49-F238E27FC236}">
                  <a16:creationId xmlns:a16="http://schemas.microsoft.com/office/drawing/2014/main" id="{5751A34E-3C7D-9BA0-829C-F627C7593C81}"/>
                </a:ext>
              </a:extLst>
            </p:cNvPr>
            <p:cNvSpPr/>
            <p:nvPr/>
          </p:nvSpPr>
          <p:spPr>
            <a:xfrm>
              <a:off x="165708" y="141457"/>
              <a:ext cx="11860584" cy="6575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 name="组合 10">
              <a:extLst>
                <a:ext uri="{FF2B5EF4-FFF2-40B4-BE49-F238E27FC236}">
                  <a16:creationId xmlns:a16="http://schemas.microsoft.com/office/drawing/2014/main" id="{27D8BFB8-9D65-F75F-D7A2-5A73B8164D78}"/>
                </a:ext>
              </a:extLst>
            </p:cNvPr>
            <p:cNvGrpSpPr/>
            <p:nvPr/>
          </p:nvGrpSpPr>
          <p:grpSpPr>
            <a:xfrm>
              <a:off x="-3242" y="1145163"/>
              <a:ext cx="269131" cy="4670771"/>
              <a:chOff x="-3242" y="1145163"/>
              <a:chExt cx="269131" cy="4670771"/>
            </a:xfrm>
          </p:grpSpPr>
          <p:sp>
            <p:nvSpPr>
              <p:cNvPr id="20" name="平行四边形 19">
                <a:extLst>
                  <a:ext uri="{FF2B5EF4-FFF2-40B4-BE49-F238E27FC236}">
                    <a16:creationId xmlns:a16="http://schemas.microsoft.com/office/drawing/2014/main" id="{9675F141-2E71-F87E-53D4-3355AAD9DA3D}"/>
                  </a:ext>
                </a:extLst>
              </p:cNvPr>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a:extLst>
                  <a:ext uri="{FF2B5EF4-FFF2-40B4-BE49-F238E27FC236}">
                    <a16:creationId xmlns:a16="http://schemas.microsoft.com/office/drawing/2014/main" id="{BB8CEA86-CF11-F54B-7AEB-BEE7CDBD5D25}"/>
                  </a:ext>
                </a:extLst>
              </p:cNvPr>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平行四边形 21">
                <a:extLst>
                  <a:ext uri="{FF2B5EF4-FFF2-40B4-BE49-F238E27FC236}">
                    <a16:creationId xmlns:a16="http://schemas.microsoft.com/office/drawing/2014/main" id="{1E9421AC-31C3-968E-8BAD-3EB1BCE8FBA4}"/>
                  </a:ext>
                </a:extLst>
              </p:cNvPr>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平行四边形 22">
                <a:extLst>
                  <a:ext uri="{FF2B5EF4-FFF2-40B4-BE49-F238E27FC236}">
                    <a16:creationId xmlns:a16="http://schemas.microsoft.com/office/drawing/2014/main" id="{C96B5F99-C099-7349-C1D0-B5BB8A1F870B}"/>
                  </a:ext>
                </a:extLst>
              </p:cNvPr>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平行四边形 23">
                <a:extLst>
                  <a:ext uri="{FF2B5EF4-FFF2-40B4-BE49-F238E27FC236}">
                    <a16:creationId xmlns:a16="http://schemas.microsoft.com/office/drawing/2014/main" id="{7516FEEB-B9E7-F548-87BF-4003C94E39A1}"/>
                  </a:ext>
                </a:extLst>
              </p:cNvPr>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a:extLst>
                  <a:ext uri="{FF2B5EF4-FFF2-40B4-BE49-F238E27FC236}">
                    <a16:creationId xmlns:a16="http://schemas.microsoft.com/office/drawing/2014/main" id="{159B1C64-B18F-836D-67D4-257ADEF86AB3}"/>
                  </a:ext>
                </a:extLst>
              </p:cNvPr>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平行四边形 25">
                <a:extLst>
                  <a:ext uri="{FF2B5EF4-FFF2-40B4-BE49-F238E27FC236}">
                    <a16:creationId xmlns:a16="http://schemas.microsoft.com/office/drawing/2014/main" id="{27D615EF-99C2-5070-E36D-779F95E45E23}"/>
                  </a:ext>
                </a:extLst>
              </p:cNvPr>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a:extLst>
                <a:ext uri="{FF2B5EF4-FFF2-40B4-BE49-F238E27FC236}">
                  <a16:creationId xmlns:a16="http://schemas.microsoft.com/office/drawing/2014/main" id="{E8604B00-3287-09D6-18BC-AB09E14DFBD8}"/>
                </a:ext>
              </a:extLst>
            </p:cNvPr>
            <p:cNvGrpSpPr/>
            <p:nvPr/>
          </p:nvGrpSpPr>
          <p:grpSpPr>
            <a:xfrm>
              <a:off x="11926111" y="1145163"/>
              <a:ext cx="269131" cy="4670771"/>
              <a:chOff x="11926111" y="1145163"/>
              <a:chExt cx="269131" cy="4670771"/>
            </a:xfrm>
          </p:grpSpPr>
          <p:sp>
            <p:nvSpPr>
              <p:cNvPr id="13" name="平行四边形 12">
                <a:extLst>
                  <a:ext uri="{FF2B5EF4-FFF2-40B4-BE49-F238E27FC236}">
                    <a16:creationId xmlns:a16="http://schemas.microsoft.com/office/drawing/2014/main" id="{D236D59F-E141-BEC3-5A66-ACB33E2559FC}"/>
                  </a:ext>
                </a:extLst>
              </p:cNvPr>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a:extLst>
                  <a:ext uri="{FF2B5EF4-FFF2-40B4-BE49-F238E27FC236}">
                    <a16:creationId xmlns:a16="http://schemas.microsoft.com/office/drawing/2014/main" id="{209F3C92-6083-0E84-F381-E7C703305A3E}"/>
                  </a:ext>
                </a:extLst>
              </p:cNvPr>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a:extLst>
                  <a:ext uri="{FF2B5EF4-FFF2-40B4-BE49-F238E27FC236}">
                    <a16:creationId xmlns:a16="http://schemas.microsoft.com/office/drawing/2014/main" id="{D7BBDC53-01A7-746F-1E42-4419746ACEBC}"/>
                  </a:ext>
                </a:extLst>
              </p:cNvPr>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a:extLst>
                  <a:ext uri="{FF2B5EF4-FFF2-40B4-BE49-F238E27FC236}">
                    <a16:creationId xmlns:a16="http://schemas.microsoft.com/office/drawing/2014/main" id="{629F213D-185E-1B2D-9F35-7B3341FEB8CC}"/>
                  </a:ext>
                </a:extLst>
              </p:cNvPr>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a:extLst>
                  <a:ext uri="{FF2B5EF4-FFF2-40B4-BE49-F238E27FC236}">
                    <a16:creationId xmlns:a16="http://schemas.microsoft.com/office/drawing/2014/main" id="{D9F1939F-2E2A-5D77-2451-AAB1799D1AC9}"/>
                  </a:ext>
                </a:extLst>
              </p:cNvPr>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a:extLst>
                  <a:ext uri="{FF2B5EF4-FFF2-40B4-BE49-F238E27FC236}">
                    <a16:creationId xmlns:a16="http://schemas.microsoft.com/office/drawing/2014/main" id="{6422AB0D-C76C-0917-E31E-215B6F7326B5}"/>
                  </a:ext>
                </a:extLst>
              </p:cNvPr>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a:extLst>
                  <a:ext uri="{FF2B5EF4-FFF2-40B4-BE49-F238E27FC236}">
                    <a16:creationId xmlns:a16="http://schemas.microsoft.com/office/drawing/2014/main" id="{EA22F962-FBFE-20BE-2F6F-75D36C1559B6}"/>
                  </a:ext>
                </a:extLst>
              </p:cNvPr>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9" name="椭圆 28">
            <a:extLst>
              <a:ext uri="{FF2B5EF4-FFF2-40B4-BE49-F238E27FC236}">
                <a16:creationId xmlns:a16="http://schemas.microsoft.com/office/drawing/2014/main" id="{CF620DDF-918A-016F-E766-61871BC2C297}"/>
              </a:ext>
            </a:extLst>
          </p:cNvPr>
          <p:cNvSpPr/>
          <p:nvPr/>
        </p:nvSpPr>
        <p:spPr>
          <a:xfrm>
            <a:off x="938595" y="1097114"/>
            <a:ext cx="562678" cy="562678"/>
          </a:xfrm>
          <a:prstGeom prst="ellipse">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Arial" panose="020B0604020202020204" pitchFamily="34" charset="0"/>
                <a:cs typeface="Arial" panose="020B0604020202020204" pitchFamily="34" charset="0"/>
              </a:rPr>
              <a:t>1</a:t>
            </a:r>
            <a:endParaRPr lang="zh-CN" altLang="en-US" sz="2800" dirty="0">
              <a:latin typeface="Arial" panose="020B0604020202020204" pitchFamily="34" charset="0"/>
              <a:cs typeface="Arial" panose="020B0604020202020204" pitchFamily="34" charset="0"/>
            </a:endParaRPr>
          </a:p>
        </p:txBody>
      </p:sp>
      <p:sp>
        <p:nvSpPr>
          <p:cNvPr id="30" name="矩形 29">
            <a:extLst>
              <a:ext uri="{FF2B5EF4-FFF2-40B4-BE49-F238E27FC236}">
                <a16:creationId xmlns:a16="http://schemas.microsoft.com/office/drawing/2014/main" id="{2AD95CC7-7F2C-B30D-B1E6-B2B4C8AD11A1}"/>
              </a:ext>
            </a:extLst>
          </p:cNvPr>
          <p:cNvSpPr/>
          <p:nvPr/>
        </p:nvSpPr>
        <p:spPr>
          <a:xfrm flipH="1">
            <a:off x="1666981" y="1210875"/>
            <a:ext cx="2977006" cy="335156"/>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50000"/>
              </a:lnSpc>
              <a:spcBef>
                <a:spcPts val="0"/>
              </a:spcBef>
              <a:spcAft>
                <a:spcPts val="0"/>
              </a:spcAft>
              <a:buClrTx/>
              <a:buSzTx/>
              <a:buFontTx/>
              <a:buNone/>
              <a:defRPr/>
            </a:pPr>
            <a:r>
              <a:rPr kumimoji="0" lang="fr-FR" altLang="zh-CN" sz="1200" b="0"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ea typeface="阿里巴巴普惠体 L" panose="00020600040101010101" pitchFamily="18" charset="-122"/>
                <a:cs typeface="Arial" panose="020B0604020202020204" pitchFamily="34" charset="0"/>
              </a:rPr>
              <a:t>Gérer le Stock :</a:t>
            </a:r>
          </a:p>
        </p:txBody>
      </p:sp>
      <p:sp>
        <p:nvSpPr>
          <p:cNvPr id="48" name="文本框 47">
            <a:extLst>
              <a:ext uri="{FF2B5EF4-FFF2-40B4-BE49-F238E27FC236}">
                <a16:creationId xmlns:a16="http://schemas.microsoft.com/office/drawing/2014/main" id="{C8830C78-EA5E-3D66-0CBD-1BACCCF65ED1}"/>
              </a:ext>
            </a:extLst>
          </p:cNvPr>
          <p:cNvSpPr txBox="1"/>
          <p:nvPr/>
        </p:nvSpPr>
        <p:spPr>
          <a:xfrm>
            <a:off x="8782050" y="1791766"/>
            <a:ext cx="433070" cy="52197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A</a:t>
            </a:r>
          </a:p>
        </p:txBody>
      </p:sp>
      <p:sp>
        <p:nvSpPr>
          <p:cNvPr id="49" name="文本框 48">
            <a:extLst>
              <a:ext uri="{FF2B5EF4-FFF2-40B4-BE49-F238E27FC236}">
                <a16:creationId xmlns:a16="http://schemas.microsoft.com/office/drawing/2014/main" id="{129682C3-AB87-7CF6-AC3F-BC5875267461}"/>
              </a:ext>
            </a:extLst>
          </p:cNvPr>
          <p:cNvSpPr txBox="1"/>
          <p:nvPr/>
        </p:nvSpPr>
        <p:spPr>
          <a:xfrm>
            <a:off x="8776410" y="3927906"/>
            <a:ext cx="444352" cy="52322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C</a:t>
            </a:r>
          </a:p>
        </p:txBody>
      </p:sp>
      <p:sp>
        <p:nvSpPr>
          <p:cNvPr id="50" name="文本框 49">
            <a:extLst>
              <a:ext uri="{FF2B5EF4-FFF2-40B4-BE49-F238E27FC236}">
                <a16:creationId xmlns:a16="http://schemas.microsoft.com/office/drawing/2014/main" id="{6FBEE71A-754A-FE11-9E0B-485996830C5C}"/>
              </a:ext>
            </a:extLst>
          </p:cNvPr>
          <p:cNvSpPr txBox="1"/>
          <p:nvPr/>
        </p:nvSpPr>
        <p:spPr>
          <a:xfrm>
            <a:off x="8069279" y="2885236"/>
            <a:ext cx="423514" cy="52322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B</a:t>
            </a:r>
          </a:p>
        </p:txBody>
      </p:sp>
      <p:sp>
        <p:nvSpPr>
          <p:cNvPr id="51" name="文本框 50">
            <a:extLst>
              <a:ext uri="{FF2B5EF4-FFF2-40B4-BE49-F238E27FC236}">
                <a16:creationId xmlns:a16="http://schemas.microsoft.com/office/drawing/2014/main" id="{ABDC895C-91B7-A147-D4DD-824C03EECDF4}"/>
              </a:ext>
            </a:extLst>
          </p:cNvPr>
          <p:cNvSpPr txBox="1"/>
          <p:nvPr/>
        </p:nvSpPr>
        <p:spPr>
          <a:xfrm>
            <a:off x="8054023" y="5021376"/>
            <a:ext cx="454025" cy="52197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D</a:t>
            </a:r>
          </a:p>
        </p:txBody>
      </p:sp>
      <p:sp>
        <p:nvSpPr>
          <p:cNvPr id="3" name="ZoneTexte 2">
            <a:extLst>
              <a:ext uri="{FF2B5EF4-FFF2-40B4-BE49-F238E27FC236}">
                <a16:creationId xmlns:a16="http://schemas.microsoft.com/office/drawing/2014/main" id="{3C073028-C0C9-1B23-3604-25C50AB47108}"/>
              </a:ext>
            </a:extLst>
          </p:cNvPr>
          <p:cNvSpPr txBox="1"/>
          <p:nvPr/>
        </p:nvSpPr>
        <p:spPr>
          <a:xfrm>
            <a:off x="938595" y="423474"/>
            <a:ext cx="6303818" cy="400110"/>
          </a:xfrm>
          <a:prstGeom prst="rect">
            <a:avLst/>
          </a:prstGeom>
          <a:noFill/>
        </p:spPr>
        <p:txBody>
          <a:bodyPr wrap="square">
            <a:spAutoFit/>
          </a:bodyPr>
          <a:lstStyle/>
          <a:p>
            <a:r>
              <a:rPr lang="fr-FR" sz="2000" dirty="0">
                <a:solidFill>
                  <a:srgbClr val="E7C4C0"/>
                </a:solidFill>
                <a:latin typeface="Arial" panose="020B0604020202020204" pitchFamily="34" charset="0"/>
                <a:cs typeface="Arial" panose="020B0604020202020204" pitchFamily="34" charset="0"/>
              </a:rPr>
              <a:t>Diagramme d’Activités</a:t>
            </a:r>
          </a:p>
        </p:txBody>
      </p:sp>
      <p:sp>
        <p:nvSpPr>
          <p:cNvPr id="7" name="ZoneTexte 6">
            <a:extLst>
              <a:ext uri="{FF2B5EF4-FFF2-40B4-BE49-F238E27FC236}">
                <a16:creationId xmlns:a16="http://schemas.microsoft.com/office/drawing/2014/main" id="{A55B4700-5D3A-68F6-3005-CDCCC9F1A30A}"/>
              </a:ext>
            </a:extLst>
          </p:cNvPr>
          <p:cNvSpPr txBox="1"/>
          <p:nvPr/>
        </p:nvSpPr>
        <p:spPr>
          <a:xfrm>
            <a:off x="255076" y="1659792"/>
            <a:ext cx="6278939" cy="5078313"/>
          </a:xfrm>
          <a:prstGeom prst="rect">
            <a:avLst/>
          </a:prstGeom>
          <a:noFill/>
        </p:spPr>
        <p:txBody>
          <a:bodyPr wrap="square">
            <a:spAutoFit/>
          </a:bodyPr>
          <a:lstStyle/>
          <a:p>
            <a:pPr marL="342900" lvl="0" indent="-342900">
              <a:buSzPts val="1000"/>
              <a:buFont typeface="Symbol" panose="05050102010706020507" pitchFamily="18" charset="2"/>
              <a:buChar char=""/>
              <a:tabLst>
                <a:tab pos="457200" algn="l"/>
              </a:tabLst>
            </a:pPr>
            <a:r>
              <a:rPr lang="fr-FR" b="1" dirty="0" smtClean="0">
                <a:latin typeface="Times New Roman" panose="02020603050405020304" pitchFamily="18" charset="0"/>
                <a:ea typeface="Times New Roman" panose="02020603050405020304" pitchFamily="18" charset="0"/>
              </a:rPr>
              <a:t>User </a:t>
            </a:r>
            <a:r>
              <a:rPr lang="fr-FR" b="1" dirty="0">
                <a:latin typeface="Times New Roman" panose="02020603050405020304" pitchFamily="18" charset="0"/>
                <a:ea typeface="Times New Roman" panose="02020603050405020304" pitchFamily="18" charset="0"/>
              </a:rPr>
              <a:t>→ </a:t>
            </a:r>
            <a:r>
              <a:rPr lang="fr-FR" b="1" dirty="0" smtClean="0">
                <a:latin typeface="Times New Roman" panose="02020603050405020304" pitchFamily="18" charset="0"/>
                <a:ea typeface="Times New Roman" panose="02020603050405020304" pitchFamily="18" charset="0"/>
              </a:rPr>
              <a:t>Profile </a:t>
            </a:r>
            <a:r>
              <a:rPr lang="fr-FR" b="1" dirty="0">
                <a:latin typeface="Times New Roman" panose="02020603050405020304" pitchFamily="18" charset="0"/>
                <a:ea typeface="Times New Roman" panose="02020603050405020304" pitchFamily="18" charset="0"/>
              </a:rPr>
              <a:t>: </a:t>
            </a:r>
            <a:r>
              <a:rPr lang="fr-FR" dirty="0">
                <a:latin typeface="Times New Roman" panose="02020603050405020304" pitchFamily="18" charset="0"/>
                <a:ea typeface="Times New Roman" panose="02020603050405020304" pitchFamily="18" charset="0"/>
              </a:rPr>
              <a:t>Relation d'association (1 à 1) : Chaque utilisateur possède un profil unique (1), et chaque profil est associé à un seul utilisateur (1). Le profil étend les informations utilisateur avec avatar et nom </a:t>
            </a:r>
            <a:endParaRPr lang="fr-FR" b="1" dirty="0">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fr-FR" b="1" dirty="0" smtClean="0">
                <a:latin typeface="Times New Roman" panose="02020603050405020304" pitchFamily="18" charset="0"/>
                <a:ea typeface="Times New Roman" panose="02020603050405020304" pitchFamily="18" charset="0"/>
              </a:rPr>
              <a:t>User </a:t>
            </a:r>
            <a:r>
              <a:rPr lang="fr-FR" b="1" dirty="0">
                <a:latin typeface="Times New Roman" panose="02020603050405020304" pitchFamily="18" charset="0"/>
                <a:ea typeface="Times New Roman" panose="02020603050405020304" pitchFamily="18" charset="0"/>
              </a:rPr>
              <a:t>→ </a:t>
            </a:r>
            <a:r>
              <a:rPr lang="fr-FR" b="1" dirty="0" err="1" smtClean="0">
                <a:latin typeface="Times New Roman" panose="02020603050405020304" pitchFamily="18" charset="0"/>
                <a:ea typeface="Times New Roman" panose="02020603050405020304" pitchFamily="18" charset="0"/>
              </a:rPr>
              <a:t>ChatGroup</a:t>
            </a:r>
            <a:r>
              <a:rPr lang="fr-FR" b="1" dirty="0" smtClean="0">
                <a:latin typeface="Times New Roman" panose="02020603050405020304" pitchFamily="18" charset="0"/>
                <a:ea typeface="Times New Roman" panose="02020603050405020304" pitchFamily="18" charset="0"/>
              </a:rPr>
              <a:t> </a:t>
            </a:r>
            <a:r>
              <a:rPr lang="fr-FR" b="1" dirty="0">
                <a:latin typeface="Times New Roman" panose="02020603050405020304" pitchFamily="18" charset="0"/>
                <a:ea typeface="Times New Roman" panose="02020603050405020304" pitchFamily="18" charset="0"/>
              </a:rPr>
              <a:t>: </a:t>
            </a:r>
            <a:r>
              <a:rPr lang="fr-FR" dirty="0">
                <a:latin typeface="Times New Roman" panose="02020603050405020304" pitchFamily="18" charset="0"/>
                <a:ea typeface="Times New Roman" panose="02020603050405020304" pitchFamily="18" charset="0"/>
              </a:rPr>
              <a:t>Double relation d'association : Un utilisateur peut être administrateur de plusieurs groupes de chat (1 à plusieurs) via la relation admin, et peut également être membre de plusieurs groupes (plusieurs à plusieurs) via la relation </a:t>
            </a:r>
            <a:r>
              <a:rPr lang="fr-FR" dirty="0" err="1">
                <a:latin typeface="Times New Roman" panose="02020603050405020304" pitchFamily="18" charset="0"/>
                <a:ea typeface="Times New Roman" panose="02020603050405020304" pitchFamily="18" charset="0"/>
              </a:rPr>
              <a:t>members</a:t>
            </a:r>
            <a:r>
              <a:rPr lang="fr-FR" dirty="0">
                <a:latin typeface="Times New Roman" panose="02020603050405020304" pitchFamily="18" charset="0"/>
                <a:ea typeface="Times New Roman" panose="02020603050405020304" pitchFamily="18" charset="0"/>
              </a:rPr>
              <a:t>, permettant la participation multiple</a:t>
            </a:r>
            <a:r>
              <a:rPr lang="fr-FR" dirty="0" smtClean="0">
                <a:latin typeface="Times New Roman" panose="02020603050405020304" pitchFamily="18" charset="0"/>
                <a:ea typeface="Times New Roman" panose="02020603050405020304" pitchFamily="18" charset="0"/>
              </a:rPr>
              <a:t>.</a:t>
            </a:r>
          </a:p>
          <a:p>
            <a:pPr marL="342900" lvl="0" indent="-342900">
              <a:buSzPts val="1000"/>
              <a:buFont typeface="Symbol" panose="05050102010706020507" pitchFamily="18" charset="2"/>
              <a:buChar char=""/>
              <a:tabLst>
                <a:tab pos="457200" algn="l"/>
              </a:tabLst>
            </a:pPr>
            <a:r>
              <a:rPr lang="fr-FR" b="1" dirty="0" err="1" smtClean="0">
                <a:latin typeface="Times New Roman" panose="02020603050405020304" pitchFamily="18" charset="0"/>
                <a:ea typeface="Times New Roman" panose="02020603050405020304" pitchFamily="18" charset="0"/>
              </a:rPr>
              <a:t>ChatGroup</a:t>
            </a:r>
            <a:r>
              <a:rPr lang="fr-FR" b="1" dirty="0" smtClean="0">
                <a:latin typeface="Times New Roman" panose="02020603050405020304" pitchFamily="18" charset="0"/>
                <a:ea typeface="Times New Roman" panose="02020603050405020304" pitchFamily="18" charset="0"/>
              </a:rPr>
              <a:t> </a:t>
            </a:r>
            <a:r>
              <a:rPr lang="fr-FR" b="1" dirty="0">
                <a:latin typeface="Times New Roman" panose="02020603050405020304" pitchFamily="18" charset="0"/>
                <a:ea typeface="Times New Roman" panose="02020603050405020304" pitchFamily="18" charset="0"/>
              </a:rPr>
              <a:t>→ </a:t>
            </a:r>
            <a:r>
              <a:rPr lang="fr-FR" b="1" dirty="0" err="1" smtClean="0">
                <a:latin typeface="Times New Roman" panose="02020603050405020304" pitchFamily="18" charset="0"/>
                <a:ea typeface="Times New Roman" panose="02020603050405020304" pitchFamily="18" charset="0"/>
              </a:rPr>
              <a:t>GroupMessage</a:t>
            </a:r>
            <a:r>
              <a:rPr lang="fr-FR" b="1" dirty="0" smtClean="0">
                <a:latin typeface="Times New Roman" panose="02020603050405020304" pitchFamily="18" charset="0"/>
                <a:ea typeface="Times New Roman" panose="02020603050405020304" pitchFamily="18" charset="0"/>
              </a:rPr>
              <a:t>: </a:t>
            </a:r>
            <a:r>
              <a:rPr lang="fr-FR" dirty="0">
                <a:latin typeface="Times New Roman" panose="02020603050405020304" pitchFamily="18" charset="0"/>
                <a:ea typeface="Times New Roman" panose="02020603050405020304" pitchFamily="18" charset="0"/>
              </a:rPr>
              <a:t>Relation d'association (1 à plusieurs) : Un groupe de chat contient plusieurs messages (n), chaque message appartenant à un seul groupe (1), avec diffusion en temps réel via </a:t>
            </a:r>
            <a:r>
              <a:rPr lang="fr-FR" dirty="0" err="1">
                <a:latin typeface="Times New Roman" panose="02020603050405020304" pitchFamily="18" charset="0"/>
                <a:ea typeface="Times New Roman" panose="02020603050405020304" pitchFamily="18" charset="0"/>
              </a:rPr>
              <a:t>WebSocket</a:t>
            </a:r>
            <a:r>
              <a:rPr lang="fr-FR" dirty="0" smtClean="0">
                <a:latin typeface="Times New Roman" panose="02020603050405020304" pitchFamily="18" charset="0"/>
                <a:ea typeface="Times New Roman" panose="02020603050405020304" pitchFamily="18" charset="0"/>
              </a:rPr>
              <a:t>.</a:t>
            </a:r>
          </a:p>
          <a:p>
            <a:pPr marL="342900" lvl="0" indent="-342900">
              <a:buSzPts val="1000"/>
              <a:buFont typeface="Symbol" panose="05050102010706020507" pitchFamily="18" charset="2"/>
              <a:buChar char=""/>
              <a:tabLst>
                <a:tab pos="457200" algn="l"/>
              </a:tabLst>
            </a:pPr>
            <a:r>
              <a:rPr lang="fr-FR" b="1" dirty="0" smtClean="0">
                <a:latin typeface="Times New Roman" panose="02020603050405020304" pitchFamily="18" charset="0"/>
                <a:ea typeface="Times New Roman" panose="02020603050405020304" pitchFamily="18" charset="0"/>
              </a:rPr>
              <a:t>User </a:t>
            </a:r>
            <a:r>
              <a:rPr lang="fr-FR" b="1" dirty="0">
                <a:latin typeface="Times New Roman" panose="02020603050405020304" pitchFamily="18" charset="0"/>
                <a:ea typeface="Times New Roman" panose="02020603050405020304" pitchFamily="18" charset="0"/>
              </a:rPr>
              <a:t>→ </a:t>
            </a:r>
            <a:r>
              <a:rPr lang="fr-FR" b="1" dirty="0" err="1" smtClean="0">
                <a:latin typeface="Times New Roman" panose="02020603050405020304" pitchFamily="18" charset="0"/>
                <a:ea typeface="Times New Roman" panose="02020603050405020304" pitchFamily="18" charset="0"/>
              </a:rPr>
              <a:t>GroupMessage</a:t>
            </a:r>
            <a:r>
              <a:rPr lang="fr-FR" b="1" dirty="0">
                <a:latin typeface="Times New Roman" panose="02020603050405020304" pitchFamily="18" charset="0"/>
                <a:ea typeface="Times New Roman" panose="02020603050405020304" pitchFamily="18" charset="0"/>
              </a:rPr>
              <a:t>:</a:t>
            </a:r>
            <a:r>
              <a:rPr lang="fr-FR" b="1" dirty="0" smtClean="0">
                <a:latin typeface="Times New Roman" panose="02020603050405020304" pitchFamily="18" charset="0"/>
                <a:ea typeface="Times New Roman" panose="02020603050405020304" pitchFamily="18" charset="0"/>
              </a:rPr>
              <a:t> </a:t>
            </a:r>
            <a:r>
              <a:rPr lang="fr-FR" dirty="0">
                <a:latin typeface="Times New Roman" panose="02020603050405020304" pitchFamily="18" charset="0"/>
                <a:ea typeface="Times New Roman" panose="02020603050405020304" pitchFamily="18" charset="0"/>
              </a:rPr>
              <a:t>Relation d'association (1 à plusieurs) : Un utilisateur (auteur) peut créer plusieurs messages (n), mais chaque message est écrit par un seul utilisateur (1) à un moment donné, assurant la traçabilité des communications.</a:t>
            </a:r>
            <a:endParaRPr lang="fr-FR" sz="1800" dirty="0">
              <a:effectLst/>
              <a:latin typeface="Times New Roman" panose="02020603050405020304" pitchFamily="18" charset="0"/>
              <a:ea typeface="Times New Roman" panose="02020603050405020304" pitchFamily="18" charset="0"/>
            </a:endParaRPr>
          </a:p>
        </p:txBody>
      </p:sp>
      <p:pic>
        <p:nvPicPr>
          <p:cNvPr id="4" name="Image 3">
            <a:extLst>
              <a:ext uri="{FF2B5EF4-FFF2-40B4-BE49-F238E27FC236}">
                <a16:creationId xmlns:a16="http://schemas.microsoft.com/office/drawing/2014/main" id="{AC3DBF02-13C3-E9F9-F075-DFC908CF3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540950" y="1791766"/>
            <a:ext cx="5395974" cy="2656554"/>
          </a:xfrm>
          <a:prstGeom prst="rect">
            <a:avLst/>
          </a:prstGeom>
          <a:noFill/>
          <a:ln>
            <a:noFill/>
          </a:ln>
        </p:spPr>
      </p:pic>
    </p:spTree>
    <p:extLst>
      <p:ext uri="{BB962C8B-B14F-4D97-AF65-F5344CB8AC3E}">
        <p14:creationId xmlns:p14="http://schemas.microsoft.com/office/powerpoint/2010/main" val="3959105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49970-CE92-CDFC-AC30-FE3A98B7F029}"/>
            </a:ext>
          </a:extLst>
        </p:cNvPr>
        <p:cNvGrpSpPr/>
        <p:nvPr/>
      </p:nvGrpSpPr>
      <p:grpSpPr>
        <a:xfrm>
          <a:off x="0" y="0"/>
          <a:ext cx="0" cy="0"/>
          <a:chOff x="0" y="0"/>
          <a:chExt cx="0" cy="0"/>
        </a:xfrm>
      </p:grpSpPr>
      <p:grpSp>
        <p:nvGrpSpPr>
          <p:cNvPr id="37" name="组合 36">
            <a:extLst>
              <a:ext uri="{FF2B5EF4-FFF2-40B4-BE49-F238E27FC236}">
                <a16:creationId xmlns:a16="http://schemas.microsoft.com/office/drawing/2014/main" id="{42A99E22-4A96-0967-F5F2-9FF1A455E122}"/>
              </a:ext>
            </a:extLst>
          </p:cNvPr>
          <p:cNvGrpSpPr/>
          <p:nvPr/>
        </p:nvGrpSpPr>
        <p:grpSpPr>
          <a:xfrm>
            <a:off x="-3242" y="0"/>
            <a:ext cx="12198484" cy="6858000"/>
            <a:chOff x="-3242" y="0"/>
            <a:chExt cx="12198484" cy="6858000"/>
          </a:xfrm>
        </p:grpSpPr>
        <p:grpSp>
          <p:nvGrpSpPr>
            <p:cNvPr id="38" name="组合 37">
              <a:extLst>
                <a:ext uri="{FF2B5EF4-FFF2-40B4-BE49-F238E27FC236}">
                  <a16:creationId xmlns:a16="http://schemas.microsoft.com/office/drawing/2014/main" id="{87C535AF-E70D-FAD4-9E65-116593A6AE96}"/>
                </a:ext>
              </a:extLst>
            </p:cNvPr>
            <p:cNvGrpSpPr/>
            <p:nvPr/>
          </p:nvGrpSpPr>
          <p:grpSpPr>
            <a:xfrm>
              <a:off x="-3242" y="0"/>
              <a:ext cx="12198484" cy="6858000"/>
              <a:chOff x="-3242" y="0"/>
              <a:chExt cx="12198484" cy="6858000"/>
            </a:xfrm>
          </p:grpSpPr>
          <p:grpSp>
            <p:nvGrpSpPr>
              <p:cNvPr id="42" name="组合 41">
                <a:extLst>
                  <a:ext uri="{FF2B5EF4-FFF2-40B4-BE49-F238E27FC236}">
                    <a16:creationId xmlns:a16="http://schemas.microsoft.com/office/drawing/2014/main" id="{C73D45E0-3750-20F0-665C-137D34AB37C0}"/>
                  </a:ext>
                </a:extLst>
              </p:cNvPr>
              <p:cNvGrpSpPr/>
              <p:nvPr/>
            </p:nvGrpSpPr>
            <p:grpSpPr>
              <a:xfrm>
                <a:off x="0" y="0"/>
                <a:ext cx="12192000" cy="6858000"/>
                <a:chOff x="0" y="0"/>
                <a:chExt cx="12192000" cy="6858000"/>
              </a:xfrm>
            </p:grpSpPr>
            <p:sp>
              <p:nvSpPr>
                <p:cNvPr id="60" name="矩形 59">
                  <a:extLst>
                    <a:ext uri="{FF2B5EF4-FFF2-40B4-BE49-F238E27FC236}">
                      <a16:creationId xmlns:a16="http://schemas.microsoft.com/office/drawing/2014/main" id="{49BDE3E4-AFAC-5A16-0BA3-9A62FEED5DAE}"/>
                    </a:ext>
                  </a:extLst>
                </p:cNvPr>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F46CC0F8-7B7F-49B2-595D-B1F35A21A91C}"/>
                    </a:ext>
                  </a:extLst>
                </p:cNvPr>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矩形 42">
                <a:extLst>
                  <a:ext uri="{FF2B5EF4-FFF2-40B4-BE49-F238E27FC236}">
                    <a16:creationId xmlns:a16="http://schemas.microsoft.com/office/drawing/2014/main" id="{CF73B0F8-915A-2FF4-6FE7-7426C1B60B1D}"/>
                  </a:ext>
                </a:extLst>
              </p:cNvPr>
              <p:cNvSpPr/>
              <p:nvPr/>
            </p:nvSpPr>
            <p:spPr>
              <a:xfrm>
                <a:off x="267510" y="214009"/>
                <a:ext cx="11656980" cy="6429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a:extLst>
                  <a:ext uri="{FF2B5EF4-FFF2-40B4-BE49-F238E27FC236}">
                    <a16:creationId xmlns:a16="http://schemas.microsoft.com/office/drawing/2014/main" id="{23DA60AB-752F-4D04-24E2-C94D01D81EC5}"/>
                  </a:ext>
                </a:extLst>
              </p:cNvPr>
              <p:cNvGrpSpPr/>
              <p:nvPr/>
            </p:nvGrpSpPr>
            <p:grpSpPr>
              <a:xfrm>
                <a:off x="-3242" y="1145163"/>
                <a:ext cx="269131" cy="4670771"/>
                <a:chOff x="-3242" y="1145163"/>
                <a:chExt cx="269131" cy="4670771"/>
              </a:xfrm>
            </p:grpSpPr>
            <p:sp>
              <p:nvSpPr>
                <p:cNvPr id="53" name="平行四边形 52">
                  <a:extLst>
                    <a:ext uri="{FF2B5EF4-FFF2-40B4-BE49-F238E27FC236}">
                      <a16:creationId xmlns:a16="http://schemas.microsoft.com/office/drawing/2014/main" id="{6BABA32E-0234-A8CB-DA4D-37D2CB0BA72F}"/>
                    </a:ext>
                  </a:extLst>
                </p:cNvPr>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平行四边形 53">
                  <a:extLst>
                    <a:ext uri="{FF2B5EF4-FFF2-40B4-BE49-F238E27FC236}">
                      <a16:creationId xmlns:a16="http://schemas.microsoft.com/office/drawing/2014/main" id="{E9B63903-636E-FBCA-FBE2-CD7B1CEEFDC4}"/>
                    </a:ext>
                  </a:extLst>
                </p:cNvPr>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平行四边形 54">
                  <a:extLst>
                    <a:ext uri="{FF2B5EF4-FFF2-40B4-BE49-F238E27FC236}">
                      <a16:creationId xmlns:a16="http://schemas.microsoft.com/office/drawing/2014/main" id="{72D86242-3BFF-0803-01DA-75F1FD08CC16}"/>
                    </a:ext>
                  </a:extLst>
                </p:cNvPr>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平行四边形 55">
                  <a:extLst>
                    <a:ext uri="{FF2B5EF4-FFF2-40B4-BE49-F238E27FC236}">
                      <a16:creationId xmlns:a16="http://schemas.microsoft.com/office/drawing/2014/main" id="{FF22727E-77BD-1F76-B640-9FDBFDF067DB}"/>
                    </a:ext>
                  </a:extLst>
                </p:cNvPr>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平行四边形 56">
                  <a:extLst>
                    <a:ext uri="{FF2B5EF4-FFF2-40B4-BE49-F238E27FC236}">
                      <a16:creationId xmlns:a16="http://schemas.microsoft.com/office/drawing/2014/main" id="{7036BEA9-6881-BB2A-6463-BE29C972CAC8}"/>
                    </a:ext>
                  </a:extLst>
                </p:cNvPr>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平行四边形 57">
                  <a:extLst>
                    <a:ext uri="{FF2B5EF4-FFF2-40B4-BE49-F238E27FC236}">
                      <a16:creationId xmlns:a16="http://schemas.microsoft.com/office/drawing/2014/main" id="{33CFC8C8-C057-5581-3D80-AC610CA9EEB1}"/>
                    </a:ext>
                  </a:extLst>
                </p:cNvPr>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平行四边形 58">
                  <a:extLst>
                    <a:ext uri="{FF2B5EF4-FFF2-40B4-BE49-F238E27FC236}">
                      <a16:creationId xmlns:a16="http://schemas.microsoft.com/office/drawing/2014/main" id="{838631AF-FE84-21A5-8069-0EEFC3860565}"/>
                    </a:ext>
                  </a:extLst>
                </p:cNvPr>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a:extLst>
                  <a:ext uri="{FF2B5EF4-FFF2-40B4-BE49-F238E27FC236}">
                    <a16:creationId xmlns:a16="http://schemas.microsoft.com/office/drawing/2014/main" id="{30B772A2-6846-BA44-E7F4-889B255916C0}"/>
                  </a:ext>
                </a:extLst>
              </p:cNvPr>
              <p:cNvGrpSpPr/>
              <p:nvPr/>
            </p:nvGrpSpPr>
            <p:grpSpPr>
              <a:xfrm>
                <a:off x="11926111" y="1145163"/>
                <a:ext cx="269131" cy="4670771"/>
                <a:chOff x="11926111" y="1145163"/>
                <a:chExt cx="269131" cy="4670771"/>
              </a:xfrm>
            </p:grpSpPr>
            <p:sp>
              <p:nvSpPr>
                <p:cNvPr id="46" name="平行四边形 45">
                  <a:extLst>
                    <a:ext uri="{FF2B5EF4-FFF2-40B4-BE49-F238E27FC236}">
                      <a16:creationId xmlns:a16="http://schemas.microsoft.com/office/drawing/2014/main" id="{9EC814A6-2636-080F-9EF2-A35C0B559C01}"/>
                    </a:ext>
                  </a:extLst>
                </p:cNvPr>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平行四边形 46">
                  <a:extLst>
                    <a:ext uri="{FF2B5EF4-FFF2-40B4-BE49-F238E27FC236}">
                      <a16:creationId xmlns:a16="http://schemas.microsoft.com/office/drawing/2014/main" id="{485C52BB-467C-2FE9-25ED-F662489D5E7F}"/>
                    </a:ext>
                  </a:extLst>
                </p:cNvPr>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平行四边形 47">
                  <a:extLst>
                    <a:ext uri="{FF2B5EF4-FFF2-40B4-BE49-F238E27FC236}">
                      <a16:creationId xmlns:a16="http://schemas.microsoft.com/office/drawing/2014/main" id="{21CB343C-9901-B320-0214-FFD91F973CBD}"/>
                    </a:ext>
                  </a:extLst>
                </p:cNvPr>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平行四边形 48">
                  <a:extLst>
                    <a:ext uri="{FF2B5EF4-FFF2-40B4-BE49-F238E27FC236}">
                      <a16:creationId xmlns:a16="http://schemas.microsoft.com/office/drawing/2014/main" id="{996C986C-B10D-A053-AF05-DCA2598BCC39}"/>
                    </a:ext>
                  </a:extLst>
                </p:cNvPr>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平行四边形 49">
                  <a:extLst>
                    <a:ext uri="{FF2B5EF4-FFF2-40B4-BE49-F238E27FC236}">
                      <a16:creationId xmlns:a16="http://schemas.microsoft.com/office/drawing/2014/main" id="{B2181F59-F79C-D8A5-2F4A-F85BD8C92C3B}"/>
                    </a:ext>
                  </a:extLst>
                </p:cNvPr>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平行四边形 50">
                  <a:extLst>
                    <a:ext uri="{FF2B5EF4-FFF2-40B4-BE49-F238E27FC236}">
                      <a16:creationId xmlns:a16="http://schemas.microsoft.com/office/drawing/2014/main" id="{636F6884-6ABD-7565-4D2E-690CE5C53388}"/>
                    </a:ext>
                  </a:extLst>
                </p:cNvPr>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平行四边形 51">
                  <a:extLst>
                    <a:ext uri="{FF2B5EF4-FFF2-40B4-BE49-F238E27FC236}">
                      <a16:creationId xmlns:a16="http://schemas.microsoft.com/office/drawing/2014/main" id="{79900354-8471-A2C9-DE79-891E5E95E99B}"/>
                    </a:ext>
                  </a:extLst>
                </p:cNvPr>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9" name="任意多边形: 形状 38">
              <a:extLst>
                <a:ext uri="{FF2B5EF4-FFF2-40B4-BE49-F238E27FC236}">
                  <a16:creationId xmlns:a16="http://schemas.microsoft.com/office/drawing/2014/main" id="{733A3D95-43B7-E8FB-73B2-88FF443EDC0D}"/>
                </a:ext>
              </a:extLst>
            </p:cNvPr>
            <p:cNvSpPr/>
            <p:nvPr/>
          </p:nvSpPr>
          <p:spPr>
            <a:xfrm flipH="1">
              <a:off x="10019070" y="5563402"/>
              <a:ext cx="1740643" cy="975082"/>
            </a:xfrm>
            <a:custGeom>
              <a:avLst/>
              <a:gdLst>
                <a:gd name="connsiteX0" fmla="*/ 0 w 4202349"/>
                <a:gd name="connsiteY0" fmla="*/ 0 h 2354093"/>
                <a:gd name="connsiteX1" fmla="*/ 194553 w 4202349"/>
                <a:gd name="connsiteY1" fmla="*/ 0 h 2354093"/>
                <a:gd name="connsiteX2" fmla="*/ 428017 w 4202349"/>
                <a:gd name="connsiteY2" fmla="*/ 0 h 2354093"/>
                <a:gd name="connsiteX3" fmla="*/ 1712068 w 4202349"/>
                <a:gd name="connsiteY3" fmla="*/ 661480 h 2354093"/>
                <a:gd name="connsiteX4" fmla="*/ 4202349 w 4202349"/>
                <a:gd name="connsiteY4" fmla="*/ 2354093 h 2354093"/>
                <a:gd name="connsiteX5" fmla="*/ 0 w 4202349"/>
                <a:gd name="connsiteY5" fmla="*/ 2354093 h 2354093"/>
                <a:gd name="connsiteX6" fmla="*/ 0 w 4202349"/>
                <a:gd name="connsiteY6" fmla="*/ 58366 h 235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2349" h="2354093">
                  <a:moveTo>
                    <a:pt x="0" y="0"/>
                  </a:moveTo>
                  <a:lnTo>
                    <a:pt x="194553" y="0"/>
                  </a:lnTo>
                  <a:lnTo>
                    <a:pt x="428017" y="0"/>
                  </a:lnTo>
                  <a:lnTo>
                    <a:pt x="1712068" y="661480"/>
                  </a:lnTo>
                  <a:lnTo>
                    <a:pt x="4202349" y="2354093"/>
                  </a:lnTo>
                  <a:lnTo>
                    <a:pt x="0" y="2354093"/>
                  </a:lnTo>
                  <a:lnTo>
                    <a:pt x="0" y="58366"/>
                  </a:lnTo>
                </a:path>
              </a:pathLst>
            </a:custGeom>
            <a:solidFill>
              <a:srgbClr val="F5E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形状 39">
              <a:extLst>
                <a:ext uri="{FF2B5EF4-FFF2-40B4-BE49-F238E27FC236}">
                  <a16:creationId xmlns:a16="http://schemas.microsoft.com/office/drawing/2014/main" id="{9898B3F0-62FD-5AC3-1A80-B26C2BEB2D2F}"/>
                </a:ext>
              </a:extLst>
            </p:cNvPr>
            <p:cNvSpPr/>
            <p:nvPr/>
          </p:nvSpPr>
          <p:spPr>
            <a:xfrm>
              <a:off x="1277053" y="350132"/>
              <a:ext cx="2146570" cy="825647"/>
            </a:xfrm>
            <a:custGeom>
              <a:avLst/>
              <a:gdLst>
                <a:gd name="connsiteX0" fmla="*/ 0 w 4319081"/>
                <a:gd name="connsiteY0" fmla="*/ 0 h 1206230"/>
                <a:gd name="connsiteX1" fmla="*/ 4319081 w 4319081"/>
                <a:gd name="connsiteY1" fmla="*/ 0 h 1206230"/>
                <a:gd name="connsiteX2" fmla="*/ 3793788 w 4319081"/>
                <a:gd name="connsiteY2" fmla="*/ 350196 h 1206230"/>
                <a:gd name="connsiteX3" fmla="*/ 3638145 w 4319081"/>
                <a:gd name="connsiteY3" fmla="*/ 525294 h 1206230"/>
                <a:gd name="connsiteX4" fmla="*/ 3346315 w 4319081"/>
                <a:gd name="connsiteY4" fmla="*/ 661481 h 1206230"/>
                <a:gd name="connsiteX5" fmla="*/ 2723745 w 4319081"/>
                <a:gd name="connsiteY5" fmla="*/ 972766 h 1206230"/>
                <a:gd name="connsiteX6" fmla="*/ 2451371 w 4319081"/>
                <a:gd name="connsiteY6" fmla="*/ 1206230 h 1206230"/>
                <a:gd name="connsiteX7" fmla="*/ 1828800 w 4319081"/>
                <a:gd name="connsiteY7" fmla="*/ 992222 h 1206230"/>
                <a:gd name="connsiteX8" fmla="*/ 972766 w 4319081"/>
                <a:gd name="connsiteY8" fmla="*/ 564205 h 1206230"/>
                <a:gd name="connsiteX9" fmla="*/ 0 w 4319081"/>
                <a:gd name="connsiteY9" fmla="*/ 0 h 120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9081" h="1206230">
                  <a:moveTo>
                    <a:pt x="0" y="0"/>
                  </a:moveTo>
                  <a:lnTo>
                    <a:pt x="4319081" y="0"/>
                  </a:lnTo>
                  <a:lnTo>
                    <a:pt x="3793788" y="350196"/>
                  </a:lnTo>
                  <a:lnTo>
                    <a:pt x="3638145" y="525294"/>
                  </a:lnTo>
                  <a:lnTo>
                    <a:pt x="3346315" y="661481"/>
                  </a:lnTo>
                  <a:lnTo>
                    <a:pt x="2723745" y="972766"/>
                  </a:lnTo>
                  <a:lnTo>
                    <a:pt x="2451371" y="1206230"/>
                  </a:lnTo>
                  <a:lnTo>
                    <a:pt x="1828800" y="992222"/>
                  </a:lnTo>
                  <a:lnTo>
                    <a:pt x="972766" y="564205"/>
                  </a:lnTo>
                  <a:lnTo>
                    <a:pt x="0" y="0"/>
                  </a:lnTo>
                  <a:close/>
                </a:path>
              </a:pathLst>
            </a:custGeom>
            <a:solidFill>
              <a:srgbClr val="7FBA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形状 40">
              <a:extLst>
                <a:ext uri="{FF2B5EF4-FFF2-40B4-BE49-F238E27FC236}">
                  <a16:creationId xmlns:a16="http://schemas.microsoft.com/office/drawing/2014/main" id="{28F1D8A1-20E5-37A1-3E60-DEEA1DFD7E30}"/>
                </a:ext>
              </a:extLst>
            </p:cNvPr>
            <p:cNvSpPr/>
            <p:nvPr/>
          </p:nvSpPr>
          <p:spPr>
            <a:xfrm>
              <a:off x="395591" y="350132"/>
              <a:ext cx="1278717" cy="1719968"/>
            </a:xfrm>
            <a:custGeom>
              <a:avLst/>
              <a:gdLst>
                <a:gd name="connsiteX0" fmla="*/ 0 w 5194570"/>
                <a:gd name="connsiteY0" fmla="*/ 0 h 5486400"/>
                <a:gd name="connsiteX1" fmla="*/ 194553 w 5194570"/>
                <a:gd name="connsiteY1" fmla="*/ 0 h 5486400"/>
                <a:gd name="connsiteX2" fmla="*/ 5194570 w 5194570"/>
                <a:gd name="connsiteY2" fmla="*/ 0 h 5486400"/>
                <a:gd name="connsiteX3" fmla="*/ 4766553 w 5194570"/>
                <a:gd name="connsiteY3" fmla="*/ 778213 h 5486400"/>
                <a:gd name="connsiteX4" fmla="*/ 4688732 w 5194570"/>
                <a:gd name="connsiteY4" fmla="*/ 1303507 h 5486400"/>
                <a:gd name="connsiteX5" fmla="*/ 4338536 w 5194570"/>
                <a:gd name="connsiteY5" fmla="*/ 2120630 h 5486400"/>
                <a:gd name="connsiteX6" fmla="*/ 3638144 w 5194570"/>
                <a:gd name="connsiteY6" fmla="*/ 2373549 h 5486400"/>
                <a:gd name="connsiteX7" fmla="*/ 3463046 w 5194570"/>
                <a:gd name="connsiteY7" fmla="*/ 3035030 h 5486400"/>
                <a:gd name="connsiteX8" fmla="*/ 2607012 w 5194570"/>
                <a:gd name="connsiteY8" fmla="*/ 3540868 h 5486400"/>
                <a:gd name="connsiteX9" fmla="*/ 2140085 w 5194570"/>
                <a:gd name="connsiteY9" fmla="*/ 4163438 h 5486400"/>
                <a:gd name="connsiteX10" fmla="*/ 1303506 w 5194570"/>
                <a:gd name="connsiteY10" fmla="*/ 4066162 h 5486400"/>
                <a:gd name="connsiteX11" fmla="*/ 1186774 w 5194570"/>
                <a:gd name="connsiteY11" fmla="*/ 4435813 h 5486400"/>
                <a:gd name="connsiteX12" fmla="*/ 77821 w 5194570"/>
                <a:gd name="connsiteY12" fmla="*/ 5486400 h 5486400"/>
                <a:gd name="connsiteX13" fmla="*/ 38910 w 5194570"/>
                <a:gd name="connsiteY13" fmla="*/ 4066162 h 5486400"/>
                <a:gd name="connsiteX14" fmla="*/ 0 w 5194570"/>
                <a:gd name="connsiteY14" fmla="*/ 0 h 5486400"/>
                <a:gd name="connsiteX0" fmla="*/ 0 w 5194570"/>
                <a:gd name="connsiteY0" fmla="*/ 0 h 5510139"/>
                <a:gd name="connsiteX1" fmla="*/ 194553 w 5194570"/>
                <a:gd name="connsiteY1" fmla="*/ 0 h 5510139"/>
                <a:gd name="connsiteX2" fmla="*/ 5194570 w 5194570"/>
                <a:gd name="connsiteY2" fmla="*/ 0 h 5510139"/>
                <a:gd name="connsiteX3" fmla="*/ 4766553 w 5194570"/>
                <a:gd name="connsiteY3" fmla="*/ 778213 h 5510139"/>
                <a:gd name="connsiteX4" fmla="*/ 4688732 w 5194570"/>
                <a:gd name="connsiteY4" fmla="*/ 1303507 h 5510139"/>
                <a:gd name="connsiteX5" fmla="*/ 4338536 w 5194570"/>
                <a:gd name="connsiteY5" fmla="*/ 2120630 h 5510139"/>
                <a:gd name="connsiteX6" fmla="*/ 3638144 w 5194570"/>
                <a:gd name="connsiteY6" fmla="*/ 2373549 h 5510139"/>
                <a:gd name="connsiteX7" fmla="*/ 3463046 w 5194570"/>
                <a:gd name="connsiteY7" fmla="*/ 3035030 h 5510139"/>
                <a:gd name="connsiteX8" fmla="*/ 2607012 w 5194570"/>
                <a:gd name="connsiteY8" fmla="*/ 3540868 h 5510139"/>
                <a:gd name="connsiteX9" fmla="*/ 2140085 w 5194570"/>
                <a:gd name="connsiteY9" fmla="*/ 4163438 h 5510139"/>
                <a:gd name="connsiteX10" fmla="*/ 1303506 w 5194570"/>
                <a:gd name="connsiteY10" fmla="*/ 4066162 h 5510139"/>
                <a:gd name="connsiteX11" fmla="*/ 1186774 w 5194570"/>
                <a:gd name="connsiteY11" fmla="*/ 4435813 h 5510139"/>
                <a:gd name="connsiteX12" fmla="*/ 77821 w 5194570"/>
                <a:gd name="connsiteY12" fmla="*/ 5510139 h 5510139"/>
                <a:gd name="connsiteX13" fmla="*/ 38910 w 5194570"/>
                <a:gd name="connsiteY13" fmla="*/ 4066162 h 5510139"/>
                <a:gd name="connsiteX14" fmla="*/ 0 w 5194570"/>
                <a:gd name="connsiteY14" fmla="*/ 0 h 5510139"/>
                <a:gd name="connsiteX0" fmla="*/ 0 w 5194570"/>
                <a:gd name="connsiteY0" fmla="*/ 0 h 5510139"/>
                <a:gd name="connsiteX1" fmla="*/ 194553 w 5194570"/>
                <a:gd name="connsiteY1" fmla="*/ 0 h 5510139"/>
                <a:gd name="connsiteX2" fmla="*/ 5194570 w 5194570"/>
                <a:gd name="connsiteY2" fmla="*/ 0 h 5510139"/>
                <a:gd name="connsiteX3" fmla="*/ 4766553 w 5194570"/>
                <a:gd name="connsiteY3" fmla="*/ 778213 h 5510139"/>
                <a:gd name="connsiteX4" fmla="*/ 4688732 w 5194570"/>
                <a:gd name="connsiteY4" fmla="*/ 1303507 h 5510139"/>
                <a:gd name="connsiteX5" fmla="*/ 4338536 w 5194570"/>
                <a:gd name="connsiteY5" fmla="*/ 2120630 h 5510139"/>
                <a:gd name="connsiteX6" fmla="*/ 3638144 w 5194570"/>
                <a:gd name="connsiteY6" fmla="*/ 2373549 h 5510139"/>
                <a:gd name="connsiteX7" fmla="*/ 3463046 w 5194570"/>
                <a:gd name="connsiteY7" fmla="*/ 3035030 h 5510139"/>
                <a:gd name="connsiteX8" fmla="*/ 2607012 w 5194570"/>
                <a:gd name="connsiteY8" fmla="*/ 3540868 h 5510139"/>
                <a:gd name="connsiteX9" fmla="*/ 2140085 w 5194570"/>
                <a:gd name="connsiteY9" fmla="*/ 4163438 h 5510139"/>
                <a:gd name="connsiteX10" fmla="*/ 1303506 w 5194570"/>
                <a:gd name="connsiteY10" fmla="*/ 4066162 h 5510139"/>
                <a:gd name="connsiteX11" fmla="*/ 1186774 w 5194570"/>
                <a:gd name="connsiteY11" fmla="*/ 4435813 h 5510139"/>
                <a:gd name="connsiteX12" fmla="*/ 77821 w 5194570"/>
                <a:gd name="connsiteY12" fmla="*/ 5510139 h 5510139"/>
                <a:gd name="connsiteX13" fmla="*/ 38911 w 5194570"/>
                <a:gd name="connsiteY13" fmla="*/ 4113641 h 5510139"/>
                <a:gd name="connsiteX14" fmla="*/ 0 w 5194570"/>
                <a:gd name="connsiteY14" fmla="*/ 0 h 5510139"/>
                <a:gd name="connsiteX0" fmla="*/ 0 w 5194570"/>
                <a:gd name="connsiteY0" fmla="*/ 0 h 5510139"/>
                <a:gd name="connsiteX1" fmla="*/ 194553 w 5194570"/>
                <a:gd name="connsiteY1" fmla="*/ 0 h 5510139"/>
                <a:gd name="connsiteX2" fmla="*/ 5194570 w 5194570"/>
                <a:gd name="connsiteY2" fmla="*/ 0 h 5510139"/>
                <a:gd name="connsiteX3" fmla="*/ 4766553 w 5194570"/>
                <a:gd name="connsiteY3" fmla="*/ 778213 h 5510139"/>
                <a:gd name="connsiteX4" fmla="*/ 4688732 w 5194570"/>
                <a:gd name="connsiteY4" fmla="*/ 1303507 h 5510139"/>
                <a:gd name="connsiteX5" fmla="*/ 4338536 w 5194570"/>
                <a:gd name="connsiteY5" fmla="*/ 2120630 h 5510139"/>
                <a:gd name="connsiteX6" fmla="*/ 3638144 w 5194570"/>
                <a:gd name="connsiteY6" fmla="*/ 2373549 h 5510139"/>
                <a:gd name="connsiteX7" fmla="*/ 3463046 w 5194570"/>
                <a:gd name="connsiteY7" fmla="*/ 3035030 h 5510139"/>
                <a:gd name="connsiteX8" fmla="*/ 2607012 w 5194570"/>
                <a:gd name="connsiteY8" fmla="*/ 3540868 h 5510139"/>
                <a:gd name="connsiteX9" fmla="*/ 2140085 w 5194570"/>
                <a:gd name="connsiteY9" fmla="*/ 4163438 h 5510139"/>
                <a:gd name="connsiteX10" fmla="*/ 1303506 w 5194570"/>
                <a:gd name="connsiteY10" fmla="*/ 4066162 h 5510139"/>
                <a:gd name="connsiteX11" fmla="*/ 1186774 w 5194570"/>
                <a:gd name="connsiteY11" fmla="*/ 4435813 h 5510139"/>
                <a:gd name="connsiteX12" fmla="*/ 77821 w 5194570"/>
                <a:gd name="connsiteY12" fmla="*/ 5510139 h 5510139"/>
                <a:gd name="connsiteX13" fmla="*/ 215 w 5194570"/>
                <a:gd name="connsiteY13" fmla="*/ 4113641 h 5510139"/>
                <a:gd name="connsiteX14" fmla="*/ 0 w 5194570"/>
                <a:gd name="connsiteY14" fmla="*/ 0 h 5510139"/>
                <a:gd name="connsiteX0" fmla="*/ 0 w 5194570"/>
                <a:gd name="connsiteY0" fmla="*/ 0 h 5530802"/>
                <a:gd name="connsiteX1" fmla="*/ 194553 w 5194570"/>
                <a:gd name="connsiteY1" fmla="*/ 0 h 5530802"/>
                <a:gd name="connsiteX2" fmla="*/ 5194570 w 5194570"/>
                <a:gd name="connsiteY2" fmla="*/ 0 h 5530802"/>
                <a:gd name="connsiteX3" fmla="*/ 4766553 w 5194570"/>
                <a:gd name="connsiteY3" fmla="*/ 778213 h 5530802"/>
                <a:gd name="connsiteX4" fmla="*/ 4688732 w 5194570"/>
                <a:gd name="connsiteY4" fmla="*/ 1303507 h 5530802"/>
                <a:gd name="connsiteX5" fmla="*/ 4338536 w 5194570"/>
                <a:gd name="connsiteY5" fmla="*/ 2120630 h 5530802"/>
                <a:gd name="connsiteX6" fmla="*/ 3638144 w 5194570"/>
                <a:gd name="connsiteY6" fmla="*/ 2373549 h 5530802"/>
                <a:gd name="connsiteX7" fmla="*/ 3463046 w 5194570"/>
                <a:gd name="connsiteY7" fmla="*/ 3035030 h 5530802"/>
                <a:gd name="connsiteX8" fmla="*/ 2607012 w 5194570"/>
                <a:gd name="connsiteY8" fmla="*/ 3540868 h 5530802"/>
                <a:gd name="connsiteX9" fmla="*/ 2140085 w 5194570"/>
                <a:gd name="connsiteY9" fmla="*/ 4163438 h 5530802"/>
                <a:gd name="connsiteX10" fmla="*/ 1303506 w 5194570"/>
                <a:gd name="connsiteY10" fmla="*/ 4066162 h 5530802"/>
                <a:gd name="connsiteX11" fmla="*/ 1186774 w 5194570"/>
                <a:gd name="connsiteY11" fmla="*/ 4435813 h 5530802"/>
                <a:gd name="connsiteX12" fmla="*/ 13329 w 5194570"/>
                <a:gd name="connsiteY12" fmla="*/ 5530802 h 5530802"/>
                <a:gd name="connsiteX13" fmla="*/ 215 w 5194570"/>
                <a:gd name="connsiteY13" fmla="*/ 4113641 h 5530802"/>
                <a:gd name="connsiteX14" fmla="*/ 0 w 5194570"/>
                <a:gd name="connsiteY14" fmla="*/ 0 h 5530802"/>
                <a:gd name="connsiteX0" fmla="*/ 0 w 5194570"/>
                <a:gd name="connsiteY0" fmla="*/ 0 h 5530802"/>
                <a:gd name="connsiteX1" fmla="*/ 194553 w 5194570"/>
                <a:gd name="connsiteY1" fmla="*/ 0 h 5530802"/>
                <a:gd name="connsiteX2" fmla="*/ 5194570 w 5194570"/>
                <a:gd name="connsiteY2" fmla="*/ 0 h 5530802"/>
                <a:gd name="connsiteX3" fmla="*/ 4766553 w 5194570"/>
                <a:gd name="connsiteY3" fmla="*/ 778213 h 5530802"/>
                <a:gd name="connsiteX4" fmla="*/ 4688732 w 5194570"/>
                <a:gd name="connsiteY4" fmla="*/ 1303507 h 5530802"/>
                <a:gd name="connsiteX5" fmla="*/ 4338536 w 5194570"/>
                <a:gd name="connsiteY5" fmla="*/ 2120630 h 5530802"/>
                <a:gd name="connsiteX6" fmla="*/ 3638144 w 5194570"/>
                <a:gd name="connsiteY6" fmla="*/ 2373549 h 5530802"/>
                <a:gd name="connsiteX7" fmla="*/ 3463046 w 5194570"/>
                <a:gd name="connsiteY7" fmla="*/ 3035030 h 5530802"/>
                <a:gd name="connsiteX8" fmla="*/ 2607012 w 5194570"/>
                <a:gd name="connsiteY8" fmla="*/ 3540868 h 5530802"/>
                <a:gd name="connsiteX9" fmla="*/ 2140085 w 5194570"/>
                <a:gd name="connsiteY9" fmla="*/ 4163438 h 5530802"/>
                <a:gd name="connsiteX10" fmla="*/ 1303506 w 5194570"/>
                <a:gd name="connsiteY10" fmla="*/ 4066162 h 5530802"/>
                <a:gd name="connsiteX11" fmla="*/ 1186774 w 5194570"/>
                <a:gd name="connsiteY11" fmla="*/ 4435813 h 5530802"/>
                <a:gd name="connsiteX12" fmla="*/ 430 w 5194570"/>
                <a:gd name="connsiteY12" fmla="*/ 5530802 h 5530802"/>
                <a:gd name="connsiteX13" fmla="*/ 215 w 5194570"/>
                <a:gd name="connsiteY13" fmla="*/ 4113641 h 5530802"/>
                <a:gd name="connsiteX14" fmla="*/ 0 w 5194570"/>
                <a:gd name="connsiteY14" fmla="*/ 0 h 5530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194570" h="5530802">
                  <a:moveTo>
                    <a:pt x="0" y="0"/>
                  </a:moveTo>
                  <a:lnTo>
                    <a:pt x="194553" y="0"/>
                  </a:lnTo>
                  <a:lnTo>
                    <a:pt x="5194570" y="0"/>
                  </a:lnTo>
                  <a:lnTo>
                    <a:pt x="4766553" y="778213"/>
                  </a:lnTo>
                  <a:lnTo>
                    <a:pt x="4688732" y="1303507"/>
                  </a:lnTo>
                  <a:lnTo>
                    <a:pt x="4338536" y="2120630"/>
                  </a:lnTo>
                  <a:lnTo>
                    <a:pt x="3638144" y="2373549"/>
                  </a:lnTo>
                  <a:lnTo>
                    <a:pt x="3463046" y="3035030"/>
                  </a:lnTo>
                  <a:lnTo>
                    <a:pt x="2607012" y="3540868"/>
                  </a:lnTo>
                  <a:lnTo>
                    <a:pt x="2140085" y="4163438"/>
                  </a:lnTo>
                  <a:lnTo>
                    <a:pt x="1303506" y="4066162"/>
                  </a:lnTo>
                  <a:lnTo>
                    <a:pt x="1186774" y="4435813"/>
                  </a:lnTo>
                  <a:lnTo>
                    <a:pt x="430" y="5530802"/>
                  </a:lnTo>
                  <a:cubicBezTo>
                    <a:pt x="358" y="5058415"/>
                    <a:pt x="287" y="4586028"/>
                    <a:pt x="215" y="4113641"/>
                  </a:cubicBezTo>
                  <a:cubicBezTo>
                    <a:pt x="143" y="2742427"/>
                    <a:pt x="72" y="1371214"/>
                    <a:pt x="0" y="0"/>
                  </a:cubicBezTo>
                  <a:close/>
                </a:path>
              </a:pathLst>
            </a:custGeom>
            <a:solidFill>
              <a:srgbClr val="E9E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4" name="文本框 93">
            <a:extLst>
              <a:ext uri="{FF2B5EF4-FFF2-40B4-BE49-F238E27FC236}">
                <a16:creationId xmlns:a16="http://schemas.microsoft.com/office/drawing/2014/main" id="{B1EBD235-6F1C-A0EC-B6BD-42B09262BFB6}"/>
              </a:ext>
            </a:extLst>
          </p:cNvPr>
          <p:cNvSpPr txBox="1"/>
          <p:nvPr/>
        </p:nvSpPr>
        <p:spPr>
          <a:xfrm>
            <a:off x="3052519" y="3130263"/>
            <a:ext cx="6083717" cy="1200329"/>
          </a:xfrm>
          <a:prstGeom prst="rect">
            <a:avLst/>
          </a:prstGeom>
          <a:noFill/>
        </p:spPr>
        <p:txBody>
          <a:bodyPr wrap="none" rtlCol="0">
            <a:spAutoFit/>
          </a:bodyPr>
          <a:lstStyle/>
          <a:p>
            <a:pPr algn="ctr"/>
            <a:r>
              <a:rPr lang="fr-FR" altLang="zh-CN" sz="7200" dirty="0">
                <a:solidFill>
                  <a:srgbClr val="E7C4C0"/>
                </a:solidFill>
                <a:latin typeface="Arial" panose="020B0604020202020204" pitchFamily="34" charset="0"/>
                <a:cs typeface="Arial" panose="020B0604020202020204" pitchFamily="34" charset="0"/>
              </a:rPr>
              <a:t>4</a:t>
            </a:r>
            <a:r>
              <a:rPr lang="fr-FR" altLang="zh-CN" sz="7200" dirty="0" smtClean="0">
                <a:solidFill>
                  <a:srgbClr val="E7C4C0"/>
                </a:solidFill>
                <a:latin typeface="Arial" panose="020B0604020202020204" pitchFamily="34" charset="0"/>
                <a:cs typeface="Arial" panose="020B0604020202020204" pitchFamily="34" charset="0"/>
              </a:rPr>
              <a:t>.</a:t>
            </a:r>
            <a:r>
              <a:rPr lang="fr-FR" altLang="zh-CN" sz="7200" dirty="0">
                <a:solidFill>
                  <a:srgbClr val="E7C4C0"/>
                </a:solidFill>
                <a:latin typeface="Arial" panose="020B0604020202020204" pitchFamily="34" charset="0"/>
                <a:cs typeface="Arial" panose="020B0604020202020204" pitchFamily="34" charset="0"/>
              </a:rPr>
              <a:t> </a:t>
            </a:r>
            <a:r>
              <a:rPr lang="fr-FR" altLang="zh-CN" sz="7200" dirty="0" err="1" smtClean="0">
                <a:solidFill>
                  <a:srgbClr val="E7C4C0"/>
                </a:solidFill>
                <a:latin typeface="Arial" panose="020B0604020202020204" pitchFamily="34" charset="0"/>
                <a:cs typeface="Arial" panose="020B0604020202020204" pitchFamily="34" charset="0"/>
              </a:rPr>
              <a:t>GantProject</a:t>
            </a:r>
            <a:endParaRPr lang="zh-CN" altLang="en-US" sz="7200" dirty="0">
              <a:solidFill>
                <a:srgbClr val="E7C4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9441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A887B-B539-4E06-D0E9-35BF190AF1DA}"/>
            </a:ext>
          </a:extLst>
        </p:cNvPr>
        <p:cNvGrpSpPr/>
        <p:nvPr/>
      </p:nvGrpSpPr>
      <p:grpSpPr>
        <a:xfrm>
          <a:off x="0" y="0"/>
          <a:ext cx="0" cy="0"/>
          <a:chOff x="0" y="0"/>
          <a:chExt cx="0" cy="0"/>
        </a:xfrm>
      </p:grpSpPr>
      <p:grpSp>
        <p:nvGrpSpPr>
          <p:cNvPr id="5" name="组合 4">
            <a:extLst>
              <a:ext uri="{FF2B5EF4-FFF2-40B4-BE49-F238E27FC236}">
                <a16:creationId xmlns:a16="http://schemas.microsoft.com/office/drawing/2014/main" id="{2711D195-05F8-5B8B-539A-3DCA59DFB1AB}"/>
              </a:ext>
            </a:extLst>
          </p:cNvPr>
          <p:cNvGrpSpPr/>
          <p:nvPr/>
        </p:nvGrpSpPr>
        <p:grpSpPr>
          <a:xfrm>
            <a:off x="0" y="0"/>
            <a:ext cx="12198484" cy="6858000"/>
            <a:chOff x="-3242" y="0"/>
            <a:chExt cx="12198484" cy="6858000"/>
          </a:xfrm>
        </p:grpSpPr>
        <p:grpSp>
          <p:nvGrpSpPr>
            <p:cNvPr id="9" name="组合 8">
              <a:extLst>
                <a:ext uri="{FF2B5EF4-FFF2-40B4-BE49-F238E27FC236}">
                  <a16:creationId xmlns:a16="http://schemas.microsoft.com/office/drawing/2014/main" id="{1054D44E-D160-3B5F-4C05-AA32BCB3F36D}"/>
                </a:ext>
              </a:extLst>
            </p:cNvPr>
            <p:cNvGrpSpPr/>
            <p:nvPr/>
          </p:nvGrpSpPr>
          <p:grpSpPr>
            <a:xfrm>
              <a:off x="0" y="0"/>
              <a:ext cx="12192000" cy="6858000"/>
              <a:chOff x="0" y="0"/>
              <a:chExt cx="12192000" cy="6858000"/>
            </a:xfrm>
          </p:grpSpPr>
          <p:sp>
            <p:nvSpPr>
              <p:cNvPr id="27" name="矩形 26">
                <a:extLst>
                  <a:ext uri="{FF2B5EF4-FFF2-40B4-BE49-F238E27FC236}">
                    <a16:creationId xmlns:a16="http://schemas.microsoft.com/office/drawing/2014/main" id="{246517A2-0F0D-8A06-EBB5-404DB5CAC2D0}"/>
                  </a:ext>
                </a:extLst>
              </p:cNvPr>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5784DEB3-ACDB-6A01-8860-44DAA5518F00}"/>
                  </a:ext>
                </a:extLst>
              </p:cNvPr>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a:extLst>
                <a:ext uri="{FF2B5EF4-FFF2-40B4-BE49-F238E27FC236}">
                  <a16:creationId xmlns:a16="http://schemas.microsoft.com/office/drawing/2014/main" id="{5751A34E-3C7D-9BA0-829C-F627C7593C81}"/>
                </a:ext>
              </a:extLst>
            </p:cNvPr>
            <p:cNvSpPr/>
            <p:nvPr/>
          </p:nvSpPr>
          <p:spPr>
            <a:xfrm>
              <a:off x="165708" y="141457"/>
              <a:ext cx="11860584" cy="6575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 name="组合 10">
              <a:extLst>
                <a:ext uri="{FF2B5EF4-FFF2-40B4-BE49-F238E27FC236}">
                  <a16:creationId xmlns:a16="http://schemas.microsoft.com/office/drawing/2014/main" id="{27D8BFB8-9D65-F75F-D7A2-5A73B8164D78}"/>
                </a:ext>
              </a:extLst>
            </p:cNvPr>
            <p:cNvGrpSpPr/>
            <p:nvPr/>
          </p:nvGrpSpPr>
          <p:grpSpPr>
            <a:xfrm>
              <a:off x="-3242" y="1145163"/>
              <a:ext cx="269131" cy="4670771"/>
              <a:chOff x="-3242" y="1145163"/>
              <a:chExt cx="269131" cy="4670771"/>
            </a:xfrm>
          </p:grpSpPr>
          <p:sp>
            <p:nvSpPr>
              <p:cNvPr id="20" name="平行四边形 19">
                <a:extLst>
                  <a:ext uri="{FF2B5EF4-FFF2-40B4-BE49-F238E27FC236}">
                    <a16:creationId xmlns:a16="http://schemas.microsoft.com/office/drawing/2014/main" id="{9675F141-2E71-F87E-53D4-3355AAD9DA3D}"/>
                  </a:ext>
                </a:extLst>
              </p:cNvPr>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a:extLst>
                  <a:ext uri="{FF2B5EF4-FFF2-40B4-BE49-F238E27FC236}">
                    <a16:creationId xmlns:a16="http://schemas.microsoft.com/office/drawing/2014/main" id="{BB8CEA86-CF11-F54B-7AEB-BEE7CDBD5D25}"/>
                  </a:ext>
                </a:extLst>
              </p:cNvPr>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平行四边形 21">
                <a:extLst>
                  <a:ext uri="{FF2B5EF4-FFF2-40B4-BE49-F238E27FC236}">
                    <a16:creationId xmlns:a16="http://schemas.microsoft.com/office/drawing/2014/main" id="{1E9421AC-31C3-968E-8BAD-3EB1BCE8FBA4}"/>
                  </a:ext>
                </a:extLst>
              </p:cNvPr>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平行四边形 22">
                <a:extLst>
                  <a:ext uri="{FF2B5EF4-FFF2-40B4-BE49-F238E27FC236}">
                    <a16:creationId xmlns:a16="http://schemas.microsoft.com/office/drawing/2014/main" id="{C96B5F99-C099-7349-C1D0-B5BB8A1F870B}"/>
                  </a:ext>
                </a:extLst>
              </p:cNvPr>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平行四边形 23">
                <a:extLst>
                  <a:ext uri="{FF2B5EF4-FFF2-40B4-BE49-F238E27FC236}">
                    <a16:creationId xmlns:a16="http://schemas.microsoft.com/office/drawing/2014/main" id="{7516FEEB-B9E7-F548-87BF-4003C94E39A1}"/>
                  </a:ext>
                </a:extLst>
              </p:cNvPr>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a:extLst>
                  <a:ext uri="{FF2B5EF4-FFF2-40B4-BE49-F238E27FC236}">
                    <a16:creationId xmlns:a16="http://schemas.microsoft.com/office/drawing/2014/main" id="{159B1C64-B18F-836D-67D4-257ADEF86AB3}"/>
                  </a:ext>
                </a:extLst>
              </p:cNvPr>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平行四边形 25">
                <a:extLst>
                  <a:ext uri="{FF2B5EF4-FFF2-40B4-BE49-F238E27FC236}">
                    <a16:creationId xmlns:a16="http://schemas.microsoft.com/office/drawing/2014/main" id="{27D615EF-99C2-5070-E36D-779F95E45E23}"/>
                  </a:ext>
                </a:extLst>
              </p:cNvPr>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a:extLst>
                <a:ext uri="{FF2B5EF4-FFF2-40B4-BE49-F238E27FC236}">
                  <a16:creationId xmlns:a16="http://schemas.microsoft.com/office/drawing/2014/main" id="{E8604B00-3287-09D6-18BC-AB09E14DFBD8}"/>
                </a:ext>
              </a:extLst>
            </p:cNvPr>
            <p:cNvGrpSpPr/>
            <p:nvPr/>
          </p:nvGrpSpPr>
          <p:grpSpPr>
            <a:xfrm>
              <a:off x="11926111" y="1145163"/>
              <a:ext cx="269131" cy="4670771"/>
              <a:chOff x="11926111" y="1145163"/>
              <a:chExt cx="269131" cy="4670771"/>
            </a:xfrm>
          </p:grpSpPr>
          <p:sp>
            <p:nvSpPr>
              <p:cNvPr id="13" name="平行四边形 12">
                <a:extLst>
                  <a:ext uri="{FF2B5EF4-FFF2-40B4-BE49-F238E27FC236}">
                    <a16:creationId xmlns:a16="http://schemas.microsoft.com/office/drawing/2014/main" id="{D236D59F-E141-BEC3-5A66-ACB33E2559FC}"/>
                  </a:ext>
                </a:extLst>
              </p:cNvPr>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a:extLst>
                  <a:ext uri="{FF2B5EF4-FFF2-40B4-BE49-F238E27FC236}">
                    <a16:creationId xmlns:a16="http://schemas.microsoft.com/office/drawing/2014/main" id="{209F3C92-6083-0E84-F381-E7C703305A3E}"/>
                  </a:ext>
                </a:extLst>
              </p:cNvPr>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a:extLst>
                  <a:ext uri="{FF2B5EF4-FFF2-40B4-BE49-F238E27FC236}">
                    <a16:creationId xmlns:a16="http://schemas.microsoft.com/office/drawing/2014/main" id="{D7BBDC53-01A7-746F-1E42-4419746ACEBC}"/>
                  </a:ext>
                </a:extLst>
              </p:cNvPr>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a:extLst>
                  <a:ext uri="{FF2B5EF4-FFF2-40B4-BE49-F238E27FC236}">
                    <a16:creationId xmlns:a16="http://schemas.microsoft.com/office/drawing/2014/main" id="{629F213D-185E-1B2D-9F35-7B3341FEB8CC}"/>
                  </a:ext>
                </a:extLst>
              </p:cNvPr>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a:extLst>
                  <a:ext uri="{FF2B5EF4-FFF2-40B4-BE49-F238E27FC236}">
                    <a16:creationId xmlns:a16="http://schemas.microsoft.com/office/drawing/2014/main" id="{D9F1939F-2E2A-5D77-2451-AAB1799D1AC9}"/>
                  </a:ext>
                </a:extLst>
              </p:cNvPr>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a:extLst>
                  <a:ext uri="{FF2B5EF4-FFF2-40B4-BE49-F238E27FC236}">
                    <a16:creationId xmlns:a16="http://schemas.microsoft.com/office/drawing/2014/main" id="{6422AB0D-C76C-0917-E31E-215B6F7326B5}"/>
                  </a:ext>
                </a:extLst>
              </p:cNvPr>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a:extLst>
                  <a:ext uri="{FF2B5EF4-FFF2-40B4-BE49-F238E27FC236}">
                    <a16:creationId xmlns:a16="http://schemas.microsoft.com/office/drawing/2014/main" id="{EA22F962-FBFE-20BE-2F6F-75D36C1559B6}"/>
                  </a:ext>
                </a:extLst>
              </p:cNvPr>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1" name="文本框 50">
            <a:extLst>
              <a:ext uri="{FF2B5EF4-FFF2-40B4-BE49-F238E27FC236}">
                <a16:creationId xmlns:a16="http://schemas.microsoft.com/office/drawing/2014/main" id="{ABDC895C-91B7-A147-D4DD-824C03EECDF4}"/>
              </a:ext>
            </a:extLst>
          </p:cNvPr>
          <p:cNvSpPr txBox="1"/>
          <p:nvPr/>
        </p:nvSpPr>
        <p:spPr>
          <a:xfrm>
            <a:off x="8054023" y="5021376"/>
            <a:ext cx="454025" cy="52197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D</a:t>
            </a:r>
          </a:p>
        </p:txBody>
      </p:sp>
      <p:sp>
        <p:nvSpPr>
          <p:cNvPr id="3" name="ZoneTexte 2">
            <a:extLst>
              <a:ext uri="{FF2B5EF4-FFF2-40B4-BE49-F238E27FC236}">
                <a16:creationId xmlns:a16="http://schemas.microsoft.com/office/drawing/2014/main" id="{3C073028-C0C9-1B23-3604-25C50AB47108}"/>
              </a:ext>
            </a:extLst>
          </p:cNvPr>
          <p:cNvSpPr txBox="1"/>
          <p:nvPr/>
        </p:nvSpPr>
        <p:spPr>
          <a:xfrm>
            <a:off x="938595" y="423474"/>
            <a:ext cx="6303818" cy="400110"/>
          </a:xfrm>
          <a:prstGeom prst="rect">
            <a:avLst/>
          </a:prstGeom>
          <a:noFill/>
        </p:spPr>
        <p:txBody>
          <a:bodyPr wrap="square">
            <a:spAutoFit/>
          </a:bodyPr>
          <a:lstStyle/>
          <a:p>
            <a:r>
              <a:rPr lang="fr-FR" sz="2000" dirty="0" smtClean="0">
                <a:solidFill>
                  <a:srgbClr val="E7C4C0"/>
                </a:solidFill>
                <a:latin typeface="Arial" panose="020B0604020202020204" pitchFamily="34" charset="0"/>
                <a:cs typeface="Arial" panose="020B0604020202020204" pitchFamily="34" charset="0"/>
              </a:rPr>
              <a:t>GANT PROJECT</a:t>
            </a:r>
            <a:endParaRPr lang="fr-FR" sz="2000" dirty="0">
              <a:solidFill>
                <a:srgbClr val="E7C4C0"/>
              </a:solidFill>
              <a:latin typeface="Arial" panose="020B0604020202020204" pitchFamily="34" charset="0"/>
              <a:cs typeface="Arial" panose="020B0604020202020204" pitchFamily="34" charset="0"/>
            </a:endParaRPr>
          </a:p>
        </p:txBody>
      </p:sp>
      <p:pic>
        <p:nvPicPr>
          <p:cNvPr id="2" name="Image 1"/>
          <p:cNvPicPr>
            <a:picLocks noChangeAspect="1"/>
          </p:cNvPicPr>
          <p:nvPr/>
        </p:nvPicPr>
        <p:blipFill>
          <a:blip r:embed="rId2"/>
          <a:stretch>
            <a:fillRect/>
          </a:stretch>
        </p:blipFill>
        <p:spPr>
          <a:xfrm>
            <a:off x="876300" y="1281112"/>
            <a:ext cx="10439400" cy="4295775"/>
          </a:xfrm>
          <a:prstGeom prst="rect">
            <a:avLst/>
          </a:prstGeom>
        </p:spPr>
      </p:pic>
    </p:spTree>
    <p:extLst>
      <p:ext uri="{BB962C8B-B14F-4D97-AF65-F5344CB8AC3E}">
        <p14:creationId xmlns:p14="http://schemas.microsoft.com/office/powerpoint/2010/main" val="1498623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E7AE704E-C286-48B9-BD8B-55E07AB37610}"/>
              </a:ext>
            </a:extLst>
          </p:cNvPr>
          <p:cNvGrpSpPr/>
          <p:nvPr/>
        </p:nvGrpSpPr>
        <p:grpSpPr>
          <a:xfrm>
            <a:off x="-3242" y="0"/>
            <a:ext cx="12198484" cy="6858000"/>
            <a:chOff x="-3242" y="0"/>
            <a:chExt cx="12198484" cy="6858000"/>
          </a:xfrm>
        </p:grpSpPr>
        <p:grpSp>
          <p:nvGrpSpPr>
            <p:cNvPr id="98" name="组合 97">
              <a:extLst>
                <a:ext uri="{FF2B5EF4-FFF2-40B4-BE49-F238E27FC236}">
                  <a16:creationId xmlns:a16="http://schemas.microsoft.com/office/drawing/2014/main" id="{EC70856D-9163-4162-A32B-AB06F5DE3C5B}"/>
                </a:ext>
              </a:extLst>
            </p:cNvPr>
            <p:cNvGrpSpPr/>
            <p:nvPr/>
          </p:nvGrpSpPr>
          <p:grpSpPr>
            <a:xfrm>
              <a:off x="-3242" y="0"/>
              <a:ext cx="12198484" cy="6858000"/>
              <a:chOff x="-3242" y="0"/>
              <a:chExt cx="12198484" cy="6858000"/>
            </a:xfrm>
          </p:grpSpPr>
          <p:grpSp>
            <p:nvGrpSpPr>
              <p:cNvPr id="102" name="组合 101">
                <a:extLst>
                  <a:ext uri="{FF2B5EF4-FFF2-40B4-BE49-F238E27FC236}">
                    <a16:creationId xmlns:a16="http://schemas.microsoft.com/office/drawing/2014/main" id="{DF70F4E8-7188-411E-921C-D3006521ACE4}"/>
                  </a:ext>
                </a:extLst>
              </p:cNvPr>
              <p:cNvGrpSpPr/>
              <p:nvPr/>
            </p:nvGrpSpPr>
            <p:grpSpPr>
              <a:xfrm>
                <a:off x="0" y="0"/>
                <a:ext cx="12192000" cy="6858000"/>
                <a:chOff x="0" y="0"/>
                <a:chExt cx="12192000" cy="6858000"/>
              </a:xfrm>
            </p:grpSpPr>
            <p:sp>
              <p:nvSpPr>
                <p:cNvPr id="120" name="矩形 119">
                  <a:extLst>
                    <a:ext uri="{FF2B5EF4-FFF2-40B4-BE49-F238E27FC236}">
                      <a16:creationId xmlns:a16="http://schemas.microsoft.com/office/drawing/2014/main" id="{AFB49147-F317-4775-9689-61B433C056A2}"/>
                    </a:ext>
                  </a:extLst>
                </p:cNvPr>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a:extLst>
                    <a:ext uri="{FF2B5EF4-FFF2-40B4-BE49-F238E27FC236}">
                      <a16:creationId xmlns:a16="http://schemas.microsoft.com/office/drawing/2014/main" id="{A84AD068-D4B1-4DDD-A527-09871EE35CFA}"/>
                    </a:ext>
                  </a:extLst>
                </p:cNvPr>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3" name="矩形 102">
                <a:extLst>
                  <a:ext uri="{FF2B5EF4-FFF2-40B4-BE49-F238E27FC236}">
                    <a16:creationId xmlns:a16="http://schemas.microsoft.com/office/drawing/2014/main" id="{458BA9F3-1DF7-456D-A8E1-3421E1F19D7E}"/>
                  </a:ext>
                </a:extLst>
              </p:cNvPr>
              <p:cNvSpPr/>
              <p:nvPr/>
            </p:nvSpPr>
            <p:spPr>
              <a:xfrm>
                <a:off x="267510" y="214009"/>
                <a:ext cx="11656980" cy="6429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4" name="组合 103">
                <a:extLst>
                  <a:ext uri="{FF2B5EF4-FFF2-40B4-BE49-F238E27FC236}">
                    <a16:creationId xmlns:a16="http://schemas.microsoft.com/office/drawing/2014/main" id="{802CFB77-D8C1-4776-BADB-5FA3413AC677}"/>
                  </a:ext>
                </a:extLst>
              </p:cNvPr>
              <p:cNvGrpSpPr/>
              <p:nvPr/>
            </p:nvGrpSpPr>
            <p:grpSpPr>
              <a:xfrm>
                <a:off x="-3242" y="1145163"/>
                <a:ext cx="269131" cy="4670771"/>
                <a:chOff x="-3242" y="1145163"/>
                <a:chExt cx="269131" cy="4670771"/>
              </a:xfrm>
            </p:grpSpPr>
            <p:sp>
              <p:nvSpPr>
                <p:cNvPr id="113" name="平行四边形 112">
                  <a:extLst>
                    <a:ext uri="{FF2B5EF4-FFF2-40B4-BE49-F238E27FC236}">
                      <a16:creationId xmlns:a16="http://schemas.microsoft.com/office/drawing/2014/main" id="{FA0FDC04-751C-4E08-99E1-D4D8F806657C}"/>
                    </a:ext>
                  </a:extLst>
                </p:cNvPr>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平行四边形 113">
                  <a:extLst>
                    <a:ext uri="{FF2B5EF4-FFF2-40B4-BE49-F238E27FC236}">
                      <a16:creationId xmlns:a16="http://schemas.microsoft.com/office/drawing/2014/main" id="{E3CE3A6E-5935-4726-8A0E-DE07F2AAC1C9}"/>
                    </a:ext>
                  </a:extLst>
                </p:cNvPr>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平行四边形 114">
                  <a:extLst>
                    <a:ext uri="{FF2B5EF4-FFF2-40B4-BE49-F238E27FC236}">
                      <a16:creationId xmlns:a16="http://schemas.microsoft.com/office/drawing/2014/main" id="{4C0EBCD4-B4C2-4B53-A1DB-0F5B757948B4}"/>
                    </a:ext>
                  </a:extLst>
                </p:cNvPr>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平行四边形 115">
                  <a:extLst>
                    <a:ext uri="{FF2B5EF4-FFF2-40B4-BE49-F238E27FC236}">
                      <a16:creationId xmlns:a16="http://schemas.microsoft.com/office/drawing/2014/main" id="{70F11F74-8F26-47FD-867A-2743007050CC}"/>
                    </a:ext>
                  </a:extLst>
                </p:cNvPr>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平行四边形 116">
                  <a:extLst>
                    <a:ext uri="{FF2B5EF4-FFF2-40B4-BE49-F238E27FC236}">
                      <a16:creationId xmlns:a16="http://schemas.microsoft.com/office/drawing/2014/main" id="{B9BABE39-9D1C-4518-87F0-E231FD52EFCB}"/>
                    </a:ext>
                  </a:extLst>
                </p:cNvPr>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平行四边形 117">
                  <a:extLst>
                    <a:ext uri="{FF2B5EF4-FFF2-40B4-BE49-F238E27FC236}">
                      <a16:creationId xmlns:a16="http://schemas.microsoft.com/office/drawing/2014/main" id="{4DC3DF51-72E8-45BF-9A9E-BF221048F0E1}"/>
                    </a:ext>
                  </a:extLst>
                </p:cNvPr>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平行四边形 118">
                  <a:extLst>
                    <a:ext uri="{FF2B5EF4-FFF2-40B4-BE49-F238E27FC236}">
                      <a16:creationId xmlns:a16="http://schemas.microsoft.com/office/drawing/2014/main" id="{E35F270F-0695-4D91-AF04-B70547567BC3}"/>
                    </a:ext>
                  </a:extLst>
                </p:cNvPr>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5" name="组合 104">
                <a:extLst>
                  <a:ext uri="{FF2B5EF4-FFF2-40B4-BE49-F238E27FC236}">
                    <a16:creationId xmlns:a16="http://schemas.microsoft.com/office/drawing/2014/main" id="{E8D90CA6-D554-44E6-87FA-D16AD977F642}"/>
                  </a:ext>
                </a:extLst>
              </p:cNvPr>
              <p:cNvGrpSpPr/>
              <p:nvPr/>
            </p:nvGrpSpPr>
            <p:grpSpPr>
              <a:xfrm>
                <a:off x="11926111" y="1145163"/>
                <a:ext cx="269131" cy="4670771"/>
                <a:chOff x="11926111" y="1145163"/>
                <a:chExt cx="269131" cy="4670771"/>
              </a:xfrm>
            </p:grpSpPr>
            <p:sp>
              <p:nvSpPr>
                <p:cNvPr id="106" name="平行四边形 105">
                  <a:extLst>
                    <a:ext uri="{FF2B5EF4-FFF2-40B4-BE49-F238E27FC236}">
                      <a16:creationId xmlns:a16="http://schemas.microsoft.com/office/drawing/2014/main" id="{09190319-2938-45E0-8992-1C418DC1DFA5}"/>
                    </a:ext>
                  </a:extLst>
                </p:cNvPr>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平行四边形 106">
                  <a:extLst>
                    <a:ext uri="{FF2B5EF4-FFF2-40B4-BE49-F238E27FC236}">
                      <a16:creationId xmlns:a16="http://schemas.microsoft.com/office/drawing/2014/main" id="{91B8E6FA-6930-453C-BCA5-C9E1BF7FCF8F}"/>
                    </a:ext>
                  </a:extLst>
                </p:cNvPr>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平行四边形 107">
                  <a:extLst>
                    <a:ext uri="{FF2B5EF4-FFF2-40B4-BE49-F238E27FC236}">
                      <a16:creationId xmlns:a16="http://schemas.microsoft.com/office/drawing/2014/main" id="{CF09CCCF-8C4C-4400-A172-3DC6068165EB}"/>
                    </a:ext>
                  </a:extLst>
                </p:cNvPr>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平行四边形 108">
                  <a:extLst>
                    <a:ext uri="{FF2B5EF4-FFF2-40B4-BE49-F238E27FC236}">
                      <a16:creationId xmlns:a16="http://schemas.microsoft.com/office/drawing/2014/main" id="{62918E34-3727-4342-97C7-B07D6631215E}"/>
                    </a:ext>
                  </a:extLst>
                </p:cNvPr>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平行四边形 109">
                  <a:extLst>
                    <a:ext uri="{FF2B5EF4-FFF2-40B4-BE49-F238E27FC236}">
                      <a16:creationId xmlns:a16="http://schemas.microsoft.com/office/drawing/2014/main" id="{0A33D5BD-5F53-4B93-BDF7-0EDE6A878D10}"/>
                    </a:ext>
                  </a:extLst>
                </p:cNvPr>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平行四边形 110">
                  <a:extLst>
                    <a:ext uri="{FF2B5EF4-FFF2-40B4-BE49-F238E27FC236}">
                      <a16:creationId xmlns:a16="http://schemas.microsoft.com/office/drawing/2014/main" id="{C3838292-561F-48DF-B1A9-35F3BD0E7BE3}"/>
                    </a:ext>
                  </a:extLst>
                </p:cNvPr>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平行四边形 111">
                  <a:extLst>
                    <a:ext uri="{FF2B5EF4-FFF2-40B4-BE49-F238E27FC236}">
                      <a16:creationId xmlns:a16="http://schemas.microsoft.com/office/drawing/2014/main" id="{BD7FF448-686F-40EC-B9FC-EFB156D2C89E}"/>
                    </a:ext>
                  </a:extLst>
                </p:cNvPr>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9" name="任意多边形: 形状 98">
              <a:extLst>
                <a:ext uri="{FF2B5EF4-FFF2-40B4-BE49-F238E27FC236}">
                  <a16:creationId xmlns:a16="http://schemas.microsoft.com/office/drawing/2014/main" id="{3E645565-7D4B-4510-B0BF-3079140EDE81}"/>
                </a:ext>
              </a:extLst>
            </p:cNvPr>
            <p:cNvSpPr/>
            <p:nvPr/>
          </p:nvSpPr>
          <p:spPr>
            <a:xfrm flipH="1">
              <a:off x="10019070" y="5563402"/>
              <a:ext cx="1740643" cy="975082"/>
            </a:xfrm>
            <a:custGeom>
              <a:avLst/>
              <a:gdLst>
                <a:gd name="connsiteX0" fmla="*/ 0 w 4202349"/>
                <a:gd name="connsiteY0" fmla="*/ 0 h 2354093"/>
                <a:gd name="connsiteX1" fmla="*/ 194553 w 4202349"/>
                <a:gd name="connsiteY1" fmla="*/ 0 h 2354093"/>
                <a:gd name="connsiteX2" fmla="*/ 428017 w 4202349"/>
                <a:gd name="connsiteY2" fmla="*/ 0 h 2354093"/>
                <a:gd name="connsiteX3" fmla="*/ 1712068 w 4202349"/>
                <a:gd name="connsiteY3" fmla="*/ 661480 h 2354093"/>
                <a:gd name="connsiteX4" fmla="*/ 4202349 w 4202349"/>
                <a:gd name="connsiteY4" fmla="*/ 2354093 h 2354093"/>
                <a:gd name="connsiteX5" fmla="*/ 0 w 4202349"/>
                <a:gd name="connsiteY5" fmla="*/ 2354093 h 2354093"/>
                <a:gd name="connsiteX6" fmla="*/ 0 w 4202349"/>
                <a:gd name="connsiteY6" fmla="*/ 58366 h 235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2349" h="2354093">
                  <a:moveTo>
                    <a:pt x="0" y="0"/>
                  </a:moveTo>
                  <a:lnTo>
                    <a:pt x="194553" y="0"/>
                  </a:lnTo>
                  <a:lnTo>
                    <a:pt x="428017" y="0"/>
                  </a:lnTo>
                  <a:lnTo>
                    <a:pt x="1712068" y="661480"/>
                  </a:lnTo>
                  <a:lnTo>
                    <a:pt x="4202349" y="2354093"/>
                  </a:lnTo>
                  <a:lnTo>
                    <a:pt x="0" y="2354093"/>
                  </a:lnTo>
                  <a:lnTo>
                    <a:pt x="0" y="58366"/>
                  </a:lnTo>
                </a:path>
              </a:pathLst>
            </a:custGeom>
            <a:solidFill>
              <a:srgbClr val="F5E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形状 99">
              <a:extLst>
                <a:ext uri="{FF2B5EF4-FFF2-40B4-BE49-F238E27FC236}">
                  <a16:creationId xmlns:a16="http://schemas.microsoft.com/office/drawing/2014/main" id="{1C0FA771-8C22-48C8-9EE7-555BB0F0B77F}"/>
                </a:ext>
              </a:extLst>
            </p:cNvPr>
            <p:cNvSpPr/>
            <p:nvPr/>
          </p:nvSpPr>
          <p:spPr>
            <a:xfrm>
              <a:off x="1277053" y="350132"/>
              <a:ext cx="2146570" cy="825647"/>
            </a:xfrm>
            <a:custGeom>
              <a:avLst/>
              <a:gdLst>
                <a:gd name="connsiteX0" fmla="*/ 0 w 4319081"/>
                <a:gd name="connsiteY0" fmla="*/ 0 h 1206230"/>
                <a:gd name="connsiteX1" fmla="*/ 4319081 w 4319081"/>
                <a:gd name="connsiteY1" fmla="*/ 0 h 1206230"/>
                <a:gd name="connsiteX2" fmla="*/ 3793788 w 4319081"/>
                <a:gd name="connsiteY2" fmla="*/ 350196 h 1206230"/>
                <a:gd name="connsiteX3" fmla="*/ 3638145 w 4319081"/>
                <a:gd name="connsiteY3" fmla="*/ 525294 h 1206230"/>
                <a:gd name="connsiteX4" fmla="*/ 3346315 w 4319081"/>
                <a:gd name="connsiteY4" fmla="*/ 661481 h 1206230"/>
                <a:gd name="connsiteX5" fmla="*/ 2723745 w 4319081"/>
                <a:gd name="connsiteY5" fmla="*/ 972766 h 1206230"/>
                <a:gd name="connsiteX6" fmla="*/ 2451371 w 4319081"/>
                <a:gd name="connsiteY6" fmla="*/ 1206230 h 1206230"/>
                <a:gd name="connsiteX7" fmla="*/ 1828800 w 4319081"/>
                <a:gd name="connsiteY7" fmla="*/ 992222 h 1206230"/>
                <a:gd name="connsiteX8" fmla="*/ 972766 w 4319081"/>
                <a:gd name="connsiteY8" fmla="*/ 564205 h 1206230"/>
                <a:gd name="connsiteX9" fmla="*/ 0 w 4319081"/>
                <a:gd name="connsiteY9" fmla="*/ 0 h 120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9081" h="1206230">
                  <a:moveTo>
                    <a:pt x="0" y="0"/>
                  </a:moveTo>
                  <a:lnTo>
                    <a:pt x="4319081" y="0"/>
                  </a:lnTo>
                  <a:lnTo>
                    <a:pt x="3793788" y="350196"/>
                  </a:lnTo>
                  <a:lnTo>
                    <a:pt x="3638145" y="525294"/>
                  </a:lnTo>
                  <a:lnTo>
                    <a:pt x="3346315" y="661481"/>
                  </a:lnTo>
                  <a:lnTo>
                    <a:pt x="2723745" y="972766"/>
                  </a:lnTo>
                  <a:lnTo>
                    <a:pt x="2451371" y="1206230"/>
                  </a:lnTo>
                  <a:lnTo>
                    <a:pt x="1828800" y="992222"/>
                  </a:lnTo>
                  <a:lnTo>
                    <a:pt x="972766" y="564205"/>
                  </a:lnTo>
                  <a:lnTo>
                    <a:pt x="0" y="0"/>
                  </a:lnTo>
                  <a:close/>
                </a:path>
              </a:pathLst>
            </a:custGeom>
            <a:solidFill>
              <a:srgbClr val="7FBA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任意多边形: 形状 100">
              <a:extLst>
                <a:ext uri="{FF2B5EF4-FFF2-40B4-BE49-F238E27FC236}">
                  <a16:creationId xmlns:a16="http://schemas.microsoft.com/office/drawing/2014/main" id="{33B44409-FF2A-4A25-BDC8-71387EA0B5A3}"/>
                </a:ext>
              </a:extLst>
            </p:cNvPr>
            <p:cNvSpPr/>
            <p:nvPr/>
          </p:nvSpPr>
          <p:spPr>
            <a:xfrm>
              <a:off x="395591" y="350132"/>
              <a:ext cx="1278717" cy="1719968"/>
            </a:xfrm>
            <a:custGeom>
              <a:avLst/>
              <a:gdLst>
                <a:gd name="connsiteX0" fmla="*/ 0 w 5194570"/>
                <a:gd name="connsiteY0" fmla="*/ 0 h 5486400"/>
                <a:gd name="connsiteX1" fmla="*/ 194553 w 5194570"/>
                <a:gd name="connsiteY1" fmla="*/ 0 h 5486400"/>
                <a:gd name="connsiteX2" fmla="*/ 5194570 w 5194570"/>
                <a:gd name="connsiteY2" fmla="*/ 0 h 5486400"/>
                <a:gd name="connsiteX3" fmla="*/ 4766553 w 5194570"/>
                <a:gd name="connsiteY3" fmla="*/ 778213 h 5486400"/>
                <a:gd name="connsiteX4" fmla="*/ 4688732 w 5194570"/>
                <a:gd name="connsiteY4" fmla="*/ 1303507 h 5486400"/>
                <a:gd name="connsiteX5" fmla="*/ 4338536 w 5194570"/>
                <a:gd name="connsiteY5" fmla="*/ 2120630 h 5486400"/>
                <a:gd name="connsiteX6" fmla="*/ 3638144 w 5194570"/>
                <a:gd name="connsiteY6" fmla="*/ 2373549 h 5486400"/>
                <a:gd name="connsiteX7" fmla="*/ 3463046 w 5194570"/>
                <a:gd name="connsiteY7" fmla="*/ 3035030 h 5486400"/>
                <a:gd name="connsiteX8" fmla="*/ 2607012 w 5194570"/>
                <a:gd name="connsiteY8" fmla="*/ 3540868 h 5486400"/>
                <a:gd name="connsiteX9" fmla="*/ 2140085 w 5194570"/>
                <a:gd name="connsiteY9" fmla="*/ 4163438 h 5486400"/>
                <a:gd name="connsiteX10" fmla="*/ 1303506 w 5194570"/>
                <a:gd name="connsiteY10" fmla="*/ 4066162 h 5486400"/>
                <a:gd name="connsiteX11" fmla="*/ 1186774 w 5194570"/>
                <a:gd name="connsiteY11" fmla="*/ 4435813 h 5486400"/>
                <a:gd name="connsiteX12" fmla="*/ 77821 w 5194570"/>
                <a:gd name="connsiteY12" fmla="*/ 5486400 h 5486400"/>
                <a:gd name="connsiteX13" fmla="*/ 38910 w 5194570"/>
                <a:gd name="connsiteY13" fmla="*/ 4066162 h 5486400"/>
                <a:gd name="connsiteX14" fmla="*/ 0 w 5194570"/>
                <a:gd name="connsiteY14" fmla="*/ 0 h 5486400"/>
                <a:gd name="connsiteX0" fmla="*/ 0 w 5194570"/>
                <a:gd name="connsiteY0" fmla="*/ 0 h 5510139"/>
                <a:gd name="connsiteX1" fmla="*/ 194553 w 5194570"/>
                <a:gd name="connsiteY1" fmla="*/ 0 h 5510139"/>
                <a:gd name="connsiteX2" fmla="*/ 5194570 w 5194570"/>
                <a:gd name="connsiteY2" fmla="*/ 0 h 5510139"/>
                <a:gd name="connsiteX3" fmla="*/ 4766553 w 5194570"/>
                <a:gd name="connsiteY3" fmla="*/ 778213 h 5510139"/>
                <a:gd name="connsiteX4" fmla="*/ 4688732 w 5194570"/>
                <a:gd name="connsiteY4" fmla="*/ 1303507 h 5510139"/>
                <a:gd name="connsiteX5" fmla="*/ 4338536 w 5194570"/>
                <a:gd name="connsiteY5" fmla="*/ 2120630 h 5510139"/>
                <a:gd name="connsiteX6" fmla="*/ 3638144 w 5194570"/>
                <a:gd name="connsiteY6" fmla="*/ 2373549 h 5510139"/>
                <a:gd name="connsiteX7" fmla="*/ 3463046 w 5194570"/>
                <a:gd name="connsiteY7" fmla="*/ 3035030 h 5510139"/>
                <a:gd name="connsiteX8" fmla="*/ 2607012 w 5194570"/>
                <a:gd name="connsiteY8" fmla="*/ 3540868 h 5510139"/>
                <a:gd name="connsiteX9" fmla="*/ 2140085 w 5194570"/>
                <a:gd name="connsiteY9" fmla="*/ 4163438 h 5510139"/>
                <a:gd name="connsiteX10" fmla="*/ 1303506 w 5194570"/>
                <a:gd name="connsiteY10" fmla="*/ 4066162 h 5510139"/>
                <a:gd name="connsiteX11" fmla="*/ 1186774 w 5194570"/>
                <a:gd name="connsiteY11" fmla="*/ 4435813 h 5510139"/>
                <a:gd name="connsiteX12" fmla="*/ 77821 w 5194570"/>
                <a:gd name="connsiteY12" fmla="*/ 5510139 h 5510139"/>
                <a:gd name="connsiteX13" fmla="*/ 38910 w 5194570"/>
                <a:gd name="connsiteY13" fmla="*/ 4066162 h 5510139"/>
                <a:gd name="connsiteX14" fmla="*/ 0 w 5194570"/>
                <a:gd name="connsiteY14" fmla="*/ 0 h 5510139"/>
                <a:gd name="connsiteX0" fmla="*/ 0 w 5194570"/>
                <a:gd name="connsiteY0" fmla="*/ 0 h 5510139"/>
                <a:gd name="connsiteX1" fmla="*/ 194553 w 5194570"/>
                <a:gd name="connsiteY1" fmla="*/ 0 h 5510139"/>
                <a:gd name="connsiteX2" fmla="*/ 5194570 w 5194570"/>
                <a:gd name="connsiteY2" fmla="*/ 0 h 5510139"/>
                <a:gd name="connsiteX3" fmla="*/ 4766553 w 5194570"/>
                <a:gd name="connsiteY3" fmla="*/ 778213 h 5510139"/>
                <a:gd name="connsiteX4" fmla="*/ 4688732 w 5194570"/>
                <a:gd name="connsiteY4" fmla="*/ 1303507 h 5510139"/>
                <a:gd name="connsiteX5" fmla="*/ 4338536 w 5194570"/>
                <a:gd name="connsiteY5" fmla="*/ 2120630 h 5510139"/>
                <a:gd name="connsiteX6" fmla="*/ 3638144 w 5194570"/>
                <a:gd name="connsiteY6" fmla="*/ 2373549 h 5510139"/>
                <a:gd name="connsiteX7" fmla="*/ 3463046 w 5194570"/>
                <a:gd name="connsiteY7" fmla="*/ 3035030 h 5510139"/>
                <a:gd name="connsiteX8" fmla="*/ 2607012 w 5194570"/>
                <a:gd name="connsiteY8" fmla="*/ 3540868 h 5510139"/>
                <a:gd name="connsiteX9" fmla="*/ 2140085 w 5194570"/>
                <a:gd name="connsiteY9" fmla="*/ 4163438 h 5510139"/>
                <a:gd name="connsiteX10" fmla="*/ 1303506 w 5194570"/>
                <a:gd name="connsiteY10" fmla="*/ 4066162 h 5510139"/>
                <a:gd name="connsiteX11" fmla="*/ 1186774 w 5194570"/>
                <a:gd name="connsiteY11" fmla="*/ 4435813 h 5510139"/>
                <a:gd name="connsiteX12" fmla="*/ 77821 w 5194570"/>
                <a:gd name="connsiteY12" fmla="*/ 5510139 h 5510139"/>
                <a:gd name="connsiteX13" fmla="*/ 38911 w 5194570"/>
                <a:gd name="connsiteY13" fmla="*/ 4113641 h 5510139"/>
                <a:gd name="connsiteX14" fmla="*/ 0 w 5194570"/>
                <a:gd name="connsiteY14" fmla="*/ 0 h 5510139"/>
                <a:gd name="connsiteX0" fmla="*/ 0 w 5194570"/>
                <a:gd name="connsiteY0" fmla="*/ 0 h 5510139"/>
                <a:gd name="connsiteX1" fmla="*/ 194553 w 5194570"/>
                <a:gd name="connsiteY1" fmla="*/ 0 h 5510139"/>
                <a:gd name="connsiteX2" fmla="*/ 5194570 w 5194570"/>
                <a:gd name="connsiteY2" fmla="*/ 0 h 5510139"/>
                <a:gd name="connsiteX3" fmla="*/ 4766553 w 5194570"/>
                <a:gd name="connsiteY3" fmla="*/ 778213 h 5510139"/>
                <a:gd name="connsiteX4" fmla="*/ 4688732 w 5194570"/>
                <a:gd name="connsiteY4" fmla="*/ 1303507 h 5510139"/>
                <a:gd name="connsiteX5" fmla="*/ 4338536 w 5194570"/>
                <a:gd name="connsiteY5" fmla="*/ 2120630 h 5510139"/>
                <a:gd name="connsiteX6" fmla="*/ 3638144 w 5194570"/>
                <a:gd name="connsiteY6" fmla="*/ 2373549 h 5510139"/>
                <a:gd name="connsiteX7" fmla="*/ 3463046 w 5194570"/>
                <a:gd name="connsiteY7" fmla="*/ 3035030 h 5510139"/>
                <a:gd name="connsiteX8" fmla="*/ 2607012 w 5194570"/>
                <a:gd name="connsiteY8" fmla="*/ 3540868 h 5510139"/>
                <a:gd name="connsiteX9" fmla="*/ 2140085 w 5194570"/>
                <a:gd name="connsiteY9" fmla="*/ 4163438 h 5510139"/>
                <a:gd name="connsiteX10" fmla="*/ 1303506 w 5194570"/>
                <a:gd name="connsiteY10" fmla="*/ 4066162 h 5510139"/>
                <a:gd name="connsiteX11" fmla="*/ 1186774 w 5194570"/>
                <a:gd name="connsiteY11" fmla="*/ 4435813 h 5510139"/>
                <a:gd name="connsiteX12" fmla="*/ 77821 w 5194570"/>
                <a:gd name="connsiteY12" fmla="*/ 5510139 h 5510139"/>
                <a:gd name="connsiteX13" fmla="*/ 215 w 5194570"/>
                <a:gd name="connsiteY13" fmla="*/ 4113641 h 5510139"/>
                <a:gd name="connsiteX14" fmla="*/ 0 w 5194570"/>
                <a:gd name="connsiteY14" fmla="*/ 0 h 5510139"/>
                <a:gd name="connsiteX0" fmla="*/ 0 w 5194570"/>
                <a:gd name="connsiteY0" fmla="*/ 0 h 5530802"/>
                <a:gd name="connsiteX1" fmla="*/ 194553 w 5194570"/>
                <a:gd name="connsiteY1" fmla="*/ 0 h 5530802"/>
                <a:gd name="connsiteX2" fmla="*/ 5194570 w 5194570"/>
                <a:gd name="connsiteY2" fmla="*/ 0 h 5530802"/>
                <a:gd name="connsiteX3" fmla="*/ 4766553 w 5194570"/>
                <a:gd name="connsiteY3" fmla="*/ 778213 h 5530802"/>
                <a:gd name="connsiteX4" fmla="*/ 4688732 w 5194570"/>
                <a:gd name="connsiteY4" fmla="*/ 1303507 h 5530802"/>
                <a:gd name="connsiteX5" fmla="*/ 4338536 w 5194570"/>
                <a:gd name="connsiteY5" fmla="*/ 2120630 h 5530802"/>
                <a:gd name="connsiteX6" fmla="*/ 3638144 w 5194570"/>
                <a:gd name="connsiteY6" fmla="*/ 2373549 h 5530802"/>
                <a:gd name="connsiteX7" fmla="*/ 3463046 w 5194570"/>
                <a:gd name="connsiteY7" fmla="*/ 3035030 h 5530802"/>
                <a:gd name="connsiteX8" fmla="*/ 2607012 w 5194570"/>
                <a:gd name="connsiteY8" fmla="*/ 3540868 h 5530802"/>
                <a:gd name="connsiteX9" fmla="*/ 2140085 w 5194570"/>
                <a:gd name="connsiteY9" fmla="*/ 4163438 h 5530802"/>
                <a:gd name="connsiteX10" fmla="*/ 1303506 w 5194570"/>
                <a:gd name="connsiteY10" fmla="*/ 4066162 h 5530802"/>
                <a:gd name="connsiteX11" fmla="*/ 1186774 w 5194570"/>
                <a:gd name="connsiteY11" fmla="*/ 4435813 h 5530802"/>
                <a:gd name="connsiteX12" fmla="*/ 13329 w 5194570"/>
                <a:gd name="connsiteY12" fmla="*/ 5530802 h 5530802"/>
                <a:gd name="connsiteX13" fmla="*/ 215 w 5194570"/>
                <a:gd name="connsiteY13" fmla="*/ 4113641 h 5530802"/>
                <a:gd name="connsiteX14" fmla="*/ 0 w 5194570"/>
                <a:gd name="connsiteY14" fmla="*/ 0 h 5530802"/>
                <a:gd name="connsiteX0" fmla="*/ 0 w 5194570"/>
                <a:gd name="connsiteY0" fmla="*/ 0 h 5530802"/>
                <a:gd name="connsiteX1" fmla="*/ 194553 w 5194570"/>
                <a:gd name="connsiteY1" fmla="*/ 0 h 5530802"/>
                <a:gd name="connsiteX2" fmla="*/ 5194570 w 5194570"/>
                <a:gd name="connsiteY2" fmla="*/ 0 h 5530802"/>
                <a:gd name="connsiteX3" fmla="*/ 4766553 w 5194570"/>
                <a:gd name="connsiteY3" fmla="*/ 778213 h 5530802"/>
                <a:gd name="connsiteX4" fmla="*/ 4688732 w 5194570"/>
                <a:gd name="connsiteY4" fmla="*/ 1303507 h 5530802"/>
                <a:gd name="connsiteX5" fmla="*/ 4338536 w 5194570"/>
                <a:gd name="connsiteY5" fmla="*/ 2120630 h 5530802"/>
                <a:gd name="connsiteX6" fmla="*/ 3638144 w 5194570"/>
                <a:gd name="connsiteY6" fmla="*/ 2373549 h 5530802"/>
                <a:gd name="connsiteX7" fmla="*/ 3463046 w 5194570"/>
                <a:gd name="connsiteY7" fmla="*/ 3035030 h 5530802"/>
                <a:gd name="connsiteX8" fmla="*/ 2607012 w 5194570"/>
                <a:gd name="connsiteY8" fmla="*/ 3540868 h 5530802"/>
                <a:gd name="connsiteX9" fmla="*/ 2140085 w 5194570"/>
                <a:gd name="connsiteY9" fmla="*/ 4163438 h 5530802"/>
                <a:gd name="connsiteX10" fmla="*/ 1303506 w 5194570"/>
                <a:gd name="connsiteY10" fmla="*/ 4066162 h 5530802"/>
                <a:gd name="connsiteX11" fmla="*/ 1186774 w 5194570"/>
                <a:gd name="connsiteY11" fmla="*/ 4435813 h 5530802"/>
                <a:gd name="connsiteX12" fmla="*/ 430 w 5194570"/>
                <a:gd name="connsiteY12" fmla="*/ 5530802 h 5530802"/>
                <a:gd name="connsiteX13" fmla="*/ 215 w 5194570"/>
                <a:gd name="connsiteY13" fmla="*/ 4113641 h 5530802"/>
                <a:gd name="connsiteX14" fmla="*/ 0 w 5194570"/>
                <a:gd name="connsiteY14" fmla="*/ 0 h 5530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194570" h="5530802">
                  <a:moveTo>
                    <a:pt x="0" y="0"/>
                  </a:moveTo>
                  <a:lnTo>
                    <a:pt x="194553" y="0"/>
                  </a:lnTo>
                  <a:lnTo>
                    <a:pt x="5194570" y="0"/>
                  </a:lnTo>
                  <a:lnTo>
                    <a:pt x="4766553" y="778213"/>
                  </a:lnTo>
                  <a:lnTo>
                    <a:pt x="4688732" y="1303507"/>
                  </a:lnTo>
                  <a:lnTo>
                    <a:pt x="4338536" y="2120630"/>
                  </a:lnTo>
                  <a:lnTo>
                    <a:pt x="3638144" y="2373549"/>
                  </a:lnTo>
                  <a:lnTo>
                    <a:pt x="3463046" y="3035030"/>
                  </a:lnTo>
                  <a:lnTo>
                    <a:pt x="2607012" y="3540868"/>
                  </a:lnTo>
                  <a:lnTo>
                    <a:pt x="2140085" y="4163438"/>
                  </a:lnTo>
                  <a:lnTo>
                    <a:pt x="1303506" y="4066162"/>
                  </a:lnTo>
                  <a:lnTo>
                    <a:pt x="1186774" y="4435813"/>
                  </a:lnTo>
                  <a:lnTo>
                    <a:pt x="430" y="5530802"/>
                  </a:lnTo>
                  <a:cubicBezTo>
                    <a:pt x="358" y="5058415"/>
                    <a:pt x="287" y="4586028"/>
                    <a:pt x="215" y="4113641"/>
                  </a:cubicBezTo>
                  <a:cubicBezTo>
                    <a:pt x="143" y="2742427"/>
                    <a:pt x="72" y="1371214"/>
                    <a:pt x="0" y="0"/>
                  </a:cubicBezTo>
                  <a:close/>
                </a:path>
              </a:pathLst>
            </a:custGeom>
            <a:solidFill>
              <a:srgbClr val="E9E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a:extLst>
              <a:ext uri="{FF2B5EF4-FFF2-40B4-BE49-F238E27FC236}">
                <a16:creationId xmlns:a16="http://schemas.microsoft.com/office/drawing/2014/main" id="{DB9CD7C3-5185-4313-973B-CCE0BAC7AE57}"/>
              </a:ext>
            </a:extLst>
          </p:cNvPr>
          <p:cNvGrpSpPr/>
          <p:nvPr/>
        </p:nvGrpSpPr>
        <p:grpSpPr>
          <a:xfrm>
            <a:off x="2717985" y="1746087"/>
            <a:ext cx="6752787" cy="3340888"/>
            <a:chOff x="2678343" y="1746087"/>
            <a:chExt cx="6752787" cy="3340888"/>
          </a:xfrm>
          <a:solidFill>
            <a:srgbClr val="A1CBB7"/>
          </a:solidFill>
        </p:grpSpPr>
        <p:sp>
          <p:nvSpPr>
            <p:cNvPr id="76" name="文本框 75">
              <a:extLst>
                <a:ext uri="{FF2B5EF4-FFF2-40B4-BE49-F238E27FC236}">
                  <a16:creationId xmlns:a16="http://schemas.microsoft.com/office/drawing/2014/main" id="{1B3D4812-3C67-4A58-B32F-CD9426D8DC9A}"/>
                </a:ext>
              </a:extLst>
            </p:cNvPr>
            <p:cNvSpPr txBox="1"/>
            <p:nvPr/>
          </p:nvSpPr>
          <p:spPr>
            <a:xfrm>
              <a:off x="2721038" y="1746087"/>
              <a:ext cx="1278717" cy="1364741"/>
            </a:xfrm>
            <a:custGeom>
              <a:avLst/>
              <a:gdLst/>
              <a:ahLst/>
              <a:cxnLst/>
              <a:rect l="l" t="t" r="r" b="b"/>
              <a:pathLst>
                <a:path w="1278717" h="1364741">
                  <a:moveTo>
                    <a:pt x="236958" y="0"/>
                  </a:moveTo>
                  <a:lnTo>
                    <a:pt x="1041760" y="0"/>
                  </a:lnTo>
                  <a:cubicBezTo>
                    <a:pt x="1111495" y="0"/>
                    <a:pt x="1168422" y="22059"/>
                    <a:pt x="1212540" y="66177"/>
                  </a:cubicBezTo>
                  <a:cubicBezTo>
                    <a:pt x="1256658" y="110296"/>
                    <a:pt x="1278717" y="167222"/>
                    <a:pt x="1278717" y="236958"/>
                  </a:cubicBezTo>
                  <a:lnTo>
                    <a:pt x="1278717" y="945696"/>
                  </a:lnTo>
                  <a:cubicBezTo>
                    <a:pt x="1278717" y="1031086"/>
                    <a:pt x="1252389" y="1128573"/>
                    <a:pt x="1199732" y="1238157"/>
                  </a:cubicBezTo>
                  <a:lnTo>
                    <a:pt x="1138937" y="1364741"/>
                  </a:lnTo>
                  <a:lnTo>
                    <a:pt x="832588" y="1364741"/>
                  </a:lnTo>
                  <a:lnTo>
                    <a:pt x="979852" y="1058838"/>
                  </a:lnTo>
                  <a:lnTo>
                    <a:pt x="979852" y="262575"/>
                  </a:lnTo>
                  <a:lnTo>
                    <a:pt x="298866" y="262575"/>
                  </a:lnTo>
                  <a:lnTo>
                    <a:pt x="298866" y="1014008"/>
                  </a:lnTo>
                  <a:lnTo>
                    <a:pt x="0" y="1014008"/>
                  </a:lnTo>
                  <a:lnTo>
                    <a:pt x="0" y="236958"/>
                  </a:lnTo>
                  <a:cubicBezTo>
                    <a:pt x="0" y="167222"/>
                    <a:pt x="22059" y="110296"/>
                    <a:pt x="66177" y="66177"/>
                  </a:cubicBezTo>
                  <a:cubicBezTo>
                    <a:pt x="110296" y="22059"/>
                    <a:pt x="167222" y="0"/>
                    <a:pt x="236958"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34400">
                <a:solidFill>
                  <a:srgbClr val="F3E4E7"/>
                </a:solidFill>
                <a:latin typeface="Arial" panose="020B0604020202020204" pitchFamily="34" charset="0"/>
                <a:cs typeface="Arial" panose="020B0604020202020204" pitchFamily="34" charset="0"/>
              </a:endParaRPr>
            </a:p>
          </p:txBody>
        </p:sp>
        <p:sp>
          <p:nvSpPr>
            <p:cNvPr id="75" name="文本框 74">
              <a:extLst>
                <a:ext uri="{FF2B5EF4-FFF2-40B4-BE49-F238E27FC236}">
                  <a16:creationId xmlns:a16="http://schemas.microsoft.com/office/drawing/2014/main" id="{05D7A1A5-20F4-44BA-87B4-31BA80337D51}"/>
                </a:ext>
              </a:extLst>
            </p:cNvPr>
            <p:cNvSpPr txBox="1"/>
            <p:nvPr/>
          </p:nvSpPr>
          <p:spPr>
            <a:xfrm>
              <a:off x="4466573" y="1746087"/>
              <a:ext cx="1364108" cy="1364741"/>
            </a:xfrm>
            <a:custGeom>
              <a:avLst/>
              <a:gdLst/>
              <a:ahLst/>
              <a:cxnLst/>
              <a:rect l="l" t="t" r="r" b="b"/>
              <a:pathLst>
                <a:path w="1364108" h="1364741">
                  <a:moveTo>
                    <a:pt x="236958" y="0"/>
                  </a:moveTo>
                  <a:lnTo>
                    <a:pt x="1122881" y="0"/>
                  </a:lnTo>
                  <a:cubicBezTo>
                    <a:pt x="1192616" y="0"/>
                    <a:pt x="1250254" y="22059"/>
                    <a:pt x="1295796" y="66177"/>
                  </a:cubicBezTo>
                  <a:cubicBezTo>
                    <a:pt x="1341337" y="110296"/>
                    <a:pt x="1364108" y="167222"/>
                    <a:pt x="1364108" y="236958"/>
                  </a:cubicBezTo>
                  <a:lnTo>
                    <a:pt x="1364108" y="1364741"/>
                  </a:lnTo>
                  <a:lnTo>
                    <a:pt x="1067377" y="1364741"/>
                  </a:lnTo>
                  <a:lnTo>
                    <a:pt x="1067377" y="262575"/>
                  </a:lnTo>
                  <a:lnTo>
                    <a:pt x="296731" y="262575"/>
                  </a:lnTo>
                  <a:lnTo>
                    <a:pt x="296731" y="1364741"/>
                  </a:lnTo>
                  <a:lnTo>
                    <a:pt x="0" y="1364741"/>
                  </a:lnTo>
                  <a:lnTo>
                    <a:pt x="0" y="236958"/>
                  </a:lnTo>
                  <a:cubicBezTo>
                    <a:pt x="0" y="167222"/>
                    <a:pt x="22060" y="110296"/>
                    <a:pt x="66178" y="66177"/>
                  </a:cubicBezTo>
                  <a:cubicBezTo>
                    <a:pt x="110296" y="22059"/>
                    <a:pt x="167223" y="0"/>
                    <a:pt x="236958" y="0"/>
                  </a:cubicBezTo>
                  <a:close/>
                </a:path>
              </a:pathLst>
            </a:custGeom>
            <a:solidFill>
              <a:srgbClr val="E9EFD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34400">
                <a:solidFill>
                  <a:srgbClr val="F3E4E7"/>
                </a:solidFill>
                <a:latin typeface="Arial" panose="020B0604020202020204" pitchFamily="34" charset="0"/>
                <a:cs typeface="Arial" panose="020B0604020202020204" pitchFamily="34" charset="0"/>
              </a:endParaRPr>
            </a:p>
          </p:txBody>
        </p:sp>
        <p:sp>
          <p:nvSpPr>
            <p:cNvPr id="74" name="文本框 73">
              <a:extLst>
                <a:ext uri="{FF2B5EF4-FFF2-40B4-BE49-F238E27FC236}">
                  <a16:creationId xmlns:a16="http://schemas.microsoft.com/office/drawing/2014/main" id="{9B4247D4-C895-4C7A-BF47-0CF9D1500AA0}"/>
                </a:ext>
              </a:extLst>
            </p:cNvPr>
            <p:cNvSpPr txBox="1"/>
            <p:nvPr/>
          </p:nvSpPr>
          <p:spPr>
            <a:xfrm>
              <a:off x="6321488" y="1746087"/>
              <a:ext cx="1278717" cy="1364741"/>
            </a:xfrm>
            <a:custGeom>
              <a:avLst/>
              <a:gdLst/>
              <a:ahLst/>
              <a:cxnLst/>
              <a:rect l="l" t="t" r="r" b="b"/>
              <a:pathLst>
                <a:path w="1278717" h="1364741">
                  <a:moveTo>
                    <a:pt x="236958" y="0"/>
                  </a:moveTo>
                  <a:lnTo>
                    <a:pt x="1041760" y="0"/>
                  </a:lnTo>
                  <a:cubicBezTo>
                    <a:pt x="1111495" y="0"/>
                    <a:pt x="1168422" y="22059"/>
                    <a:pt x="1212540" y="66177"/>
                  </a:cubicBezTo>
                  <a:cubicBezTo>
                    <a:pt x="1256658" y="110296"/>
                    <a:pt x="1278717" y="167222"/>
                    <a:pt x="1278717" y="236958"/>
                  </a:cubicBezTo>
                  <a:lnTo>
                    <a:pt x="1278717" y="945696"/>
                  </a:lnTo>
                  <a:cubicBezTo>
                    <a:pt x="1278717" y="1031086"/>
                    <a:pt x="1252389" y="1128573"/>
                    <a:pt x="1199731" y="1238157"/>
                  </a:cubicBezTo>
                  <a:lnTo>
                    <a:pt x="1138936" y="1364741"/>
                  </a:lnTo>
                  <a:lnTo>
                    <a:pt x="832588" y="1364741"/>
                  </a:lnTo>
                  <a:lnTo>
                    <a:pt x="979852" y="1058838"/>
                  </a:lnTo>
                  <a:lnTo>
                    <a:pt x="979852" y="262575"/>
                  </a:lnTo>
                  <a:lnTo>
                    <a:pt x="298866" y="262575"/>
                  </a:lnTo>
                  <a:lnTo>
                    <a:pt x="298866" y="1014008"/>
                  </a:lnTo>
                  <a:lnTo>
                    <a:pt x="0" y="1014008"/>
                  </a:lnTo>
                  <a:lnTo>
                    <a:pt x="0" y="236958"/>
                  </a:lnTo>
                  <a:cubicBezTo>
                    <a:pt x="0" y="167222"/>
                    <a:pt x="22059" y="110296"/>
                    <a:pt x="66177" y="66177"/>
                  </a:cubicBezTo>
                  <a:cubicBezTo>
                    <a:pt x="110296" y="22059"/>
                    <a:pt x="167222" y="0"/>
                    <a:pt x="236958"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34400">
                <a:solidFill>
                  <a:srgbClr val="F3E4E7"/>
                </a:solidFill>
                <a:latin typeface="Arial" panose="020B0604020202020204" pitchFamily="34" charset="0"/>
                <a:cs typeface="Arial" panose="020B0604020202020204" pitchFamily="34" charset="0"/>
              </a:endParaRPr>
            </a:p>
          </p:txBody>
        </p:sp>
        <p:sp>
          <p:nvSpPr>
            <p:cNvPr id="73" name="文本框 72">
              <a:extLst>
                <a:ext uri="{FF2B5EF4-FFF2-40B4-BE49-F238E27FC236}">
                  <a16:creationId xmlns:a16="http://schemas.microsoft.com/office/drawing/2014/main" id="{6D3C01F5-E9B8-47BE-8303-68F7F79E4EB4}"/>
                </a:ext>
              </a:extLst>
            </p:cNvPr>
            <p:cNvSpPr txBox="1"/>
            <p:nvPr/>
          </p:nvSpPr>
          <p:spPr>
            <a:xfrm>
              <a:off x="8067023" y="1746087"/>
              <a:ext cx="1364107" cy="1364741"/>
            </a:xfrm>
            <a:custGeom>
              <a:avLst/>
              <a:gdLst/>
              <a:ahLst/>
              <a:cxnLst/>
              <a:rect l="l" t="t" r="r" b="b"/>
              <a:pathLst>
                <a:path w="1364107" h="1364741">
                  <a:moveTo>
                    <a:pt x="236958" y="0"/>
                  </a:moveTo>
                  <a:lnTo>
                    <a:pt x="1122880" y="0"/>
                  </a:lnTo>
                  <a:cubicBezTo>
                    <a:pt x="1192616" y="0"/>
                    <a:pt x="1250255" y="22059"/>
                    <a:pt x="1295795" y="66177"/>
                  </a:cubicBezTo>
                  <a:cubicBezTo>
                    <a:pt x="1341337" y="110296"/>
                    <a:pt x="1364107" y="167222"/>
                    <a:pt x="1364107" y="236958"/>
                  </a:cubicBezTo>
                  <a:lnTo>
                    <a:pt x="1364107" y="1364741"/>
                  </a:lnTo>
                  <a:lnTo>
                    <a:pt x="1067377" y="1364741"/>
                  </a:lnTo>
                  <a:lnTo>
                    <a:pt x="1067377" y="262575"/>
                  </a:lnTo>
                  <a:lnTo>
                    <a:pt x="296731" y="262575"/>
                  </a:lnTo>
                  <a:lnTo>
                    <a:pt x="296731" y="1364741"/>
                  </a:lnTo>
                  <a:lnTo>
                    <a:pt x="0" y="1364741"/>
                  </a:lnTo>
                  <a:lnTo>
                    <a:pt x="0" y="236958"/>
                  </a:lnTo>
                  <a:cubicBezTo>
                    <a:pt x="0" y="167222"/>
                    <a:pt x="22059" y="110296"/>
                    <a:pt x="66178" y="66177"/>
                  </a:cubicBezTo>
                  <a:cubicBezTo>
                    <a:pt x="110296" y="22059"/>
                    <a:pt x="167222" y="0"/>
                    <a:pt x="236958" y="0"/>
                  </a:cubicBezTo>
                  <a:close/>
                </a:path>
              </a:pathLst>
            </a:custGeom>
            <a:solidFill>
              <a:srgbClr val="E9EFD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34400">
                <a:solidFill>
                  <a:srgbClr val="F3E4E7"/>
                </a:solidFill>
                <a:latin typeface="Arial" panose="020B0604020202020204" pitchFamily="34" charset="0"/>
                <a:cs typeface="Arial" panose="020B0604020202020204" pitchFamily="34" charset="0"/>
              </a:endParaRPr>
            </a:p>
          </p:txBody>
        </p:sp>
        <p:sp>
          <p:nvSpPr>
            <p:cNvPr id="65" name="文本框 64">
              <a:extLst>
                <a:ext uri="{FF2B5EF4-FFF2-40B4-BE49-F238E27FC236}">
                  <a16:creationId xmlns:a16="http://schemas.microsoft.com/office/drawing/2014/main" id="{9E78A33A-69B4-49A8-9BB4-9CA176D0D7DF}"/>
                </a:ext>
              </a:extLst>
            </p:cNvPr>
            <p:cNvSpPr txBox="1"/>
            <p:nvPr/>
          </p:nvSpPr>
          <p:spPr>
            <a:xfrm>
              <a:off x="2678343" y="4434227"/>
              <a:ext cx="1325682" cy="652748"/>
            </a:xfrm>
            <a:custGeom>
              <a:avLst/>
              <a:gdLst/>
              <a:ahLst/>
              <a:cxnLst/>
              <a:rect l="l" t="t" r="r" b="b"/>
              <a:pathLst>
                <a:path w="1325682" h="652748">
                  <a:moveTo>
                    <a:pt x="238189" y="0"/>
                  </a:moveTo>
                  <a:lnTo>
                    <a:pt x="546031" y="0"/>
                  </a:lnTo>
                  <a:lnTo>
                    <a:pt x="358639" y="390173"/>
                  </a:lnTo>
                  <a:lnTo>
                    <a:pt x="1325682" y="390173"/>
                  </a:lnTo>
                  <a:lnTo>
                    <a:pt x="1325682" y="652748"/>
                  </a:lnTo>
                  <a:lnTo>
                    <a:pt x="0" y="652748"/>
                  </a:lnTo>
                  <a:lnTo>
                    <a:pt x="0" y="494776"/>
                  </a:lnTo>
                  <a:lnTo>
                    <a:pt x="238189" y="0"/>
                  </a:lnTo>
                  <a:close/>
                </a:path>
              </a:pathLst>
            </a:custGeom>
            <a:solidFill>
              <a:srgbClr val="E9EFD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34400">
                <a:solidFill>
                  <a:srgbClr val="F3E4E7"/>
                </a:solidFill>
                <a:latin typeface="Arial" panose="020B0604020202020204" pitchFamily="34" charset="0"/>
                <a:cs typeface="Arial" panose="020B0604020202020204" pitchFamily="34" charset="0"/>
              </a:endParaRPr>
            </a:p>
          </p:txBody>
        </p:sp>
        <p:sp>
          <p:nvSpPr>
            <p:cNvPr id="64" name="文本框 63">
              <a:extLst>
                <a:ext uri="{FF2B5EF4-FFF2-40B4-BE49-F238E27FC236}">
                  <a16:creationId xmlns:a16="http://schemas.microsoft.com/office/drawing/2014/main" id="{E9C472C0-6FC5-4781-8906-977ABCBBA02F}"/>
                </a:ext>
              </a:extLst>
            </p:cNvPr>
            <p:cNvSpPr txBox="1"/>
            <p:nvPr/>
          </p:nvSpPr>
          <p:spPr>
            <a:xfrm>
              <a:off x="4466573" y="4434227"/>
              <a:ext cx="1364108" cy="652748"/>
            </a:xfrm>
            <a:custGeom>
              <a:avLst/>
              <a:gdLst/>
              <a:ahLst/>
              <a:cxnLst/>
              <a:rect l="l" t="t" r="r" b="b"/>
              <a:pathLst>
                <a:path w="1364108" h="652748">
                  <a:moveTo>
                    <a:pt x="0" y="0"/>
                  </a:moveTo>
                  <a:lnTo>
                    <a:pt x="296731" y="0"/>
                  </a:lnTo>
                  <a:lnTo>
                    <a:pt x="296731" y="390173"/>
                  </a:lnTo>
                  <a:lnTo>
                    <a:pt x="1067377" y="390173"/>
                  </a:lnTo>
                  <a:lnTo>
                    <a:pt x="1067377" y="0"/>
                  </a:lnTo>
                  <a:lnTo>
                    <a:pt x="1364108" y="0"/>
                  </a:lnTo>
                  <a:lnTo>
                    <a:pt x="1364108" y="415790"/>
                  </a:lnTo>
                  <a:cubicBezTo>
                    <a:pt x="1364108" y="485526"/>
                    <a:pt x="1341337" y="542453"/>
                    <a:pt x="1295796" y="586571"/>
                  </a:cubicBezTo>
                  <a:cubicBezTo>
                    <a:pt x="1250254" y="630689"/>
                    <a:pt x="1192616" y="652748"/>
                    <a:pt x="1122881" y="652748"/>
                  </a:cubicBezTo>
                  <a:lnTo>
                    <a:pt x="236958" y="652748"/>
                  </a:lnTo>
                  <a:cubicBezTo>
                    <a:pt x="167223" y="652748"/>
                    <a:pt x="110296" y="630689"/>
                    <a:pt x="66178" y="586571"/>
                  </a:cubicBezTo>
                  <a:cubicBezTo>
                    <a:pt x="22060" y="542453"/>
                    <a:pt x="0" y="485526"/>
                    <a:pt x="0" y="415790"/>
                  </a:cubicBezTo>
                  <a:lnTo>
                    <a:pt x="0" y="0"/>
                  </a:lnTo>
                  <a:close/>
                </a:path>
              </a:pathLst>
            </a:custGeom>
            <a:solidFill>
              <a:srgbClr val="A1CBB7"/>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34400">
                <a:solidFill>
                  <a:srgbClr val="F3E4E7"/>
                </a:solidFill>
                <a:latin typeface="Arial" panose="020B0604020202020204" pitchFamily="34" charset="0"/>
                <a:cs typeface="Arial" panose="020B0604020202020204" pitchFamily="34" charset="0"/>
              </a:endParaRPr>
            </a:p>
          </p:txBody>
        </p:sp>
        <p:sp>
          <p:nvSpPr>
            <p:cNvPr id="63" name="文本框 62">
              <a:extLst>
                <a:ext uri="{FF2B5EF4-FFF2-40B4-BE49-F238E27FC236}">
                  <a16:creationId xmlns:a16="http://schemas.microsoft.com/office/drawing/2014/main" id="{8367921B-AC37-4C60-87E7-E79F11EA50F8}"/>
                </a:ext>
              </a:extLst>
            </p:cNvPr>
            <p:cNvSpPr txBox="1"/>
            <p:nvPr/>
          </p:nvSpPr>
          <p:spPr>
            <a:xfrm>
              <a:off x="6278793" y="4434227"/>
              <a:ext cx="1325682" cy="652748"/>
            </a:xfrm>
            <a:custGeom>
              <a:avLst/>
              <a:gdLst/>
              <a:ahLst/>
              <a:cxnLst/>
              <a:rect l="l" t="t" r="r" b="b"/>
              <a:pathLst>
                <a:path w="1325682" h="652748">
                  <a:moveTo>
                    <a:pt x="238189" y="0"/>
                  </a:moveTo>
                  <a:lnTo>
                    <a:pt x="546031" y="0"/>
                  </a:lnTo>
                  <a:lnTo>
                    <a:pt x="358639" y="390173"/>
                  </a:lnTo>
                  <a:lnTo>
                    <a:pt x="1325682" y="390173"/>
                  </a:lnTo>
                  <a:lnTo>
                    <a:pt x="1325682" y="652748"/>
                  </a:lnTo>
                  <a:lnTo>
                    <a:pt x="0" y="652748"/>
                  </a:lnTo>
                  <a:lnTo>
                    <a:pt x="0" y="494776"/>
                  </a:lnTo>
                  <a:lnTo>
                    <a:pt x="238189" y="0"/>
                  </a:lnTo>
                  <a:close/>
                </a:path>
              </a:pathLst>
            </a:custGeom>
            <a:solidFill>
              <a:srgbClr val="E9EFD5"/>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34400">
                <a:solidFill>
                  <a:srgbClr val="F3E4E7"/>
                </a:solidFill>
                <a:latin typeface="Arial" panose="020B0604020202020204" pitchFamily="34" charset="0"/>
                <a:cs typeface="Arial" panose="020B0604020202020204" pitchFamily="34" charset="0"/>
              </a:endParaRPr>
            </a:p>
          </p:txBody>
        </p:sp>
        <p:sp>
          <p:nvSpPr>
            <p:cNvPr id="62" name="文本框 61">
              <a:extLst>
                <a:ext uri="{FF2B5EF4-FFF2-40B4-BE49-F238E27FC236}">
                  <a16:creationId xmlns:a16="http://schemas.microsoft.com/office/drawing/2014/main" id="{028BDAC3-2320-4C94-96C2-DE4A0CD37187}"/>
                </a:ext>
              </a:extLst>
            </p:cNvPr>
            <p:cNvSpPr txBox="1"/>
            <p:nvPr/>
          </p:nvSpPr>
          <p:spPr>
            <a:xfrm>
              <a:off x="8067023" y="4434227"/>
              <a:ext cx="1364107" cy="652748"/>
            </a:xfrm>
            <a:custGeom>
              <a:avLst/>
              <a:gdLst/>
              <a:ahLst/>
              <a:cxnLst/>
              <a:rect l="l" t="t" r="r" b="b"/>
              <a:pathLst>
                <a:path w="1364107" h="652748">
                  <a:moveTo>
                    <a:pt x="0" y="0"/>
                  </a:moveTo>
                  <a:lnTo>
                    <a:pt x="296731" y="0"/>
                  </a:lnTo>
                  <a:lnTo>
                    <a:pt x="296731" y="390173"/>
                  </a:lnTo>
                  <a:lnTo>
                    <a:pt x="1067377" y="390173"/>
                  </a:lnTo>
                  <a:lnTo>
                    <a:pt x="1067377" y="0"/>
                  </a:lnTo>
                  <a:lnTo>
                    <a:pt x="1364107" y="0"/>
                  </a:lnTo>
                  <a:lnTo>
                    <a:pt x="1364107" y="415790"/>
                  </a:lnTo>
                  <a:cubicBezTo>
                    <a:pt x="1364107" y="485526"/>
                    <a:pt x="1341337" y="542453"/>
                    <a:pt x="1295795" y="586571"/>
                  </a:cubicBezTo>
                  <a:cubicBezTo>
                    <a:pt x="1250255" y="630689"/>
                    <a:pt x="1192616" y="652748"/>
                    <a:pt x="1122880" y="652748"/>
                  </a:cubicBezTo>
                  <a:lnTo>
                    <a:pt x="236958" y="652748"/>
                  </a:lnTo>
                  <a:cubicBezTo>
                    <a:pt x="167222" y="652748"/>
                    <a:pt x="110296" y="630689"/>
                    <a:pt x="66178" y="586571"/>
                  </a:cubicBezTo>
                  <a:cubicBezTo>
                    <a:pt x="22059" y="542453"/>
                    <a:pt x="0" y="485526"/>
                    <a:pt x="0" y="415790"/>
                  </a:cubicBezTo>
                  <a:lnTo>
                    <a:pt x="0" y="0"/>
                  </a:lnTo>
                  <a:close/>
                </a:path>
              </a:pathLst>
            </a:custGeom>
            <a:solidFill>
              <a:srgbClr val="A1CBB7"/>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34400">
                <a:solidFill>
                  <a:srgbClr val="F3E4E7"/>
                </a:solidFill>
                <a:latin typeface="Arial" panose="020B0604020202020204" pitchFamily="34" charset="0"/>
                <a:cs typeface="Arial" panose="020B0604020202020204" pitchFamily="34" charset="0"/>
              </a:endParaRPr>
            </a:p>
          </p:txBody>
        </p:sp>
      </p:grpSp>
      <p:sp>
        <p:nvSpPr>
          <p:cNvPr id="94" name="文本框 93">
            <a:extLst>
              <a:ext uri="{FF2B5EF4-FFF2-40B4-BE49-F238E27FC236}">
                <a16:creationId xmlns:a16="http://schemas.microsoft.com/office/drawing/2014/main" id="{FA3FB16C-F536-48DF-9E23-63AC534E90E3}"/>
              </a:ext>
            </a:extLst>
          </p:cNvPr>
          <p:cNvSpPr txBox="1"/>
          <p:nvPr/>
        </p:nvSpPr>
        <p:spPr>
          <a:xfrm>
            <a:off x="1736208" y="3271160"/>
            <a:ext cx="8716360" cy="923330"/>
          </a:xfrm>
          <a:prstGeom prst="rect">
            <a:avLst/>
          </a:prstGeom>
          <a:noFill/>
        </p:spPr>
        <p:txBody>
          <a:bodyPr wrap="none" rtlCol="0">
            <a:spAutoFit/>
          </a:bodyPr>
          <a:lstStyle/>
          <a:p>
            <a:pPr algn="ctr"/>
            <a:r>
              <a:rPr lang="en-US" altLang="zh-CN" sz="5400">
                <a:solidFill>
                  <a:srgbClr val="E7C4C0"/>
                </a:solidFill>
                <a:latin typeface="Arial" panose="020B0604020202020204" pitchFamily="34" charset="0"/>
                <a:cs typeface="Arial" panose="020B0604020202020204" pitchFamily="34" charset="0"/>
              </a:rPr>
              <a:t>THANKS FOR ATTENTION</a:t>
            </a:r>
            <a:endParaRPr lang="zh-CN" altLang="en-US" sz="5400">
              <a:solidFill>
                <a:srgbClr val="E7C4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1474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a:extLst>
              <a:ext uri="{FF2B5EF4-FFF2-40B4-BE49-F238E27FC236}">
                <a16:creationId xmlns:a16="http://schemas.microsoft.com/office/drawing/2014/main" id="{686206E5-E01C-46E7-8905-C19B706F70DB}"/>
              </a:ext>
            </a:extLst>
          </p:cNvPr>
          <p:cNvGrpSpPr/>
          <p:nvPr/>
        </p:nvGrpSpPr>
        <p:grpSpPr>
          <a:xfrm>
            <a:off x="-3242" y="0"/>
            <a:ext cx="12198484" cy="6858000"/>
            <a:chOff x="-3242" y="0"/>
            <a:chExt cx="12198484" cy="6858000"/>
          </a:xfrm>
        </p:grpSpPr>
        <p:grpSp>
          <p:nvGrpSpPr>
            <p:cNvPr id="79" name="组合 78">
              <a:extLst>
                <a:ext uri="{FF2B5EF4-FFF2-40B4-BE49-F238E27FC236}">
                  <a16:creationId xmlns:a16="http://schemas.microsoft.com/office/drawing/2014/main" id="{02F7F131-9A85-429E-81FE-2E45C18DB6AE}"/>
                </a:ext>
              </a:extLst>
            </p:cNvPr>
            <p:cNvGrpSpPr/>
            <p:nvPr/>
          </p:nvGrpSpPr>
          <p:grpSpPr>
            <a:xfrm>
              <a:off x="-3242" y="0"/>
              <a:ext cx="12198484" cy="6858000"/>
              <a:chOff x="-3242" y="0"/>
              <a:chExt cx="12198484" cy="6858000"/>
            </a:xfrm>
          </p:grpSpPr>
          <p:grpSp>
            <p:nvGrpSpPr>
              <p:cNvPr id="83" name="组合 82">
                <a:extLst>
                  <a:ext uri="{FF2B5EF4-FFF2-40B4-BE49-F238E27FC236}">
                    <a16:creationId xmlns:a16="http://schemas.microsoft.com/office/drawing/2014/main" id="{0A738C11-53A0-402C-98A7-84AA9DCFF030}"/>
                  </a:ext>
                </a:extLst>
              </p:cNvPr>
              <p:cNvGrpSpPr/>
              <p:nvPr/>
            </p:nvGrpSpPr>
            <p:grpSpPr>
              <a:xfrm>
                <a:off x="0" y="0"/>
                <a:ext cx="12192000" cy="6858000"/>
                <a:chOff x="0" y="0"/>
                <a:chExt cx="12192000" cy="6858000"/>
              </a:xfrm>
            </p:grpSpPr>
            <p:sp>
              <p:nvSpPr>
                <p:cNvPr id="107" name="矩形 106">
                  <a:extLst>
                    <a:ext uri="{FF2B5EF4-FFF2-40B4-BE49-F238E27FC236}">
                      <a16:creationId xmlns:a16="http://schemas.microsoft.com/office/drawing/2014/main" id="{348B0131-14F1-4208-848D-704C45EE71F5}"/>
                    </a:ext>
                  </a:extLst>
                </p:cNvPr>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a:extLst>
                    <a:ext uri="{FF2B5EF4-FFF2-40B4-BE49-F238E27FC236}">
                      <a16:creationId xmlns:a16="http://schemas.microsoft.com/office/drawing/2014/main" id="{C1AF9AB9-4083-4D66-8C75-97E1647E08B9}"/>
                    </a:ext>
                  </a:extLst>
                </p:cNvPr>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4" name="矩形 83">
                <a:extLst>
                  <a:ext uri="{FF2B5EF4-FFF2-40B4-BE49-F238E27FC236}">
                    <a16:creationId xmlns:a16="http://schemas.microsoft.com/office/drawing/2014/main" id="{FD1CC2AD-75BC-417F-A240-023E430FE444}"/>
                  </a:ext>
                </a:extLst>
              </p:cNvPr>
              <p:cNvSpPr/>
              <p:nvPr/>
            </p:nvSpPr>
            <p:spPr>
              <a:xfrm>
                <a:off x="267510" y="214009"/>
                <a:ext cx="11656980" cy="6429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5" name="组合 84">
                <a:extLst>
                  <a:ext uri="{FF2B5EF4-FFF2-40B4-BE49-F238E27FC236}">
                    <a16:creationId xmlns:a16="http://schemas.microsoft.com/office/drawing/2014/main" id="{61DD3BDE-6C76-4E3D-9CAB-E1FAD73B4E8D}"/>
                  </a:ext>
                </a:extLst>
              </p:cNvPr>
              <p:cNvGrpSpPr/>
              <p:nvPr/>
            </p:nvGrpSpPr>
            <p:grpSpPr>
              <a:xfrm>
                <a:off x="-3242" y="1145163"/>
                <a:ext cx="269131" cy="4670771"/>
                <a:chOff x="-3242" y="1145163"/>
                <a:chExt cx="269131" cy="4670771"/>
              </a:xfrm>
            </p:grpSpPr>
            <p:sp>
              <p:nvSpPr>
                <p:cNvPr id="100" name="平行四边形 99">
                  <a:extLst>
                    <a:ext uri="{FF2B5EF4-FFF2-40B4-BE49-F238E27FC236}">
                      <a16:creationId xmlns:a16="http://schemas.microsoft.com/office/drawing/2014/main" id="{A56A4FE3-8F9A-459F-BA4E-1104FAF17831}"/>
                    </a:ext>
                  </a:extLst>
                </p:cNvPr>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平行四边形 100">
                  <a:extLst>
                    <a:ext uri="{FF2B5EF4-FFF2-40B4-BE49-F238E27FC236}">
                      <a16:creationId xmlns:a16="http://schemas.microsoft.com/office/drawing/2014/main" id="{14E57545-B1DB-45B5-A12B-3E50907FA791}"/>
                    </a:ext>
                  </a:extLst>
                </p:cNvPr>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平行四边形 101">
                  <a:extLst>
                    <a:ext uri="{FF2B5EF4-FFF2-40B4-BE49-F238E27FC236}">
                      <a16:creationId xmlns:a16="http://schemas.microsoft.com/office/drawing/2014/main" id="{3DED9918-5656-410E-9B12-DAC5BC470542}"/>
                    </a:ext>
                  </a:extLst>
                </p:cNvPr>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平行四边形 102">
                  <a:extLst>
                    <a:ext uri="{FF2B5EF4-FFF2-40B4-BE49-F238E27FC236}">
                      <a16:creationId xmlns:a16="http://schemas.microsoft.com/office/drawing/2014/main" id="{81E0DEDD-E04D-449C-B940-FB895CE46B33}"/>
                    </a:ext>
                  </a:extLst>
                </p:cNvPr>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平行四边形 103">
                  <a:extLst>
                    <a:ext uri="{FF2B5EF4-FFF2-40B4-BE49-F238E27FC236}">
                      <a16:creationId xmlns:a16="http://schemas.microsoft.com/office/drawing/2014/main" id="{C62C1CB8-84C4-40AE-9ECF-77D14683AFA9}"/>
                    </a:ext>
                  </a:extLst>
                </p:cNvPr>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平行四边形 104">
                  <a:extLst>
                    <a:ext uri="{FF2B5EF4-FFF2-40B4-BE49-F238E27FC236}">
                      <a16:creationId xmlns:a16="http://schemas.microsoft.com/office/drawing/2014/main" id="{2F4846C1-60B4-4452-868B-FD76941C408D}"/>
                    </a:ext>
                  </a:extLst>
                </p:cNvPr>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平行四边形 105">
                  <a:extLst>
                    <a:ext uri="{FF2B5EF4-FFF2-40B4-BE49-F238E27FC236}">
                      <a16:creationId xmlns:a16="http://schemas.microsoft.com/office/drawing/2014/main" id="{4428A88C-6F66-475D-9153-4D93C483FD42}"/>
                    </a:ext>
                  </a:extLst>
                </p:cNvPr>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6" name="组合 85">
                <a:extLst>
                  <a:ext uri="{FF2B5EF4-FFF2-40B4-BE49-F238E27FC236}">
                    <a16:creationId xmlns:a16="http://schemas.microsoft.com/office/drawing/2014/main" id="{69DBE0D9-C736-4375-B7BD-3DAB320D0712}"/>
                  </a:ext>
                </a:extLst>
              </p:cNvPr>
              <p:cNvGrpSpPr/>
              <p:nvPr/>
            </p:nvGrpSpPr>
            <p:grpSpPr>
              <a:xfrm>
                <a:off x="11926111" y="1145163"/>
                <a:ext cx="269131" cy="4670771"/>
                <a:chOff x="11926111" y="1145163"/>
                <a:chExt cx="269131" cy="4670771"/>
              </a:xfrm>
            </p:grpSpPr>
            <p:sp>
              <p:nvSpPr>
                <p:cNvPr id="88" name="平行四边形 87">
                  <a:extLst>
                    <a:ext uri="{FF2B5EF4-FFF2-40B4-BE49-F238E27FC236}">
                      <a16:creationId xmlns:a16="http://schemas.microsoft.com/office/drawing/2014/main" id="{27E93E6D-4862-4663-B712-269BE4DEDBDA}"/>
                    </a:ext>
                  </a:extLst>
                </p:cNvPr>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平行四边形 88">
                  <a:extLst>
                    <a:ext uri="{FF2B5EF4-FFF2-40B4-BE49-F238E27FC236}">
                      <a16:creationId xmlns:a16="http://schemas.microsoft.com/office/drawing/2014/main" id="{5C10D5C2-E6FC-438E-9337-2F0C02B618BD}"/>
                    </a:ext>
                  </a:extLst>
                </p:cNvPr>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平行四边形 94">
                  <a:extLst>
                    <a:ext uri="{FF2B5EF4-FFF2-40B4-BE49-F238E27FC236}">
                      <a16:creationId xmlns:a16="http://schemas.microsoft.com/office/drawing/2014/main" id="{6BC71D76-A5D4-47C2-8583-14687A4F8C4F}"/>
                    </a:ext>
                  </a:extLst>
                </p:cNvPr>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平行四边形 95">
                  <a:extLst>
                    <a:ext uri="{FF2B5EF4-FFF2-40B4-BE49-F238E27FC236}">
                      <a16:creationId xmlns:a16="http://schemas.microsoft.com/office/drawing/2014/main" id="{5AC288C8-4AF5-42B4-A6C3-D71DA2D9B476}"/>
                    </a:ext>
                  </a:extLst>
                </p:cNvPr>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平行四边形 96">
                  <a:extLst>
                    <a:ext uri="{FF2B5EF4-FFF2-40B4-BE49-F238E27FC236}">
                      <a16:creationId xmlns:a16="http://schemas.microsoft.com/office/drawing/2014/main" id="{67F1757E-759C-416B-B84C-A95DCE66F28F}"/>
                    </a:ext>
                  </a:extLst>
                </p:cNvPr>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平行四边形 97">
                  <a:extLst>
                    <a:ext uri="{FF2B5EF4-FFF2-40B4-BE49-F238E27FC236}">
                      <a16:creationId xmlns:a16="http://schemas.microsoft.com/office/drawing/2014/main" id="{C40A9AF1-F574-45B6-A937-D315AB2DC166}"/>
                    </a:ext>
                  </a:extLst>
                </p:cNvPr>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平行四边形 98">
                  <a:extLst>
                    <a:ext uri="{FF2B5EF4-FFF2-40B4-BE49-F238E27FC236}">
                      <a16:creationId xmlns:a16="http://schemas.microsoft.com/office/drawing/2014/main" id="{2281B43A-D95E-4143-9489-8815D086BD97}"/>
                    </a:ext>
                  </a:extLst>
                </p:cNvPr>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0" name="任意多边形: 形状 79">
              <a:extLst>
                <a:ext uri="{FF2B5EF4-FFF2-40B4-BE49-F238E27FC236}">
                  <a16:creationId xmlns:a16="http://schemas.microsoft.com/office/drawing/2014/main" id="{3FB84CAC-CC4A-4153-B353-95B576BA2A89}"/>
                </a:ext>
              </a:extLst>
            </p:cNvPr>
            <p:cNvSpPr/>
            <p:nvPr/>
          </p:nvSpPr>
          <p:spPr>
            <a:xfrm flipH="1">
              <a:off x="10019070" y="5563402"/>
              <a:ext cx="1740643" cy="975082"/>
            </a:xfrm>
            <a:custGeom>
              <a:avLst/>
              <a:gdLst>
                <a:gd name="connsiteX0" fmla="*/ 0 w 4202349"/>
                <a:gd name="connsiteY0" fmla="*/ 0 h 2354093"/>
                <a:gd name="connsiteX1" fmla="*/ 194553 w 4202349"/>
                <a:gd name="connsiteY1" fmla="*/ 0 h 2354093"/>
                <a:gd name="connsiteX2" fmla="*/ 428017 w 4202349"/>
                <a:gd name="connsiteY2" fmla="*/ 0 h 2354093"/>
                <a:gd name="connsiteX3" fmla="*/ 1712068 w 4202349"/>
                <a:gd name="connsiteY3" fmla="*/ 661480 h 2354093"/>
                <a:gd name="connsiteX4" fmla="*/ 4202349 w 4202349"/>
                <a:gd name="connsiteY4" fmla="*/ 2354093 h 2354093"/>
                <a:gd name="connsiteX5" fmla="*/ 0 w 4202349"/>
                <a:gd name="connsiteY5" fmla="*/ 2354093 h 2354093"/>
                <a:gd name="connsiteX6" fmla="*/ 0 w 4202349"/>
                <a:gd name="connsiteY6" fmla="*/ 58366 h 235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2349" h="2354093">
                  <a:moveTo>
                    <a:pt x="0" y="0"/>
                  </a:moveTo>
                  <a:lnTo>
                    <a:pt x="194553" y="0"/>
                  </a:lnTo>
                  <a:lnTo>
                    <a:pt x="428017" y="0"/>
                  </a:lnTo>
                  <a:lnTo>
                    <a:pt x="1712068" y="661480"/>
                  </a:lnTo>
                  <a:lnTo>
                    <a:pt x="4202349" y="2354093"/>
                  </a:lnTo>
                  <a:lnTo>
                    <a:pt x="0" y="2354093"/>
                  </a:lnTo>
                  <a:lnTo>
                    <a:pt x="0" y="58366"/>
                  </a:lnTo>
                </a:path>
              </a:pathLst>
            </a:custGeom>
            <a:solidFill>
              <a:srgbClr val="F5E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任意多边形: 形状 80">
              <a:extLst>
                <a:ext uri="{FF2B5EF4-FFF2-40B4-BE49-F238E27FC236}">
                  <a16:creationId xmlns:a16="http://schemas.microsoft.com/office/drawing/2014/main" id="{BF352C61-3221-4D27-9CFD-ED8FC12B6618}"/>
                </a:ext>
              </a:extLst>
            </p:cNvPr>
            <p:cNvSpPr/>
            <p:nvPr/>
          </p:nvSpPr>
          <p:spPr>
            <a:xfrm>
              <a:off x="1277053" y="350132"/>
              <a:ext cx="2146570" cy="825647"/>
            </a:xfrm>
            <a:custGeom>
              <a:avLst/>
              <a:gdLst>
                <a:gd name="connsiteX0" fmla="*/ 0 w 4319081"/>
                <a:gd name="connsiteY0" fmla="*/ 0 h 1206230"/>
                <a:gd name="connsiteX1" fmla="*/ 4319081 w 4319081"/>
                <a:gd name="connsiteY1" fmla="*/ 0 h 1206230"/>
                <a:gd name="connsiteX2" fmla="*/ 3793788 w 4319081"/>
                <a:gd name="connsiteY2" fmla="*/ 350196 h 1206230"/>
                <a:gd name="connsiteX3" fmla="*/ 3638145 w 4319081"/>
                <a:gd name="connsiteY3" fmla="*/ 525294 h 1206230"/>
                <a:gd name="connsiteX4" fmla="*/ 3346315 w 4319081"/>
                <a:gd name="connsiteY4" fmla="*/ 661481 h 1206230"/>
                <a:gd name="connsiteX5" fmla="*/ 2723745 w 4319081"/>
                <a:gd name="connsiteY5" fmla="*/ 972766 h 1206230"/>
                <a:gd name="connsiteX6" fmla="*/ 2451371 w 4319081"/>
                <a:gd name="connsiteY6" fmla="*/ 1206230 h 1206230"/>
                <a:gd name="connsiteX7" fmla="*/ 1828800 w 4319081"/>
                <a:gd name="connsiteY7" fmla="*/ 992222 h 1206230"/>
                <a:gd name="connsiteX8" fmla="*/ 972766 w 4319081"/>
                <a:gd name="connsiteY8" fmla="*/ 564205 h 1206230"/>
                <a:gd name="connsiteX9" fmla="*/ 0 w 4319081"/>
                <a:gd name="connsiteY9" fmla="*/ 0 h 120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9081" h="1206230">
                  <a:moveTo>
                    <a:pt x="0" y="0"/>
                  </a:moveTo>
                  <a:lnTo>
                    <a:pt x="4319081" y="0"/>
                  </a:lnTo>
                  <a:lnTo>
                    <a:pt x="3793788" y="350196"/>
                  </a:lnTo>
                  <a:lnTo>
                    <a:pt x="3638145" y="525294"/>
                  </a:lnTo>
                  <a:lnTo>
                    <a:pt x="3346315" y="661481"/>
                  </a:lnTo>
                  <a:lnTo>
                    <a:pt x="2723745" y="972766"/>
                  </a:lnTo>
                  <a:lnTo>
                    <a:pt x="2451371" y="1206230"/>
                  </a:lnTo>
                  <a:lnTo>
                    <a:pt x="1828800" y="992222"/>
                  </a:lnTo>
                  <a:lnTo>
                    <a:pt x="972766" y="564205"/>
                  </a:lnTo>
                  <a:lnTo>
                    <a:pt x="0" y="0"/>
                  </a:lnTo>
                  <a:close/>
                </a:path>
              </a:pathLst>
            </a:custGeom>
            <a:solidFill>
              <a:srgbClr val="7FBA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任意多边形: 形状 81">
              <a:extLst>
                <a:ext uri="{FF2B5EF4-FFF2-40B4-BE49-F238E27FC236}">
                  <a16:creationId xmlns:a16="http://schemas.microsoft.com/office/drawing/2014/main" id="{A63064EB-68F1-495A-9033-2022198D386B}"/>
                </a:ext>
              </a:extLst>
            </p:cNvPr>
            <p:cNvSpPr/>
            <p:nvPr/>
          </p:nvSpPr>
          <p:spPr>
            <a:xfrm>
              <a:off x="395591" y="350132"/>
              <a:ext cx="1278717" cy="1719968"/>
            </a:xfrm>
            <a:custGeom>
              <a:avLst/>
              <a:gdLst>
                <a:gd name="connsiteX0" fmla="*/ 0 w 5194570"/>
                <a:gd name="connsiteY0" fmla="*/ 0 h 5486400"/>
                <a:gd name="connsiteX1" fmla="*/ 194553 w 5194570"/>
                <a:gd name="connsiteY1" fmla="*/ 0 h 5486400"/>
                <a:gd name="connsiteX2" fmla="*/ 5194570 w 5194570"/>
                <a:gd name="connsiteY2" fmla="*/ 0 h 5486400"/>
                <a:gd name="connsiteX3" fmla="*/ 4766553 w 5194570"/>
                <a:gd name="connsiteY3" fmla="*/ 778213 h 5486400"/>
                <a:gd name="connsiteX4" fmla="*/ 4688732 w 5194570"/>
                <a:gd name="connsiteY4" fmla="*/ 1303507 h 5486400"/>
                <a:gd name="connsiteX5" fmla="*/ 4338536 w 5194570"/>
                <a:gd name="connsiteY5" fmla="*/ 2120630 h 5486400"/>
                <a:gd name="connsiteX6" fmla="*/ 3638144 w 5194570"/>
                <a:gd name="connsiteY6" fmla="*/ 2373549 h 5486400"/>
                <a:gd name="connsiteX7" fmla="*/ 3463046 w 5194570"/>
                <a:gd name="connsiteY7" fmla="*/ 3035030 h 5486400"/>
                <a:gd name="connsiteX8" fmla="*/ 2607012 w 5194570"/>
                <a:gd name="connsiteY8" fmla="*/ 3540868 h 5486400"/>
                <a:gd name="connsiteX9" fmla="*/ 2140085 w 5194570"/>
                <a:gd name="connsiteY9" fmla="*/ 4163438 h 5486400"/>
                <a:gd name="connsiteX10" fmla="*/ 1303506 w 5194570"/>
                <a:gd name="connsiteY10" fmla="*/ 4066162 h 5486400"/>
                <a:gd name="connsiteX11" fmla="*/ 1186774 w 5194570"/>
                <a:gd name="connsiteY11" fmla="*/ 4435813 h 5486400"/>
                <a:gd name="connsiteX12" fmla="*/ 77821 w 5194570"/>
                <a:gd name="connsiteY12" fmla="*/ 5486400 h 5486400"/>
                <a:gd name="connsiteX13" fmla="*/ 38910 w 5194570"/>
                <a:gd name="connsiteY13" fmla="*/ 4066162 h 5486400"/>
                <a:gd name="connsiteX14" fmla="*/ 0 w 5194570"/>
                <a:gd name="connsiteY14" fmla="*/ 0 h 5486400"/>
                <a:gd name="connsiteX0" fmla="*/ 0 w 5194570"/>
                <a:gd name="connsiteY0" fmla="*/ 0 h 5510139"/>
                <a:gd name="connsiteX1" fmla="*/ 194553 w 5194570"/>
                <a:gd name="connsiteY1" fmla="*/ 0 h 5510139"/>
                <a:gd name="connsiteX2" fmla="*/ 5194570 w 5194570"/>
                <a:gd name="connsiteY2" fmla="*/ 0 h 5510139"/>
                <a:gd name="connsiteX3" fmla="*/ 4766553 w 5194570"/>
                <a:gd name="connsiteY3" fmla="*/ 778213 h 5510139"/>
                <a:gd name="connsiteX4" fmla="*/ 4688732 w 5194570"/>
                <a:gd name="connsiteY4" fmla="*/ 1303507 h 5510139"/>
                <a:gd name="connsiteX5" fmla="*/ 4338536 w 5194570"/>
                <a:gd name="connsiteY5" fmla="*/ 2120630 h 5510139"/>
                <a:gd name="connsiteX6" fmla="*/ 3638144 w 5194570"/>
                <a:gd name="connsiteY6" fmla="*/ 2373549 h 5510139"/>
                <a:gd name="connsiteX7" fmla="*/ 3463046 w 5194570"/>
                <a:gd name="connsiteY7" fmla="*/ 3035030 h 5510139"/>
                <a:gd name="connsiteX8" fmla="*/ 2607012 w 5194570"/>
                <a:gd name="connsiteY8" fmla="*/ 3540868 h 5510139"/>
                <a:gd name="connsiteX9" fmla="*/ 2140085 w 5194570"/>
                <a:gd name="connsiteY9" fmla="*/ 4163438 h 5510139"/>
                <a:gd name="connsiteX10" fmla="*/ 1303506 w 5194570"/>
                <a:gd name="connsiteY10" fmla="*/ 4066162 h 5510139"/>
                <a:gd name="connsiteX11" fmla="*/ 1186774 w 5194570"/>
                <a:gd name="connsiteY11" fmla="*/ 4435813 h 5510139"/>
                <a:gd name="connsiteX12" fmla="*/ 77821 w 5194570"/>
                <a:gd name="connsiteY12" fmla="*/ 5510139 h 5510139"/>
                <a:gd name="connsiteX13" fmla="*/ 38910 w 5194570"/>
                <a:gd name="connsiteY13" fmla="*/ 4066162 h 5510139"/>
                <a:gd name="connsiteX14" fmla="*/ 0 w 5194570"/>
                <a:gd name="connsiteY14" fmla="*/ 0 h 5510139"/>
                <a:gd name="connsiteX0" fmla="*/ 0 w 5194570"/>
                <a:gd name="connsiteY0" fmla="*/ 0 h 5510139"/>
                <a:gd name="connsiteX1" fmla="*/ 194553 w 5194570"/>
                <a:gd name="connsiteY1" fmla="*/ 0 h 5510139"/>
                <a:gd name="connsiteX2" fmla="*/ 5194570 w 5194570"/>
                <a:gd name="connsiteY2" fmla="*/ 0 h 5510139"/>
                <a:gd name="connsiteX3" fmla="*/ 4766553 w 5194570"/>
                <a:gd name="connsiteY3" fmla="*/ 778213 h 5510139"/>
                <a:gd name="connsiteX4" fmla="*/ 4688732 w 5194570"/>
                <a:gd name="connsiteY4" fmla="*/ 1303507 h 5510139"/>
                <a:gd name="connsiteX5" fmla="*/ 4338536 w 5194570"/>
                <a:gd name="connsiteY5" fmla="*/ 2120630 h 5510139"/>
                <a:gd name="connsiteX6" fmla="*/ 3638144 w 5194570"/>
                <a:gd name="connsiteY6" fmla="*/ 2373549 h 5510139"/>
                <a:gd name="connsiteX7" fmla="*/ 3463046 w 5194570"/>
                <a:gd name="connsiteY7" fmla="*/ 3035030 h 5510139"/>
                <a:gd name="connsiteX8" fmla="*/ 2607012 w 5194570"/>
                <a:gd name="connsiteY8" fmla="*/ 3540868 h 5510139"/>
                <a:gd name="connsiteX9" fmla="*/ 2140085 w 5194570"/>
                <a:gd name="connsiteY9" fmla="*/ 4163438 h 5510139"/>
                <a:gd name="connsiteX10" fmla="*/ 1303506 w 5194570"/>
                <a:gd name="connsiteY10" fmla="*/ 4066162 h 5510139"/>
                <a:gd name="connsiteX11" fmla="*/ 1186774 w 5194570"/>
                <a:gd name="connsiteY11" fmla="*/ 4435813 h 5510139"/>
                <a:gd name="connsiteX12" fmla="*/ 77821 w 5194570"/>
                <a:gd name="connsiteY12" fmla="*/ 5510139 h 5510139"/>
                <a:gd name="connsiteX13" fmla="*/ 38911 w 5194570"/>
                <a:gd name="connsiteY13" fmla="*/ 4113641 h 5510139"/>
                <a:gd name="connsiteX14" fmla="*/ 0 w 5194570"/>
                <a:gd name="connsiteY14" fmla="*/ 0 h 5510139"/>
                <a:gd name="connsiteX0" fmla="*/ 0 w 5194570"/>
                <a:gd name="connsiteY0" fmla="*/ 0 h 5510139"/>
                <a:gd name="connsiteX1" fmla="*/ 194553 w 5194570"/>
                <a:gd name="connsiteY1" fmla="*/ 0 h 5510139"/>
                <a:gd name="connsiteX2" fmla="*/ 5194570 w 5194570"/>
                <a:gd name="connsiteY2" fmla="*/ 0 h 5510139"/>
                <a:gd name="connsiteX3" fmla="*/ 4766553 w 5194570"/>
                <a:gd name="connsiteY3" fmla="*/ 778213 h 5510139"/>
                <a:gd name="connsiteX4" fmla="*/ 4688732 w 5194570"/>
                <a:gd name="connsiteY4" fmla="*/ 1303507 h 5510139"/>
                <a:gd name="connsiteX5" fmla="*/ 4338536 w 5194570"/>
                <a:gd name="connsiteY5" fmla="*/ 2120630 h 5510139"/>
                <a:gd name="connsiteX6" fmla="*/ 3638144 w 5194570"/>
                <a:gd name="connsiteY6" fmla="*/ 2373549 h 5510139"/>
                <a:gd name="connsiteX7" fmla="*/ 3463046 w 5194570"/>
                <a:gd name="connsiteY7" fmla="*/ 3035030 h 5510139"/>
                <a:gd name="connsiteX8" fmla="*/ 2607012 w 5194570"/>
                <a:gd name="connsiteY8" fmla="*/ 3540868 h 5510139"/>
                <a:gd name="connsiteX9" fmla="*/ 2140085 w 5194570"/>
                <a:gd name="connsiteY9" fmla="*/ 4163438 h 5510139"/>
                <a:gd name="connsiteX10" fmla="*/ 1303506 w 5194570"/>
                <a:gd name="connsiteY10" fmla="*/ 4066162 h 5510139"/>
                <a:gd name="connsiteX11" fmla="*/ 1186774 w 5194570"/>
                <a:gd name="connsiteY11" fmla="*/ 4435813 h 5510139"/>
                <a:gd name="connsiteX12" fmla="*/ 77821 w 5194570"/>
                <a:gd name="connsiteY12" fmla="*/ 5510139 h 5510139"/>
                <a:gd name="connsiteX13" fmla="*/ 215 w 5194570"/>
                <a:gd name="connsiteY13" fmla="*/ 4113641 h 5510139"/>
                <a:gd name="connsiteX14" fmla="*/ 0 w 5194570"/>
                <a:gd name="connsiteY14" fmla="*/ 0 h 5510139"/>
                <a:gd name="connsiteX0" fmla="*/ 0 w 5194570"/>
                <a:gd name="connsiteY0" fmla="*/ 0 h 5530802"/>
                <a:gd name="connsiteX1" fmla="*/ 194553 w 5194570"/>
                <a:gd name="connsiteY1" fmla="*/ 0 h 5530802"/>
                <a:gd name="connsiteX2" fmla="*/ 5194570 w 5194570"/>
                <a:gd name="connsiteY2" fmla="*/ 0 h 5530802"/>
                <a:gd name="connsiteX3" fmla="*/ 4766553 w 5194570"/>
                <a:gd name="connsiteY3" fmla="*/ 778213 h 5530802"/>
                <a:gd name="connsiteX4" fmla="*/ 4688732 w 5194570"/>
                <a:gd name="connsiteY4" fmla="*/ 1303507 h 5530802"/>
                <a:gd name="connsiteX5" fmla="*/ 4338536 w 5194570"/>
                <a:gd name="connsiteY5" fmla="*/ 2120630 h 5530802"/>
                <a:gd name="connsiteX6" fmla="*/ 3638144 w 5194570"/>
                <a:gd name="connsiteY6" fmla="*/ 2373549 h 5530802"/>
                <a:gd name="connsiteX7" fmla="*/ 3463046 w 5194570"/>
                <a:gd name="connsiteY7" fmla="*/ 3035030 h 5530802"/>
                <a:gd name="connsiteX8" fmla="*/ 2607012 w 5194570"/>
                <a:gd name="connsiteY8" fmla="*/ 3540868 h 5530802"/>
                <a:gd name="connsiteX9" fmla="*/ 2140085 w 5194570"/>
                <a:gd name="connsiteY9" fmla="*/ 4163438 h 5530802"/>
                <a:gd name="connsiteX10" fmla="*/ 1303506 w 5194570"/>
                <a:gd name="connsiteY10" fmla="*/ 4066162 h 5530802"/>
                <a:gd name="connsiteX11" fmla="*/ 1186774 w 5194570"/>
                <a:gd name="connsiteY11" fmla="*/ 4435813 h 5530802"/>
                <a:gd name="connsiteX12" fmla="*/ 13329 w 5194570"/>
                <a:gd name="connsiteY12" fmla="*/ 5530802 h 5530802"/>
                <a:gd name="connsiteX13" fmla="*/ 215 w 5194570"/>
                <a:gd name="connsiteY13" fmla="*/ 4113641 h 5530802"/>
                <a:gd name="connsiteX14" fmla="*/ 0 w 5194570"/>
                <a:gd name="connsiteY14" fmla="*/ 0 h 5530802"/>
                <a:gd name="connsiteX0" fmla="*/ 0 w 5194570"/>
                <a:gd name="connsiteY0" fmla="*/ 0 h 5530802"/>
                <a:gd name="connsiteX1" fmla="*/ 194553 w 5194570"/>
                <a:gd name="connsiteY1" fmla="*/ 0 h 5530802"/>
                <a:gd name="connsiteX2" fmla="*/ 5194570 w 5194570"/>
                <a:gd name="connsiteY2" fmla="*/ 0 h 5530802"/>
                <a:gd name="connsiteX3" fmla="*/ 4766553 w 5194570"/>
                <a:gd name="connsiteY3" fmla="*/ 778213 h 5530802"/>
                <a:gd name="connsiteX4" fmla="*/ 4688732 w 5194570"/>
                <a:gd name="connsiteY4" fmla="*/ 1303507 h 5530802"/>
                <a:gd name="connsiteX5" fmla="*/ 4338536 w 5194570"/>
                <a:gd name="connsiteY5" fmla="*/ 2120630 h 5530802"/>
                <a:gd name="connsiteX6" fmla="*/ 3638144 w 5194570"/>
                <a:gd name="connsiteY6" fmla="*/ 2373549 h 5530802"/>
                <a:gd name="connsiteX7" fmla="*/ 3463046 w 5194570"/>
                <a:gd name="connsiteY7" fmla="*/ 3035030 h 5530802"/>
                <a:gd name="connsiteX8" fmla="*/ 2607012 w 5194570"/>
                <a:gd name="connsiteY8" fmla="*/ 3540868 h 5530802"/>
                <a:gd name="connsiteX9" fmla="*/ 2140085 w 5194570"/>
                <a:gd name="connsiteY9" fmla="*/ 4163438 h 5530802"/>
                <a:gd name="connsiteX10" fmla="*/ 1303506 w 5194570"/>
                <a:gd name="connsiteY10" fmla="*/ 4066162 h 5530802"/>
                <a:gd name="connsiteX11" fmla="*/ 1186774 w 5194570"/>
                <a:gd name="connsiteY11" fmla="*/ 4435813 h 5530802"/>
                <a:gd name="connsiteX12" fmla="*/ 430 w 5194570"/>
                <a:gd name="connsiteY12" fmla="*/ 5530802 h 5530802"/>
                <a:gd name="connsiteX13" fmla="*/ 215 w 5194570"/>
                <a:gd name="connsiteY13" fmla="*/ 4113641 h 5530802"/>
                <a:gd name="connsiteX14" fmla="*/ 0 w 5194570"/>
                <a:gd name="connsiteY14" fmla="*/ 0 h 5530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194570" h="5530802">
                  <a:moveTo>
                    <a:pt x="0" y="0"/>
                  </a:moveTo>
                  <a:lnTo>
                    <a:pt x="194553" y="0"/>
                  </a:lnTo>
                  <a:lnTo>
                    <a:pt x="5194570" y="0"/>
                  </a:lnTo>
                  <a:lnTo>
                    <a:pt x="4766553" y="778213"/>
                  </a:lnTo>
                  <a:lnTo>
                    <a:pt x="4688732" y="1303507"/>
                  </a:lnTo>
                  <a:lnTo>
                    <a:pt x="4338536" y="2120630"/>
                  </a:lnTo>
                  <a:lnTo>
                    <a:pt x="3638144" y="2373549"/>
                  </a:lnTo>
                  <a:lnTo>
                    <a:pt x="3463046" y="3035030"/>
                  </a:lnTo>
                  <a:lnTo>
                    <a:pt x="2607012" y="3540868"/>
                  </a:lnTo>
                  <a:lnTo>
                    <a:pt x="2140085" y="4163438"/>
                  </a:lnTo>
                  <a:lnTo>
                    <a:pt x="1303506" y="4066162"/>
                  </a:lnTo>
                  <a:lnTo>
                    <a:pt x="1186774" y="4435813"/>
                  </a:lnTo>
                  <a:lnTo>
                    <a:pt x="430" y="5530802"/>
                  </a:lnTo>
                  <a:cubicBezTo>
                    <a:pt x="358" y="5058415"/>
                    <a:pt x="287" y="4586028"/>
                    <a:pt x="215" y="4113641"/>
                  </a:cubicBezTo>
                  <a:cubicBezTo>
                    <a:pt x="143" y="2742427"/>
                    <a:pt x="72" y="1371214"/>
                    <a:pt x="0" y="0"/>
                  </a:cubicBezTo>
                  <a:close/>
                </a:path>
              </a:pathLst>
            </a:custGeom>
            <a:solidFill>
              <a:srgbClr val="E9E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4" name="文本框 93">
            <a:extLst>
              <a:ext uri="{FF2B5EF4-FFF2-40B4-BE49-F238E27FC236}">
                <a16:creationId xmlns:a16="http://schemas.microsoft.com/office/drawing/2014/main" id="{FA3FB16C-F536-48DF-9E23-63AC534E90E3}"/>
              </a:ext>
            </a:extLst>
          </p:cNvPr>
          <p:cNvSpPr txBox="1"/>
          <p:nvPr/>
        </p:nvSpPr>
        <p:spPr>
          <a:xfrm>
            <a:off x="3462889" y="1188378"/>
            <a:ext cx="5262980" cy="1200329"/>
          </a:xfrm>
          <a:prstGeom prst="rect">
            <a:avLst/>
          </a:prstGeom>
          <a:noFill/>
        </p:spPr>
        <p:txBody>
          <a:bodyPr wrap="none" rtlCol="0">
            <a:spAutoFit/>
          </a:bodyPr>
          <a:lstStyle/>
          <a:p>
            <a:pPr algn="ctr"/>
            <a:r>
              <a:rPr lang="en-US" altLang="zh-CN" sz="7200" i="1">
                <a:solidFill>
                  <a:srgbClr val="E7C4C0"/>
                </a:solidFill>
                <a:latin typeface="Arial" panose="020B0604020202020204" pitchFamily="34" charset="0"/>
                <a:cs typeface="Arial" panose="020B0604020202020204" pitchFamily="34" charset="0"/>
              </a:rPr>
              <a:t>CONTENTS</a:t>
            </a:r>
            <a:endParaRPr lang="zh-CN" altLang="en-US" sz="7200" i="1">
              <a:solidFill>
                <a:srgbClr val="E7C4C0"/>
              </a:solidFill>
              <a:latin typeface="Arial" panose="020B0604020202020204" pitchFamily="34" charset="0"/>
              <a:cs typeface="Arial" panose="020B0604020202020204" pitchFamily="34" charset="0"/>
            </a:endParaRPr>
          </a:p>
        </p:txBody>
      </p:sp>
      <p:sp>
        <p:nvSpPr>
          <p:cNvPr id="37" name="文本框 36">
            <a:extLst>
              <a:ext uri="{FF2B5EF4-FFF2-40B4-BE49-F238E27FC236}">
                <a16:creationId xmlns:a16="http://schemas.microsoft.com/office/drawing/2014/main" id="{3E67F24A-3EAC-4440-8CCB-71BA84FA88FE}"/>
              </a:ext>
            </a:extLst>
          </p:cNvPr>
          <p:cNvSpPr txBox="1"/>
          <p:nvPr/>
        </p:nvSpPr>
        <p:spPr>
          <a:xfrm>
            <a:off x="1458294" y="3217420"/>
            <a:ext cx="4637705" cy="461665"/>
          </a:xfrm>
          <a:prstGeom prst="rect">
            <a:avLst/>
          </a:prstGeom>
          <a:noFill/>
        </p:spPr>
        <p:txBody>
          <a:bodyPr wrap="square">
            <a:spAutoFit/>
            <a:scene3d>
              <a:camera prst="orthographicFront"/>
              <a:lightRig rig="threePt" dir="t"/>
            </a:scene3d>
            <a:sp3d contourW="12700"/>
          </a:bodyPr>
          <a:lstStyle/>
          <a:p>
            <a:pPr algn="ctr">
              <a:defRPr/>
            </a:pPr>
            <a:r>
              <a:rPr lang="en-US" altLang="zh-CN" sz="2400" dirty="0" err="1">
                <a:solidFill>
                  <a:schemeClr val="tx1">
                    <a:lumMod val="65000"/>
                    <a:lumOff val="35000"/>
                  </a:schemeClr>
                </a:solidFill>
                <a:latin typeface="Arial" panose="020B0604020202020204" pitchFamily="34" charset="0"/>
                <a:ea typeface="锐字逼格锐线粗体简2.0" panose="02010604000000000000" pitchFamily="2" charset="-122"/>
                <a:cs typeface="Arial" panose="020B0604020202020204" pitchFamily="34" charset="0"/>
              </a:rPr>
              <a:t>Diagramme</a:t>
            </a:r>
            <a:r>
              <a:rPr lang="en-US" altLang="zh-CN" sz="2400" dirty="0">
                <a:solidFill>
                  <a:schemeClr val="tx1">
                    <a:lumMod val="65000"/>
                    <a:lumOff val="35000"/>
                  </a:schemeClr>
                </a:solidFill>
                <a:latin typeface="Arial" panose="020B0604020202020204" pitchFamily="34" charset="0"/>
                <a:ea typeface="锐字逼格锐线粗体简2.0" panose="02010604000000000000" pitchFamily="2" charset="-122"/>
                <a:cs typeface="Arial" panose="020B0604020202020204" pitchFamily="34" charset="0"/>
              </a:rPr>
              <a:t> de Cas </a:t>
            </a:r>
            <a:r>
              <a:rPr lang="en-US" altLang="zh-CN" sz="2400" dirty="0" err="1">
                <a:solidFill>
                  <a:schemeClr val="tx1">
                    <a:lumMod val="65000"/>
                    <a:lumOff val="35000"/>
                  </a:schemeClr>
                </a:solidFill>
                <a:latin typeface="Arial" panose="020B0604020202020204" pitchFamily="34" charset="0"/>
                <a:ea typeface="锐字逼格锐线粗体简2.0" panose="02010604000000000000" pitchFamily="2" charset="-122"/>
                <a:cs typeface="Arial" panose="020B0604020202020204" pitchFamily="34" charset="0"/>
              </a:rPr>
              <a:t>d’Utilisation</a:t>
            </a:r>
            <a:endParaRPr lang="zh-CN" altLang="en-US" sz="2400" dirty="0">
              <a:solidFill>
                <a:schemeClr val="tx1">
                  <a:lumMod val="65000"/>
                  <a:lumOff val="35000"/>
                </a:schemeClr>
              </a:solidFill>
              <a:latin typeface="Arial" panose="020B0604020202020204" pitchFamily="34" charset="0"/>
              <a:ea typeface="锐字逼格锐线粗体简2.0" panose="02010604000000000000" pitchFamily="2" charset="-122"/>
              <a:cs typeface="Arial" panose="020B0604020202020204" pitchFamily="34" charset="0"/>
            </a:endParaRPr>
          </a:p>
        </p:txBody>
      </p:sp>
      <p:sp>
        <p:nvSpPr>
          <p:cNvPr id="41" name="文本框 40">
            <a:extLst>
              <a:ext uri="{FF2B5EF4-FFF2-40B4-BE49-F238E27FC236}">
                <a16:creationId xmlns:a16="http://schemas.microsoft.com/office/drawing/2014/main" id="{D1504C12-6524-4FED-8975-732283D80FCE}"/>
              </a:ext>
            </a:extLst>
          </p:cNvPr>
          <p:cNvSpPr txBox="1"/>
          <p:nvPr/>
        </p:nvSpPr>
        <p:spPr>
          <a:xfrm>
            <a:off x="6580909" y="3217420"/>
            <a:ext cx="4334038" cy="461665"/>
          </a:xfrm>
          <a:prstGeom prst="rect">
            <a:avLst/>
          </a:prstGeom>
          <a:noFill/>
        </p:spPr>
        <p:txBody>
          <a:bodyPr wrap="square">
            <a:spAutoFit/>
            <a:scene3d>
              <a:camera prst="orthographicFront"/>
              <a:lightRig rig="threePt" dir="t"/>
            </a:scene3d>
            <a:sp3d contourW="12700"/>
          </a:bodyPr>
          <a:lstStyle/>
          <a:p>
            <a:pPr algn="ctr">
              <a:defRPr/>
            </a:pPr>
            <a:r>
              <a:rPr lang="en-US" altLang="zh-CN" sz="2400" dirty="0" err="1">
                <a:solidFill>
                  <a:schemeClr val="tx1">
                    <a:lumMod val="65000"/>
                    <a:lumOff val="35000"/>
                  </a:schemeClr>
                </a:solidFill>
                <a:latin typeface="Arial" panose="020B0604020202020204" pitchFamily="34" charset="0"/>
                <a:ea typeface="锐字逼格锐线粗体简2.0" panose="02010604000000000000" pitchFamily="2" charset="-122"/>
                <a:cs typeface="Arial" panose="020B0604020202020204" pitchFamily="34" charset="0"/>
              </a:rPr>
              <a:t>Diagramme</a:t>
            </a:r>
            <a:r>
              <a:rPr lang="en-US" altLang="zh-CN" sz="2400" dirty="0">
                <a:solidFill>
                  <a:schemeClr val="tx1">
                    <a:lumMod val="65000"/>
                    <a:lumOff val="35000"/>
                  </a:schemeClr>
                </a:solidFill>
                <a:latin typeface="Arial" panose="020B0604020202020204" pitchFamily="34" charset="0"/>
                <a:ea typeface="锐字逼格锐线粗体简2.0" panose="02010604000000000000" pitchFamily="2" charset="-122"/>
                <a:cs typeface="Arial" panose="020B0604020202020204" pitchFamily="34" charset="0"/>
              </a:rPr>
              <a:t> de Classes</a:t>
            </a:r>
            <a:endParaRPr lang="zh-CN" altLang="en-US" sz="2400" dirty="0">
              <a:solidFill>
                <a:schemeClr val="tx1">
                  <a:lumMod val="65000"/>
                  <a:lumOff val="35000"/>
                </a:schemeClr>
              </a:solidFill>
              <a:latin typeface="Arial" panose="020B0604020202020204" pitchFamily="34" charset="0"/>
              <a:ea typeface="锐字逼格锐线粗体简2.0" panose="02010604000000000000" pitchFamily="2" charset="-122"/>
              <a:cs typeface="Arial" panose="020B0604020202020204" pitchFamily="34" charset="0"/>
            </a:endParaRPr>
          </a:p>
        </p:txBody>
      </p:sp>
      <p:sp>
        <p:nvSpPr>
          <p:cNvPr id="44" name="文本框 43">
            <a:extLst>
              <a:ext uri="{FF2B5EF4-FFF2-40B4-BE49-F238E27FC236}">
                <a16:creationId xmlns:a16="http://schemas.microsoft.com/office/drawing/2014/main" id="{7CCDCBA1-7CA5-42BC-921E-52860AFBAE24}"/>
              </a:ext>
            </a:extLst>
          </p:cNvPr>
          <p:cNvSpPr txBox="1"/>
          <p:nvPr/>
        </p:nvSpPr>
        <p:spPr>
          <a:xfrm>
            <a:off x="4001469" y="4285517"/>
            <a:ext cx="4724400" cy="461665"/>
          </a:xfrm>
          <a:prstGeom prst="rect">
            <a:avLst/>
          </a:prstGeom>
          <a:noFill/>
        </p:spPr>
        <p:txBody>
          <a:bodyPr wrap="square">
            <a:spAutoFit/>
            <a:scene3d>
              <a:camera prst="orthographicFront"/>
              <a:lightRig rig="threePt" dir="t"/>
            </a:scene3d>
            <a:sp3d contourW="12700"/>
          </a:bodyPr>
          <a:lstStyle/>
          <a:p>
            <a:pPr algn="ctr">
              <a:defRPr/>
            </a:pPr>
            <a:r>
              <a:rPr lang="en-US" altLang="zh-CN" sz="2400" dirty="0" err="1">
                <a:solidFill>
                  <a:schemeClr val="tx1">
                    <a:lumMod val="65000"/>
                    <a:lumOff val="35000"/>
                  </a:schemeClr>
                </a:solidFill>
                <a:latin typeface="Arial" panose="020B0604020202020204" pitchFamily="34" charset="0"/>
                <a:ea typeface="锐字逼格锐线粗体简2.0" panose="02010604000000000000" pitchFamily="2" charset="-122"/>
                <a:cs typeface="Arial" panose="020B0604020202020204" pitchFamily="34" charset="0"/>
              </a:rPr>
              <a:t>Diagramme</a:t>
            </a:r>
            <a:r>
              <a:rPr lang="en-US" altLang="zh-CN" sz="2400" dirty="0">
                <a:solidFill>
                  <a:schemeClr val="tx1">
                    <a:lumMod val="65000"/>
                    <a:lumOff val="35000"/>
                  </a:schemeClr>
                </a:solidFill>
                <a:latin typeface="Arial" panose="020B0604020202020204" pitchFamily="34" charset="0"/>
                <a:ea typeface="锐字逼格锐线粗体简2.0" panose="02010604000000000000" pitchFamily="2" charset="-122"/>
                <a:cs typeface="Arial" panose="020B0604020202020204" pitchFamily="34" charset="0"/>
              </a:rPr>
              <a:t> de </a:t>
            </a:r>
            <a:r>
              <a:rPr lang="en-US" altLang="zh-CN" sz="2400" dirty="0" err="1">
                <a:solidFill>
                  <a:schemeClr val="tx1">
                    <a:lumMod val="65000"/>
                    <a:lumOff val="35000"/>
                  </a:schemeClr>
                </a:solidFill>
                <a:latin typeface="Arial" panose="020B0604020202020204" pitchFamily="34" charset="0"/>
                <a:ea typeface="锐字逼格锐线粗体简2.0" panose="02010604000000000000" pitchFamily="2" charset="-122"/>
                <a:cs typeface="Arial" panose="020B0604020202020204" pitchFamily="34" charset="0"/>
              </a:rPr>
              <a:t>Séquence</a:t>
            </a:r>
            <a:endParaRPr lang="zh-CN" altLang="en-US" sz="2400" dirty="0">
              <a:solidFill>
                <a:schemeClr val="tx1">
                  <a:lumMod val="65000"/>
                  <a:lumOff val="35000"/>
                </a:schemeClr>
              </a:solidFill>
              <a:latin typeface="Arial" panose="020B0604020202020204" pitchFamily="34" charset="0"/>
              <a:ea typeface="锐字逼格锐线粗体简2.0" panose="02010604000000000000" pitchFamily="2" charset="-122"/>
              <a:cs typeface="Arial" panose="020B0604020202020204" pitchFamily="34" charset="0"/>
            </a:endParaRPr>
          </a:p>
        </p:txBody>
      </p:sp>
    </p:spTree>
    <p:extLst>
      <p:ext uri="{BB962C8B-B14F-4D97-AF65-F5344CB8AC3E}">
        <p14:creationId xmlns:p14="http://schemas.microsoft.com/office/powerpoint/2010/main" val="3114401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a:extLst>
              <a:ext uri="{FF2B5EF4-FFF2-40B4-BE49-F238E27FC236}">
                <a16:creationId xmlns:a16="http://schemas.microsoft.com/office/drawing/2014/main" id="{5F85CB47-622C-4230-90EE-8EDD6870D5E8}"/>
              </a:ext>
            </a:extLst>
          </p:cNvPr>
          <p:cNvGrpSpPr/>
          <p:nvPr/>
        </p:nvGrpSpPr>
        <p:grpSpPr>
          <a:xfrm>
            <a:off x="-3242" y="0"/>
            <a:ext cx="12198484" cy="6858000"/>
            <a:chOff x="-3242" y="0"/>
            <a:chExt cx="12198484" cy="6858000"/>
          </a:xfrm>
        </p:grpSpPr>
        <p:grpSp>
          <p:nvGrpSpPr>
            <p:cNvPr id="38" name="组合 37">
              <a:extLst>
                <a:ext uri="{FF2B5EF4-FFF2-40B4-BE49-F238E27FC236}">
                  <a16:creationId xmlns:a16="http://schemas.microsoft.com/office/drawing/2014/main" id="{B8BCCF92-3C24-410A-A530-4EB10A9E6032}"/>
                </a:ext>
              </a:extLst>
            </p:cNvPr>
            <p:cNvGrpSpPr/>
            <p:nvPr/>
          </p:nvGrpSpPr>
          <p:grpSpPr>
            <a:xfrm>
              <a:off x="-3242" y="0"/>
              <a:ext cx="12198484" cy="6858000"/>
              <a:chOff x="-3242" y="0"/>
              <a:chExt cx="12198484" cy="6858000"/>
            </a:xfrm>
          </p:grpSpPr>
          <p:grpSp>
            <p:nvGrpSpPr>
              <p:cNvPr id="42" name="组合 41">
                <a:extLst>
                  <a:ext uri="{FF2B5EF4-FFF2-40B4-BE49-F238E27FC236}">
                    <a16:creationId xmlns:a16="http://schemas.microsoft.com/office/drawing/2014/main" id="{7FDF6C40-2A30-47A4-BFBA-7B2E6FE928AD}"/>
                  </a:ext>
                </a:extLst>
              </p:cNvPr>
              <p:cNvGrpSpPr/>
              <p:nvPr/>
            </p:nvGrpSpPr>
            <p:grpSpPr>
              <a:xfrm>
                <a:off x="0" y="0"/>
                <a:ext cx="12192000" cy="6858000"/>
                <a:chOff x="0" y="0"/>
                <a:chExt cx="12192000" cy="6858000"/>
              </a:xfrm>
            </p:grpSpPr>
            <p:sp>
              <p:nvSpPr>
                <p:cNvPr id="60" name="矩形 59">
                  <a:extLst>
                    <a:ext uri="{FF2B5EF4-FFF2-40B4-BE49-F238E27FC236}">
                      <a16:creationId xmlns:a16="http://schemas.microsoft.com/office/drawing/2014/main" id="{29CB59B7-9424-4EF6-94F9-DD5936E39543}"/>
                    </a:ext>
                  </a:extLst>
                </p:cNvPr>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B0BAD46C-A5A0-4AC7-8D10-25C80D78FA5C}"/>
                    </a:ext>
                  </a:extLst>
                </p:cNvPr>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矩形 42">
                <a:extLst>
                  <a:ext uri="{FF2B5EF4-FFF2-40B4-BE49-F238E27FC236}">
                    <a16:creationId xmlns:a16="http://schemas.microsoft.com/office/drawing/2014/main" id="{831206DC-D6EF-4991-B2E4-EC4E35DB1FBC}"/>
                  </a:ext>
                </a:extLst>
              </p:cNvPr>
              <p:cNvSpPr/>
              <p:nvPr/>
            </p:nvSpPr>
            <p:spPr>
              <a:xfrm>
                <a:off x="267510" y="214009"/>
                <a:ext cx="11656980" cy="6429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a:extLst>
                  <a:ext uri="{FF2B5EF4-FFF2-40B4-BE49-F238E27FC236}">
                    <a16:creationId xmlns:a16="http://schemas.microsoft.com/office/drawing/2014/main" id="{8BE56A82-290B-45C2-AB06-8551953D276D}"/>
                  </a:ext>
                </a:extLst>
              </p:cNvPr>
              <p:cNvGrpSpPr/>
              <p:nvPr/>
            </p:nvGrpSpPr>
            <p:grpSpPr>
              <a:xfrm>
                <a:off x="-3242" y="1145163"/>
                <a:ext cx="269131" cy="4670771"/>
                <a:chOff x="-3242" y="1145163"/>
                <a:chExt cx="269131" cy="4670771"/>
              </a:xfrm>
            </p:grpSpPr>
            <p:sp>
              <p:nvSpPr>
                <p:cNvPr id="53" name="平行四边形 52">
                  <a:extLst>
                    <a:ext uri="{FF2B5EF4-FFF2-40B4-BE49-F238E27FC236}">
                      <a16:creationId xmlns:a16="http://schemas.microsoft.com/office/drawing/2014/main" id="{CA5C5D83-85FD-4310-AFFC-9AC79C9A6F07}"/>
                    </a:ext>
                  </a:extLst>
                </p:cNvPr>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平行四边形 53">
                  <a:extLst>
                    <a:ext uri="{FF2B5EF4-FFF2-40B4-BE49-F238E27FC236}">
                      <a16:creationId xmlns:a16="http://schemas.microsoft.com/office/drawing/2014/main" id="{20AC6E81-8FCD-4674-9A91-4F8EB72D8011}"/>
                    </a:ext>
                  </a:extLst>
                </p:cNvPr>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平行四边形 54">
                  <a:extLst>
                    <a:ext uri="{FF2B5EF4-FFF2-40B4-BE49-F238E27FC236}">
                      <a16:creationId xmlns:a16="http://schemas.microsoft.com/office/drawing/2014/main" id="{22062E47-54DB-475A-9883-97847E390ABF}"/>
                    </a:ext>
                  </a:extLst>
                </p:cNvPr>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平行四边形 55">
                  <a:extLst>
                    <a:ext uri="{FF2B5EF4-FFF2-40B4-BE49-F238E27FC236}">
                      <a16:creationId xmlns:a16="http://schemas.microsoft.com/office/drawing/2014/main" id="{9C5F6E4B-478B-4FB6-BB0F-F5171B5F588C}"/>
                    </a:ext>
                  </a:extLst>
                </p:cNvPr>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平行四边形 56">
                  <a:extLst>
                    <a:ext uri="{FF2B5EF4-FFF2-40B4-BE49-F238E27FC236}">
                      <a16:creationId xmlns:a16="http://schemas.microsoft.com/office/drawing/2014/main" id="{69CD1034-45F9-45A7-9998-91653590FF1B}"/>
                    </a:ext>
                  </a:extLst>
                </p:cNvPr>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平行四边形 57">
                  <a:extLst>
                    <a:ext uri="{FF2B5EF4-FFF2-40B4-BE49-F238E27FC236}">
                      <a16:creationId xmlns:a16="http://schemas.microsoft.com/office/drawing/2014/main" id="{9A7246F5-C9B3-41CB-A534-75EFE51D52FD}"/>
                    </a:ext>
                  </a:extLst>
                </p:cNvPr>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平行四边形 58">
                  <a:extLst>
                    <a:ext uri="{FF2B5EF4-FFF2-40B4-BE49-F238E27FC236}">
                      <a16:creationId xmlns:a16="http://schemas.microsoft.com/office/drawing/2014/main" id="{AE5EBA56-C23B-42B2-854E-D80C6D98A9EA}"/>
                    </a:ext>
                  </a:extLst>
                </p:cNvPr>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a:extLst>
                  <a:ext uri="{FF2B5EF4-FFF2-40B4-BE49-F238E27FC236}">
                    <a16:creationId xmlns:a16="http://schemas.microsoft.com/office/drawing/2014/main" id="{C222A369-3F11-45C9-A114-CE458C0E590C}"/>
                  </a:ext>
                </a:extLst>
              </p:cNvPr>
              <p:cNvGrpSpPr/>
              <p:nvPr/>
            </p:nvGrpSpPr>
            <p:grpSpPr>
              <a:xfrm>
                <a:off x="11926111" y="1145163"/>
                <a:ext cx="269131" cy="4670771"/>
                <a:chOff x="11926111" y="1145163"/>
                <a:chExt cx="269131" cy="4670771"/>
              </a:xfrm>
            </p:grpSpPr>
            <p:sp>
              <p:nvSpPr>
                <p:cNvPr id="46" name="平行四边形 45">
                  <a:extLst>
                    <a:ext uri="{FF2B5EF4-FFF2-40B4-BE49-F238E27FC236}">
                      <a16:creationId xmlns:a16="http://schemas.microsoft.com/office/drawing/2014/main" id="{FCD25509-D8B3-4E04-9711-A0A3CE7088A8}"/>
                    </a:ext>
                  </a:extLst>
                </p:cNvPr>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平行四边形 46">
                  <a:extLst>
                    <a:ext uri="{FF2B5EF4-FFF2-40B4-BE49-F238E27FC236}">
                      <a16:creationId xmlns:a16="http://schemas.microsoft.com/office/drawing/2014/main" id="{BE5B009F-625D-4A0B-8BAB-9969D2F6A6DD}"/>
                    </a:ext>
                  </a:extLst>
                </p:cNvPr>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平行四边形 47">
                  <a:extLst>
                    <a:ext uri="{FF2B5EF4-FFF2-40B4-BE49-F238E27FC236}">
                      <a16:creationId xmlns:a16="http://schemas.microsoft.com/office/drawing/2014/main" id="{66783DAD-AFDF-41A3-883E-8F479629157D}"/>
                    </a:ext>
                  </a:extLst>
                </p:cNvPr>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平行四边形 48">
                  <a:extLst>
                    <a:ext uri="{FF2B5EF4-FFF2-40B4-BE49-F238E27FC236}">
                      <a16:creationId xmlns:a16="http://schemas.microsoft.com/office/drawing/2014/main" id="{CDC88BCD-5AC2-4035-BFA6-A5625F8A0276}"/>
                    </a:ext>
                  </a:extLst>
                </p:cNvPr>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平行四边形 49">
                  <a:extLst>
                    <a:ext uri="{FF2B5EF4-FFF2-40B4-BE49-F238E27FC236}">
                      <a16:creationId xmlns:a16="http://schemas.microsoft.com/office/drawing/2014/main" id="{E34C2423-287C-4DB7-8092-B128F778E74A}"/>
                    </a:ext>
                  </a:extLst>
                </p:cNvPr>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平行四边形 50">
                  <a:extLst>
                    <a:ext uri="{FF2B5EF4-FFF2-40B4-BE49-F238E27FC236}">
                      <a16:creationId xmlns:a16="http://schemas.microsoft.com/office/drawing/2014/main" id="{661425B9-C597-44A2-97C1-4B7746BB1270}"/>
                    </a:ext>
                  </a:extLst>
                </p:cNvPr>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平行四边形 51">
                  <a:extLst>
                    <a:ext uri="{FF2B5EF4-FFF2-40B4-BE49-F238E27FC236}">
                      <a16:creationId xmlns:a16="http://schemas.microsoft.com/office/drawing/2014/main" id="{0395A3DE-70C8-46E8-8BE7-169D466A7662}"/>
                    </a:ext>
                  </a:extLst>
                </p:cNvPr>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9" name="任意多边形: 形状 38">
              <a:extLst>
                <a:ext uri="{FF2B5EF4-FFF2-40B4-BE49-F238E27FC236}">
                  <a16:creationId xmlns:a16="http://schemas.microsoft.com/office/drawing/2014/main" id="{CE8AEB8D-F415-454C-A042-F068FF2BEE61}"/>
                </a:ext>
              </a:extLst>
            </p:cNvPr>
            <p:cNvSpPr/>
            <p:nvPr/>
          </p:nvSpPr>
          <p:spPr>
            <a:xfrm flipH="1">
              <a:off x="10019070" y="5563402"/>
              <a:ext cx="1740643" cy="975082"/>
            </a:xfrm>
            <a:custGeom>
              <a:avLst/>
              <a:gdLst>
                <a:gd name="connsiteX0" fmla="*/ 0 w 4202349"/>
                <a:gd name="connsiteY0" fmla="*/ 0 h 2354093"/>
                <a:gd name="connsiteX1" fmla="*/ 194553 w 4202349"/>
                <a:gd name="connsiteY1" fmla="*/ 0 h 2354093"/>
                <a:gd name="connsiteX2" fmla="*/ 428017 w 4202349"/>
                <a:gd name="connsiteY2" fmla="*/ 0 h 2354093"/>
                <a:gd name="connsiteX3" fmla="*/ 1712068 w 4202349"/>
                <a:gd name="connsiteY3" fmla="*/ 661480 h 2354093"/>
                <a:gd name="connsiteX4" fmla="*/ 4202349 w 4202349"/>
                <a:gd name="connsiteY4" fmla="*/ 2354093 h 2354093"/>
                <a:gd name="connsiteX5" fmla="*/ 0 w 4202349"/>
                <a:gd name="connsiteY5" fmla="*/ 2354093 h 2354093"/>
                <a:gd name="connsiteX6" fmla="*/ 0 w 4202349"/>
                <a:gd name="connsiteY6" fmla="*/ 58366 h 235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2349" h="2354093">
                  <a:moveTo>
                    <a:pt x="0" y="0"/>
                  </a:moveTo>
                  <a:lnTo>
                    <a:pt x="194553" y="0"/>
                  </a:lnTo>
                  <a:lnTo>
                    <a:pt x="428017" y="0"/>
                  </a:lnTo>
                  <a:lnTo>
                    <a:pt x="1712068" y="661480"/>
                  </a:lnTo>
                  <a:lnTo>
                    <a:pt x="4202349" y="2354093"/>
                  </a:lnTo>
                  <a:lnTo>
                    <a:pt x="0" y="2354093"/>
                  </a:lnTo>
                  <a:lnTo>
                    <a:pt x="0" y="58366"/>
                  </a:lnTo>
                </a:path>
              </a:pathLst>
            </a:custGeom>
            <a:solidFill>
              <a:srgbClr val="F5E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形状 39">
              <a:extLst>
                <a:ext uri="{FF2B5EF4-FFF2-40B4-BE49-F238E27FC236}">
                  <a16:creationId xmlns:a16="http://schemas.microsoft.com/office/drawing/2014/main" id="{AF0D5D06-7453-4E76-A503-43A928CD2387}"/>
                </a:ext>
              </a:extLst>
            </p:cNvPr>
            <p:cNvSpPr/>
            <p:nvPr/>
          </p:nvSpPr>
          <p:spPr>
            <a:xfrm>
              <a:off x="1277053" y="350132"/>
              <a:ext cx="2146570" cy="825647"/>
            </a:xfrm>
            <a:custGeom>
              <a:avLst/>
              <a:gdLst>
                <a:gd name="connsiteX0" fmla="*/ 0 w 4319081"/>
                <a:gd name="connsiteY0" fmla="*/ 0 h 1206230"/>
                <a:gd name="connsiteX1" fmla="*/ 4319081 w 4319081"/>
                <a:gd name="connsiteY1" fmla="*/ 0 h 1206230"/>
                <a:gd name="connsiteX2" fmla="*/ 3793788 w 4319081"/>
                <a:gd name="connsiteY2" fmla="*/ 350196 h 1206230"/>
                <a:gd name="connsiteX3" fmla="*/ 3638145 w 4319081"/>
                <a:gd name="connsiteY3" fmla="*/ 525294 h 1206230"/>
                <a:gd name="connsiteX4" fmla="*/ 3346315 w 4319081"/>
                <a:gd name="connsiteY4" fmla="*/ 661481 h 1206230"/>
                <a:gd name="connsiteX5" fmla="*/ 2723745 w 4319081"/>
                <a:gd name="connsiteY5" fmla="*/ 972766 h 1206230"/>
                <a:gd name="connsiteX6" fmla="*/ 2451371 w 4319081"/>
                <a:gd name="connsiteY6" fmla="*/ 1206230 h 1206230"/>
                <a:gd name="connsiteX7" fmla="*/ 1828800 w 4319081"/>
                <a:gd name="connsiteY7" fmla="*/ 992222 h 1206230"/>
                <a:gd name="connsiteX8" fmla="*/ 972766 w 4319081"/>
                <a:gd name="connsiteY8" fmla="*/ 564205 h 1206230"/>
                <a:gd name="connsiteX9" fmla="*/ 0 w 4319081"/>
                <a:gd name="connsiteY9" fmla="*/ 0 h 120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9081" h="1206230">
                  <a:moveTo>
                    <a:pt x="0" y="0"/>
                  </a:moveTo>
                  <a:lnTo>
                    <a:pt x="4319081" y="0"/>
                  </a:lnTo>
                  <a:lnTo>
                    <a:pt x="3793788" y="350196"/>
                  </a:lnTo>
                  <a:lnTo>
                    <a:pt x="3638145" y="525294"/>
                  </a:lnTo>
                  <a:lnTo>
                    <a:pt x="3346315" y="661481"/>
                  </a:lnTo>
                  <a:lnTo>
                    <a:pt x="2723745" y="972766"/>
                  </a:lnTo>
                  <a:lnTo>
                    <a:pt x="2451371" y="1206230"/>
                  </a:lnTo>
                  <a:lnTo>
                    <a:pt x="1828800" y="992222"/>
                  </a:lnTo>
                  <a:lnTo>
                    <a:pt x="972766" y="564205"/>
                  </a:lnTo>
                  <a:lnTo>
                    <a:pt x="0" y="0"/>
                  </a:lnTo>
                  <a:close/>
                </a:path>
              </a:pathLst>
            </a:custGeom>
            <a:solidFill>
              <a:srgbClr val="7FBA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形状 40">
              <a:extLst>
                <a:ext uri="{FF2B5EF4-FFF2-40B4-BE49-F238E27FC236}">
                  <a16:creationId xmlns:a16="http://schemas.microsoft.com/office/drawing/2014/main" id="{B62E7A6B-A673-447F-9ED2-0DA57EA7C1A8}"/>
                </a:ext>
              </a:extLst>
            </p:cNvPr>
            <p:cNvSpPr/>
            <p:nvPr/>
          </p:nvSpPr>
          <p:spPr>
            <a:xfrm>
              <a:off x="395591" y="350132"/>
              <a:ext cx="1278717" cy="1719968"/>
            </a:xfrm>
            <a:custGeom>
              <a:avLst/>
              <a:gdLst>
                <a:gd name="connsiteX0" fmla="*/ 0 w 5194570"/>
                <a:gd name="connsiteY0" fmla="*/ 0 h 5486400"/>
                <a:gd name="connsiteX1" fmla="*/ 194553 w 5194570"/>
                <a:gd name="connsiteY1" fmla="*/ 0 h 5486400"/>
                <a:gd name="connsiteX2" fmla="*/ 5194570 w 5194570"/>
                <a:gd name="connsiteY2" fmla="*/ 0 h 5486400"/>
                <a:gd name="connsiteX3" fmla="*/ 4766553 w 5194570"/>
                <a:gd name="connsiteY3" fmla="*/ 778213 h 5486400"/>
                <a:gd name="connsiteX4" fmla="*/ 4688732 w 5194570"/>
                <a:gd name="connsiteY4" fmla="*/ 1303507 h 5486400"/>
                <a:gd name="connsiteX5" fmla="*/ 4338536 w 5194570"/>
                <a:gd name="connsiteY5" fmla="*/ 2120630 h 5486400"/>
                <a:gd name="connsiteX6" fmla="*/ 3638144 w 5194570"/>
                <a:gd name="connsiteY6" fmla="*/ 2373549 h 5486400"/>
                <a:gd name="connsiteX7" fmla="*/ 3463046 w 5194570"/>
                <a:gd name="connsiteY7" fmla="*/ 3035030 h 5486400"/>
                <a:gd name="connsiteX8" fmla="*/ 2607012 w 5194570"/>
                <a:gd name="connsiteY8" fmla="*/ 3540868 h 5486400"/>
                <a:gd name="connsiteX9" fmla="*/ 2140085 w 5194570"/>
                <a:gd name="connsiteY9" fmla="*/ 4163438 h 5486400"/>
                <a:gd name="connsiteX10" fmla="*/ 1303506 w 5194570"/>
                <a:gd name="connsiteY10" fmla="*/ 4066162 h 5486400"/>
                <a:gd name="connsiteX11" fmla="*/ 1186774 w 5194570"/>
                <a:gd name="connsiteY11" fmla="*/ 4435813 h 5486400"/>
                <a:gd name="connsiteX12" fmla="*/ 77821 w 5194570"/>
                <a:gd name="connsiteY12" fmla="*/ 5486400 h 5486400"/>
                <a:gd name="connsiteX13" fmla="*/ 38910 w 5194570"/>
                <a:gd name="connsiteY13" fmla="*/ 4066162 h 5486400"/>
                <a:gd name="connsiteX14" fmla="*/ 0 w 5194570"/>
                <a:gd name="connsiteY14" fmla="*/ 0 h 5486400"/>
                <a:gd name="connsiteX0" fmla="*/ 0 w 5194570"/>
                <a:gd name="connsiteY0" fmla="*/ 0 h 5510139"/>
                <a:gd name="connsiteX1" fmla="*/ 194553 w 5194570"/>
                <a:gd name="connsiteY1" fmla="*/ 0 h 5510139"/>
                <a:gd name="connsiteX2" fmla="*/ 5194570 w 5194570"/>
                <a:gd name="connsiteY2" fmla="*/ 0 h 5510139"/>
                <a:gd name="connsiteX3" fmla="*/ 4766553 w 5194570"/>
                <a:gd name="connsiteY3" fmla="*/ 778213 h 5510139"/>
                <a:gd name="connsiteX4" fmla="*/ 4688732 w 5194570"/>
                <a:gd name="connsiteY4" fmla="*/ 1303507 h 5510139"/>
                <a:gd name="connsiteX5" fmla="*/ 4338536 w 5194570"/>
                <a:gd name="connsiteY5" fmla="*/ 2120630 h 5510139"/>
                <a:gd name="connsiteX6" fmla="*/ 3638144 w 5194570"/>
                <a:gd name="connsiteY6" fmla="*/ 2373549 h 5510139"/>
                <a:gd name="connsiteX7" fmla="*/ 3463046 w 5194570"/>
                <a:gd name="connsiteY7" fmla="*/ 3035030 h 5510139"/>
                <a:gd name="connsiteX8" fmla="*/ 2607012 w 5194570"/>
                <a:gd name="connsiteY8" fmla="*/ 3540868 h 5510139"/>
                <a:gd name="connsiteX9" fmla="*/ 2140085 w 5194570"/>
                <a:gd name="connsiteY9" fmla="*/ 4163438 h 5510139"/>
                <a:gd name="connsiteX10" fmla="*/ 1303506 w 5194570"/>
                <a:gd name="connsiteY10" fmla="*/ 4066162 h 5510139"/>
                <a:gd name="connsiteX11" fmla="*/ 1186774 w 5194570"/>
                <a:gd name="connsiteY11" fmla="*/ 4435813 h 5510139"/>
                <a:gd name="connsiteX12" fmla="*/ 77821 w 5194570"/>
                <a:gd name="connsiteY12" fmla="*/ 5510139 h 5510139"/>
                <a:gd name="connsiteX13" fmla="*/ 38910 w 5194570"/>
                <a:gd name="connsiteY13" fmla="*/ 4066162 h 5510139"/>
                <a:gd name="connsiteX14" fmla="*/ 0 w 5194570"/>
                <a:gd name="connsiteY14" fmla="*/ 0 h 5510139"/>
                <a:gd name="connsiteX0" fmla="*/ 0 w 5194570"/>
                <a:gd name="connsiteY0" fmla="*/ 0 h 5510139"/>
                <a:gd name="connsiteX1" fmla="*/ 194553 w 5194570"/>
                <a:gd name="connsiteY1" fmla="*/ 0 h 5510139"/>
                <a:gd name="connsiteX2" fmla="*/ 5194570 w 5194570"/>
                <a:gd name="connsiteY2" fmla="*/ 0 h 5510139"/>
                <a:gd name="connsiteX3" fmla="*/ 4766553 w 5194570"/>
                <a:gd name="connsiteY3" fmla="*/ 778213 h 5510139"/>
                <a:gd name="connsiteX4" fmla="*/ 4688732 w 5194570"/>
                <a:gd name="connsiteY4" fmla="*/ 1303507 h 5510139"/>
                <a:gd name="connsiteX5" fmla="*/ 4338536 w 5194570"/>
                <a:gd name="connsiteY5" fmla="*/ 2120630 h 5510139"/>
                <a:gd name="connsiteX6" fmla="*/ 3638144 w 5194570"/>
                <a:gd name="connsiteY6" fmla="*/ 2373549 h 5510139"/>
                <a:gd name="connsiteX7" fmla="*/ 3463046 w 5194570"/>
                <a:gd name="connsiteY7" fmla="*/ 3035030 h 5510139"/>
                <a:gd name="connsiteX8" fmla="*/ 2607012 w 5194570"/>
                <a:gd name="connsiteY8" fmla="*/ 3540868 h 5510139"/>
                <a:gd name="connsiteX9" fmla="*/ 2140085 w 5194570"/>
                <a:gd name="connsiteY9" fmla="*/ 4163438 h 5510139"/>
                <a:gd name="connsiteX10" fmla="*/ 1303506 w 5194570"/>
                <a:gd name="connsiteY10" fmla="*/ 4066162 h 5510139"/>
                <a:gd name="connsiteX11" fmla="*/ 1186774 w 5194570"/>
                <a:gd name="connsiteY11" fmla="*/ 4435813 h 5510139"/>
                <a:gd name="connsiteX12" fmla="*/ 77821 w 5194570"/>
                <a:gd name="connsiteY12" fmla="*/ 5510139 h 5510139"/>
                <a:gd name="connsiteX13" fmla="*/ 38911 w 5194570"/>
                <a:gd name="connsiteY13" fmla="*/ 4113641 h 5510139"/>
                <a:gd name="connsiteX14" fmla="*/ 0 w 5194570"/>
                <a:gd name="connsiteY14" fmla="*/ 0 h 5510139"/>
                <a:gd name="connsiteX0" fmla="*/ 0 w 5194570"/>
                <a:gd name="connsiteY0" fmla="*/ 0 h 5510139"/>
                <a:gd name="connsiteX1" fmla="*/ 194553 w 5194570"/>
                <a:gd name="connsiteY1" fmla="*/ 0 h 5510139"/>
                <a:gd name="connsiteX2" fmla="*/ 5194570 w 5194570"/>
                <a:gd name="connsiteY2" fmla="*/ 0 h 5510139"/>
                <a:gd name="connsiteX3" fmla="*/ 4766553 w 5194570"/>
                <a:gd name="connsiteY3" fmla="*/ 778213 h 5510139"/>
                <a:gd name="connsiteX4" fmla="*/ 4688732 w 5194570"/>
                <a:gd name="connsiteY4" fmla="*/ 1303507 h 5510139"/>
                <a:gd name="connsiteX5" fmla="*/ 4338536 w 5194570"/>
                <a:gd name="connsiteY5" fmla="*/ 2120630 h 5510139"/>
                <a:gd name="connsiteX6" fmla="*/ 3638144 w 5194570"/>
                <a:gd name="connsiteY6" fmla="*/ 2373549 h 5510139"/>
                <a:gd name="connsiteX7" fmla="*/ 3463046 w 5194570"/>
                <a:gd name="connsiteY7" fmla="*/ 3035030 h 5510139"/>
                <a:gd name="connsiteX8" fmla="*/ 2607012 w 5194570"/>
                <a:gd name="connsiteY8" fmla="*/ 3540868 h 5510139"/>
                <a:gd name="connsiteX9" fmla="*/ 2140085 w 5194570"/>
                <a:gd name="connsiteY9" fmla="*/ 4163438 h 5510139"/>
                <a:gd name="connsiteX10" fmla="*/ 1303506 w 5194570"/>
                <a:gd name="connsiteY10" fmla="*/ 4066162 h 5510139"/>
                <a:gd name="connsiteX11" fmla="*/ 1186774 w 5194570"/>
                <a:gd name="connsiteY11" fmla="*/ 4435813 h 5510139"/>
                <a:gd name="connsiteX12" fmla="*/ 77821 w 5194570"/>
                <a:gd name="connsiteY12" fmla="*/ 5510139 h 5510139"/>
                <a:gd name="connsiteX13" fmla="*/ 215 w 5194570"/>
                <a:gd name="connsiteY13" fmla="*/ 4113641 h 5510139"/>
                <a:gd name="connsiteX14" fmla="*/ 0 w 5194570"/>
                <a:gd name="connsiteY14" fmla="*/ 0 h 5510139"/>
                <a:gd name="connsiteX0" fmla="*/ 0 w 5194570"/>
                <a:gd name="connsiteY0" fmla="*/ 0 h 5530802"/>
                <a:gd name="connsiteX1" fmla="*/ 194553 w 5194570"/>
                <a:gd name="connsiteY1" fmla="*/ 0 h 5530802"/>
                <a:gd name="connsiteX2" fmla="*/ 5194570 w 5194570"/>
                <a:gd name="connsiteY2" fmla="*/ 0 h 5530802"/>
                <a:gd name="connsiteX3" fmla="*/ 4766553 w 5194570"/>
                <a:gd name="connsiteY3" fmla="*/ 778213 h 5530802"/>
                <a:gd name="connsiteX4" fmla="*/ 4688732 w 5194570"/>
                <a:gd name="connsiteY4" fmla="*/ 1303507 h 5530802"/>
                <a:gd name="connsiteX5" fmla="*/ 4338536 w 5194570"/>
                <a:gd name="connsiteY5" fmla="*/ 2120630 h 5530802"/>
                <a:gd name="connsiteX6" fmla="*/ 3638144 w 5194570"/>
                <a:gd name="connsiteY6" fmla="*/ 2373549 h 5530802"/>
                <a:gd name="connsiteX7" fmla="*/ 3463046 w 5194570"/>
                <a:gd name="connsiteY7" fmla="*/ 3035030 h 5530802"/>
                <a:gd name="connsiteX8" fmla="*/ 2607012 w 5194570"/>
                <a:gd name="connsiteY8" fmla="*/ 3540868 h 5530802"/>
                <a:gd name="connsiteX9" fmla="*/ 2140085 w 5194570"/>
                <a:gd name="connsiteY9" fmla="*/ 4163438 h 5530802"/>
                <a:gd name="connsiteX10" fmla="*/ 1303506 w 5194570"/>
                <a:gd name="connsiteY10" fmla="*/ 4066162 h 5530802"/>
                <a:gd name="connsiteX11" fmla="*/ 1186774 w 5194570"/>
                <a:gd name="connsiteY11" fmla="*/ 4435813 h 5530802"/>
                <a:gd name="connsiteX12" fmla="*/ 13329 w 5194570"/>
                <a:gd name="connsiteY12" fmla="*/ 5530802 h 5530802"/>
                <a:gd name="connsiteX13" fmla="*/ 215 w 5194570"/>
                <a:gd name="connsiteY13" fmla="*/ 4113641 h 5530802"/>
                <a:gd name="connsiteX14" fmla="*/ 0 w 5194570"/>
                <a:gd name="connsiteY14" fmla="*/ 0 h 5530802"/>
                <a:gd name="connsiteX0" fmla="*/ 0 w 5194570"/>
                <a:gd name="connsiteY0" fmla="*/ 0 h 5530802"/>
                <a:gd name="connsiteX1" fmla="*/ 194553 w 5194570"/>
                <a:gd name="connsiteY1" fmla="*/ 0 h 5530802"/>
                <a:gd name="connsiteX2" fmla="*/ 5194570 w 5194570"/>
                <a:gd name="connsiteY2" fmla="*/ 0 h 5530802"/>
                <a:gd name="connsiteX3" fmla="*/ 4766553 w 5194570"/>
                <a:gd name="connsiteY3" fmla="*/ 778213 h 5530802"/>
                <a:gd name="connsiteX4" fmla="*/ 4688732 w 5194570"/>
                <a:gd name="connsiteY4" fmla="*/ 1303507 h 5530802"/>
                <a:gd name="connsiteX5" fmla="*/ 4338536 w 5194570"/>
                <a:gd name="connsiteY5" fmla="*/ 2120630 h 5530802"/>
                <a:gd name="connsiteX6" fmla="*/ 3638144 w 5194570"/>
                <a:gd name="connsiteY6" fmla="*/ 2373549 h 5530802"/>
                <a:gd name="connsiteX7" fmla="*/ 3463046 w 5194570"/>
                <a:gd name="connsiteY7" fmla="*/ 3035030 h 5530802"/>
                <a:gd name="connsiteX8" fmla="*/ 2607012 w 5194570"/>
                <a:gd name="connsiteY8" fmla="*/ 3540868 h 5530802"/>
                <a:gd name="connsiteX9" fmla="*/ 2140085 w 5194570"/>
                <a:gd name="connsiteY9" fmla="*/ 4163438 h 5530802"/>
                <a:gd name="connsiteX10" fmla="*/ 1303506 w 5194570"/>
                <a:gd name="connsiteY10" fmla="*/ 4066162 h 5530802"/>
                <a:gd name="connsiteX11" fmla="*/ 1186774 w 5194570"/>
                <a:gd name="connsiteY11" fmla="*/ 4435813 h 5530802"/>
                <a:gd name="connsiteX12" fmla="*/ 430 w 5194570"/>
                <a:gd name="connsiteY12" fmla="*/ 5530802 h 5530802"/>
                <a:gd name="connsiteX13" fmla="*/ 215 w 5194570"/>
                <a:gd name="connsiteY13" fmla="*/ 4113641 h 5530802"/>
                <a:gd name="connsiteX14" fmla="*/ 0 w 5194570"/>
                <a:gd name="connsiteY14" fmla="*/ 0 h 5530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194570" h="5530802">
                  <a:moveTo>
                    <a:pt x="0" y="0"/>
                  </a:moveTo>
                  <a:lnTo>
                    <a:pt x="194553" y="0"/>
                  </a:lnTo>
                  <a:lnTo>
                    <a:pt x="5194570" y="0"/>
                  </a:lnTo>
                  <a:lnTo>
                    <a:pt x="4766553" y="778213"/>
                  </a:lnTo>
                  <a:lnTo>
                    <a:pt x="4688732" y="1303507"/>
                  </a:lnTo>
                  <a:lnTo>
                    <a:pt x="4338536" y="2120630"/>
                  </a:lnTo>
                  <a:lnTo>
                    <a:pt x="3638144" y="2373549"/>
                  </a:lnTo>
                  <a:lnTo>
                    <a:pt x="3463046" y="3035030"/>
                  </a:lnTo>
                  <a:lnTo>
                    <a:pt x="2607012" y="3540868"/>
                  </a:lnTo>
                  <a:lnTo>
                    <a:pt x="2140085" y="4163438"/>
                  </a:lnTo>
                  <a:lnTo>
                    <a:pt x="1303506" y="4066162"/>
                  </a:lnTo>
                  <a:lnTo>
                    <a:pt x="1186774" y="4435813"/>
                  </a:lnTo>
                  <a:lnTo>
                    <a:pt x="430" y="5530802"/>
                  </a:lnTo>
                  <a:cubicBezTo>
                    <a:pt x="358" y="5058415"/>
                    <a:pt x="287" y="4586028"/>
                    <a:pt x="215" y="4113641"/>
                  </a:cubicBezTo>
                  <a:cubicBezTo>
                    <a:pt x="143" y="2742427"/>
                    <a:pt x="72" y="1371214"/>
                    <a:pt x="0" y="0"/>
                  </a:cubicBezTo>
                  <a:close/>
                </a:path>
              </a:pathLst>
            </a:custGeom>
            <a:solidFill>
              <a:srgbClr val="E9E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4" name="文本框 93">
            <a:extLst>
              <a:ext uri="{FF2B5EF4-FFF2-40B4-BE49-F238E27FC236}">
                <a16:creationId xmlns:a16="http://schemas.microsoft.com/office/drawing/2014/main" id="{FA3FB16C-F536-48DF-9E23-63AC534E90E3}"/>
              </a:ext>
            </a:extLst>
          </p:cNvPr>
          <p:cNvSpPr txBox="1"/>
          <p:nvPr/>
        </p:nvSpPr>
        <p:spPr>
          <a:xfrm>
            <a:off x="3591139" y="3130263"/>
            <a:ext cx="5006499" cy="1200329"/>
          </a:xfrm>
          <a:prstGeom prst="rect">
            <a:avLst/>
          </a:prstGeom>
          <a:noFill/>
        </p:spPr>
        <p:txBody>
          <a:bodyPr wrap="none" rtlCol="0">
            <a:spAutoFit/>
          </a:bodyPr>
          <a:lstStyle/>
          <a:p>
            <a:pPr algn="ctr"/>
            <a:r>
              <a:rPr lang="en-US" altLang="zh-CN" sz="7200" dirty="0">
                <a:solidFill>
                  <a:srgbClr val="E7C4C0"/>
                </a:solidFill>
                <a:latin typeface="Arial" panose="020B0604020202020204" pitchFamily="34" charset="0"/>
                <a:cs typeface="Arial" panose="020B0604020202020204" pitchFamily="34" charset="0"/>
              </a:rPr>
              <a:t>Introduction</a:t>
            </a:r>
            <a:endParaRPr lang="zh-CN" altLang="en-US" sz="7200" dirty="0">
              <a:solidFill>
                <a:srgbClr val="E7C4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642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037FFDB8-F8A2-4C22-A1B1-8A65E7F212E2}"/>
              </a:ext>
            </a:extLst>
          </p:cNvPr>
          <p:cNvGrpSpPr/>
          <p:nvPr/>
        </p:nvGrpSpPr>
        <p:grpSpPr>
          <a:xfrm>
            <a:off x="-71718" y="0"/>
            <a:ext cx="12198484" cy="6858000"/>
            <a:chOff x="-3242" y="0"/>
            <a:chExt cx="12198484" cy="6858000"/>
          </a:xfrm>
        </p:grpSpPr>
        <p:grpSp>
          <p:nvGrpSpPr>
            <p:cNvPr id="9" name="组合 8">
              <a:extLst>
                <a:ext uri="{FF2B5EF4-FFF2-40B4-BE49-F238E27FC236}">
                  <a16:creationId xmlns:a16="http://schemas.microsoft.com/office/drawing/2014/main" id="{1546614E-CB41-45B0-BCCE-97678E301D0E}"/>
                </a:ext>
              </a:extLst>
            </p:cNvPr>
            <p:cNvGrpSpPr/>
            <p:nvPr/>
          </p:nvGrpSpPr>
          <p:grpSpPr>
            <a:xfrm>
              <a:off x="0" y="0"/>
              <a:ext cx="12192000" cy="6858000"/>
              <a:chOff x="0" y="0"/>
              <a:chExt cx="12192000" cy="6858000"/>
            </a:xfrm>
          </p:grpSpPr>
          <p:sp>
            <p:nvSpPr>
              <p:cNvPr id="27" name="矩形 26">
                <a:extLst>
                  <a:ext uri="{FF2B5EF4-FFF2-40B4-BE49-F238E27FC236}">
                    <a16:creationId xmlns:a16="http://schemas.microsoft.com/office/drawing/2014/main" id="{8BBD173D-7A17-47AA-AD8C-75CD82B1E307}"/>
                  </a:ext>
                </a:extLst>
              </p:cNvPr>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F2CB0E40-1DF0-48A0-9B94-FAAEA6099345}"/>
                  </a:ext>
                </a:extLst>
              </p:cNvPr>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a:extLst>
                <a:ext uri="{FF2B5EF4-FFF2-40B4-BE49-F238E27FC236}">
                  <a16:creationId xmlns:a16="http://schemas.microsoft.com/office/drawing/2014/main" id="{5F55A5C1-1EC1-4121-812F-6ED837D78B74}"/>
                </a:ext>
              </a:extLst>
            </p:cNvPr>
            <p:cNvSpPr/>
            <p:nvPr/>
          </p:nvSpPr>
          <p:spPr>
            <a:xfrm>
              <a:off x="165708" y="141457"/>
              <a:ext cx="11860584" cy="6575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1" name="组合 10">
              <a:extLst>
                <a:ext uri="{FF2B5EF4-FFF2-40B4-BE49-F238E27FC236}">
                  <a16:creationId xmlns:a16="http://schemas.microsoft.com/office/drawing/2014/main" id="{CCCE3BC6-D0BB-4304-BE7B-12B55038FD8E}"/>
                </a:ext>
              </a:extLst>
            </p:cNvPr>
            <p:cNvGrpSpPr/>
            <p:nvPr/>
          </p:nvGrpSpPr>
          <p:grpSpPr>
            <a:xfrm>
              <a:off x="-3242" y="1145163"/>
              <a:ext cx="269131" cy="4670771"/>
              <a:chOff x="-3242" y="1145163"/>
              <a:chExt cx="269131" cy="4670771"/>
            </a:xfrm>
          </p:grpSpPr>
          <p:sp>
            <p:nvSpPr>
              <p:cNvPr id="20" name="平行四边形 19">
                <a:extLst>
                  <a:ext uri="{FF2B5EF4-FFF2-40B4-BE49-F238E27FC236}">
                    <a16:creationId xmlns:a16="http://schemas.microsoft.com/office/drawing/2014/main" id="{69C3716C-D217-4738-8F31-2FE659429D5C}"/>
                  </a:ext>
                </a:extLst>
              </p:cNvPr>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a:extLst>
                  <a:ext uri="{FF2B5EF4-FFF2-40B4-BE49-F238E27FC236}">
                    <a16:creationId xmlns:a16="http://schemas.microsoft.com/office/drawing/2014/main" id="{78B57F3D-A592-4C6A-AA8D-64AD57113878}"/>
                  </a:ext>
                </a:extLst>
              </p:cNvPr>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平行四边形 21">
                <a:extLst>
                  <a:ext uri="{FF2B5EF4-FFF2-40B4-BE49-F238E27FC236}">
                    <a16:creationId xmlns:a16="http://schemas.microsoft.com/office/drawing/2014/main" id="{503026D4-6091-4AFE-848B-C820A5CF16CE}"/>
                  </a:ext>
                </a:extLst>
              </p:cNvPr>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平行四边形 22">
                <a:extLst>
                  <a:ext uri="{FF2B5EF4-FFF2-40B4-BE49-F238E27FC236}">
                    <a16:creationId xmlns:a16="http://schemas.microsoft.com/office/drawing/2014/main" id="{C3080123-9B2F-4237-8B70-3B56568F36DE}"/>
                  </a:ext>
                </a:extLst>
              </p:cNvPr>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平行四边形 23">
                <a:extLst>
                  <a:ext uri="{FF2B5EF4-FFF2-40B4-BE49-F238E27FC236}">
                    <a16:creationId xmlns:a16="http://schemas.microsoft.com/office/drawing/2014/main" id="{FDA13302-16DF-4765-B99A-4975C557D8F3}"/>
                  </a:ext>
                </a:extLst>
              </p:cNvPr>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a:extLst>
                  <a:ext uri="{FF2B5EF4-FFF2-40B4-BE49-F238E27FC236}">
                    <a16:creationId xmlns:a16="http://schemas.microsoft.com/office/drawing/2014/main" id="{7F8FC677-19B1-49E7-8829-67C97D6E1645}"/>
                  </a:ext>
                </a:extLst>
              </p:cNvPr>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平行四边形 25">
                <a:extLst>
                  <a:ext uri="{FF2B5EF4-FFF2-40B4-BE49-F238E27FC236}">
                    <a16:creationId xmlns:a16="http://schemas.microsoft.com/office/drawing/2014/main" id="{584856BE-3BC8-4C7E-A050-8AAB96FE15D2}"/>
                  </a:ext>
                </a:extLst>
              </p:cNvPr>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a:extLst>
                <a:ext uri="{FF2B5EF4-FFF2-40B4-BE49-F238E27FC236}">
                  <a16:creationId xmlns:a16="http://schemas.microsoft.com/office/drawing/2014/main" id="{8E8BA2C3-CF0C-48EA-A766-529358B3AE5D}"/>
                </a:ext>
              </a:extLst>
            </p:cNvPr>
            <p:cNvGrpSpPr/>
            <p:nvPr/>
          </p:nvGrpSpPr>
          <p:grpSpPr>
            <a:xfrm>
              <a:off x="11926111" y="1145163"/>
              <a:ext cx="269131" cy="4670771"/>
              <a:chOff x="11926111" y="1145163"/>
              <a:chExt cx="269131" cy="4670771"/>
            </a:xfrm>
          </p:grpSpPr>
          <p:sp>
            <p:nvSpPr>
              <p:cNvPr id="13" name="平行四边形 12">
                <a:extLst>
                  <a:ext uri="{FF2B5EF4-FFF2-40B4-BE49-F238E27FC236}">
                    <a16:creationId xmlns:a16="http://schemas.microsoft.com/office/drawing/2014/main" id="{6A5139C6-197D-4441-85C3-0501C6D7AAAB}"/>
                  </a:ext>
                </a:extLst>
              </p:cNvPr>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a:extLst>
                  <a:ext uri="{FF2B5EF4-FFF2-40B4-BE49-F238E27FC236}">
                    <a16:creationId xmlns:a16="http://schemas.microsoft.com/office/drawing/2014/main" id="{E7313075-87B6-4E24-BED5-0300438CB6B0}"/>
                  </a:ext>
                </a:extLst>
              </p:cNvPr>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a:extLst>
                  <a:ext uri="{FF2B5EF4-FFF2-40B4-BE49-F238E27FC236}">
                    <a16:creationId xmlns:a16="http://schemas.microsoft.com/office/drawing/2014/main" id="{417A7EB6-95C4-4306-84EB-DF7E485160C3}"/>
                  </a:ext>
                </a:extLst>
              </p:cNvPr>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a:extLst>
                  <a:ext uri="{FF2B5EF4-FFF2-40B4-BE49-F238E27FC236}">
                    <a16:creationId xmlns:a16="http://schemas.microsoft.com/office/drawing/2014/main" id="{C675A1C8-F813-4E71-9512-035DAB03DB6B}"/>
                  </a:ext>
                </a:extLst>
              </p:cNvPr>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a:extLst>
                  <a:ext uri="{FF2B5EF4-FFF2-40B4-BE49-F238E27FC236}">
                    <a16:creationId xmlns:a16="http://schemas.microsoft.com/office/drawing/2014/main" id="{439B6E27-247D-43A5-B4EC-EB6A0E02C804}"/>
                  </a:ext>
                </a:extLst>
              </p:cNvPr>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a:extLst>
                  <a:ext uri="{FF2B5EF4-FFF2-40B4-BE49-F238E27FC236}">
                    <a16:creationId xmlns:a16="http://schemas.microsoft.com/office/drawing/2014/main" id="{892BDD11-C5E2-4A66-8EE0-C4A51E3698D8}"/>
                  </a:ext>
                </a:extLst>
              </p:cNvPr>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a:extLst>
                  <a:ext uri="{FF2B5EF4-FFF2-40B4-BE49-F238E27FC236}">
                    <a16:creationId xmlns:a16="http://schemas.microsoft.com/office/drawing/2014/main" id="{66D39263-4D0C-4DEC-A105-AD9FF68BE630}"/>
                  </a:ext>
                </a:extLst>
              </p:cNvPr>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1" name="矩形 40">
            <a:extLst>
              <a:ext uri="{FF2B5EF4-FFF2-40B4-BE49-F238E27FC236}">
                <a16:creationId xmlns:a16="http://schemas.microsoft.com/office/drawing/2014/main" id="{4ED22B11-86DB-4D50-AD30-5146483E38E5}"/>
              </a:ext>
            </a:extLst>
          </p:cNvPr>
          <p:cNvSpPr/>
          <p:nvPr/>
        </p:nvSpPr>
        <p:spPr>
          <a:xfrm>
            <a:off x="6665354" y="1796284"/>
            <a:ext cx="448734" cy="449269"/>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dirty="0">
                <a:latin typeface="Arial" panose="020B0604020202020204" pitchFamily="34" charset="0"/>
                <a:cs typeface="Arial" panose="020B0604020202020204" pitchFamily="34" charset="0"/>
              </a:rPr>
              <a:t>1</a:t>
            </a:r>
            <a:endParaRPr lang="zh-CN" altLang="en-US" sz="2800" dirty="0">
              <a:latin typeface="Arial" panose="020B0604020202020204" pitchFamily="34" charset="0"/>
              <a:cs typeface="Arial" panose="020B0604020202020204" pitchFamily="34" charset="0"/>
            </a:endParaRPr>
          </a:p>
        </p:txBody>
      </p:sp>
      <p:sp>
        <p:nvSpPr>
          <p:cNvPr id="42" name="矩形 41">
            <a:extLst>
              <a:ext uri="{FF2B5EF4-FFF2-40B4-BE49-F238E27FC236}">
                <a16:creationId xmlns:a16="http://schemas.microsoft.com/office/drawing/2014/main" id="{5254025A-771B-4DDF-8284-ABDD269ACBE7}"/>
              </a:ext>
            </a:extLst>
          </p:cNvPr>
          <p:cNvSpPr/>
          <p:nvPr/>
        </p:nvSpPr>
        <p:spPr>
          <a:xfrm>
            <a:off x="7619706" y="1637243"/>
            <a:ext cx="1321442" cy="30777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srgbClr val="A1CBB7"/>
                </a:solidFill>
                <a:effectLst/>
                <a:uLnTx/>
                <a:uFillTx/>
                <a:latin typeface="Arial" panose="020B0604020202020204" pitchFamily="34" charset="0"/>
                <a:ea typeface="阿里巴巴普惠体 L" panose="00020600040101010101" pitchFamily="18" charset="-122"/>
                <a:cs typeface="Arial" panose="020B0604020202020204" pitchFamily="34" charset="0"/>
              </a:rPr>
              <a:t>Objectif</a:t>
            </a:r>
            <a:endParaRPr kumimoji="0" lang="zh-CN" altLang="en-US" sz="1400" b="1" i="0" u="none" strike="noStrike" kern="1200" cap="none" spc="0" normalizeH="0" baseline="0" noProof="0" dirty="0">
              <a:ln>
                <a:noFill/>
              </a:ln>
              <a:solidFill>
                <a:srgbClr val="A1CBB7"/>
              </a:solidFill>
              <a:effectLst/>
              <a:uLnTx/>
              <a:uFillTx/>
              <a:latin typeface="Arial" panose="020B0604020202020204" pitchFamily="34" charset="0"/>
              <a:ea typeface="阿里巴巴普惠体 L" panose="00020600040101010101" pitchFamily="18" charset="-122"/>
              <a:cs typeface="Arial" panose="020B0604020202020204" pitchFamily="34" charset="0"/>
            </a:endParaRPr>
          </a:p>
        </p:txBody>
      </p:sp>
      <p:sp>
        <p:nvSpPr>
          <p:cNvPr id="43" name="矩形 42">
            <a:extLst>
              <a:ext uri="{FF2B5EF4-FFF2-40B4-BE49-F238E27FC236}">
                <a16:creationId xmlns:a16="http://schemas.microsoft.com/office/drawing/2014/main" id="{FB5B83B8-E43E-4FA4-B55D-23FBC764B52A}"/>
              </a:ext>
            </a:extLst>
          </p:cNvPr>
          <p:cNvSpPr/>
          <p:nvPr/>
        </p:nvSpPr>
        <p:spPr>
          <a:xfrm>
            <a:off x="7620352" y="1804425"/>
            <a:ext cx="3568246" cy="1200329"/>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marR="0" lvl="0" indent="-171450" defTabSz="457200" fontAlgn="auto">
              <a:lnSpc>
                <a:spcPct val="150000"/>
              </a:lnSpc>
              <a:spcBef>
                <a:spcPts val="0"/>
              </a:spcBef>
              <a:spcAft>
                <a:spcPts val="0"/>
              </a:spcAft>
              <a:buClrTx/>
              <a:buSzTx/>
              <a:buFont typeface="Arial" panose="020B0604020202020204" pitchFamily="34" charset="0"/>
              <a:buChar char="•"/>
              <a:defRPr/>
            </a:pPr>
            <a:r>
              <a:rPr lang="fr-FR" altLang="zh-CN" sz="1200" dirty="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Application web de chat en temps réel pour communication instantanée entre </a:t>
            </a:r>
            <a:r>
              <a:rPr lang="fr-FR" altLang="zh-CN" sz="1200" dirty="0" smtClean="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utilisateurs </a:t>
            </a:r>
            <a:r>
              <a:rPr lang="fr-FR" altLang="zh-CN" sz="1200" dirty="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Gestion complète des profils, chats privés, groupes, et authentification sécurisée.</a:t>
            </a:r>
            <a:endParaRPr lang="zh-CN" altLang="en-US" sz="1200" dirty="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endParaRPr>
          </a:p>
        </p:txBody>
      </p:sp>
      <p:sp>
        <p:nvSpPr>
          <p:cNvPr id="44" name="矩形 43">
            <a:extLst>
              <a:ext uri="{FF2B5EF4-FFF2-40B4-BE49-F238E27FC236}">
                <a16:creationId xmlns:a16="http://schemas.microsoft.com/office/drawing/2014/main" id="{3F185015-6FF8-4AF1-9C78-CD13FFBCEF13}"/>
              </a:ext>
            </a:extLst>
          </p:cNvPr>
          <p:cNvSpPr/>
          <p:nvPr/>
        </p:nvSpPr>
        <p:spPr>
          <a:xfrm>
            <a:off x="6665354" y="3089288"/>
            <a:ext cx="448734" cy="449269"/>
          </a:xfrm>
          <a:prstGeom prst="rect">
            <a:avLst/>
          </a:prstGeom>
          <a:solidFill>
            <a:srgbClr val="7FBA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dirty="0">
                <a:latin typeface="Arial" panose="020B0604020202020204" pitchFamily="34" charset="0"/>
                <a:cs typeface="Arial" panose="020B0604020202020204" pitchFamily="34" charset="0"/>
              </a:rPr>
              <a:t>2</a:t>
            </a:r>
            <a:endParaRPr lang="zh-CN" altLang="en-US" sz="2800" dirty="0">
              <a:latin typeface="Arial" panose="020B0604020202020204" pitchFamily="34" charset="0"/>
              <a:cs typeface="Arial" panose="020B0604020202020204" pitchFamily="34" charset="0"/>
            </a:endParaRPr>
          </a:p>
        </p:txBody>
      </p:sp>
      <p:sp>
        <p:nvSpPr>
          <p:cNvPr id="45" name="矩形 44">
            <a:extLst>
              <a:ext uri="{FF2B5EF4-FFF2-40B4-BE49-F238E27FC236}">
                <a16:creationId xmlns:a16="http://schemas.microsoft.com/office/drawing/2014/main" id="{BC302819-2869-4109-9029-7F6E7C274D71}"/>
              </a:ext>
            </a:extLst>
          </p:cNvPr>
          <p:cNvSpPr/>
          <p:nvPr/>
        </p:nvSpPr>
        <p:spPr>
          <a:xfrm>
            <a:off x="7619706" y="2930247"/>
            <a:ext cx="1321442" cy="30777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srgbClr val="7FBAB6"/>
                </a:solidFill>
                <a:effectLst/>
                <a:uLnTx/>
                <a:uFillTx/>
                <a:latin typeface="Arial" panose="020B0604020202020204" pitchFamily="34" charset="0"/>
                <a:ea typeface="阿里巴巴普惠体 L" panose="00020600040101010101" pitchFamily="18" charset="-122"/>
                <a:cs typeface="Arial" panose="020B0604020202020204" pitchFamily="34" charset="0"/>
              </a:rPr>
              <a:t>Technologies</a:t>
            </a:r>
            <a:endParaRPr kumimoji="0" lang="zh-CN" altLang="en-US" sz="1400" b="1" i="0" u="none" strike="noStrike" kern="1200" cap="none" spc="0" normalizeH="0" baseline="0" noProof="0" dirty="0">
              <a:ln>
                <a:noFill/>
              </a:ln>
              <a:solidFill>
                <a:srgbClr val="7FBAB6"/>
              </a:solidFill>
              <a:effectLst/>
              <a:uLnTx/>
              <a:uFillTx/>
              <a:latin typeface="Arial" panose="020B0604020202020204" pitchFamily="34" charset="0"/>
              <a:ea typeface="阿里巴巴普惠体 L" panose="00020600040101010101" pitchFamily="18" charset="-122"/>
              <a:cs typeface="Arial" panose="020B0604020202020204" pitchFamily="34" charset="0"/>
            </a:endParaRPr>
          </a:p>
        </p:txBody>
      </p:sp>
      <p:grpSp>
        <p:nvGrpSpPr>
          <p:cNvPr id="51" name="Group 11">
            <a:extLst>
              <a:ext uri="{FF2B5EF4-FFF2-40B4-BE49-F238E27FC236}">
                <a16:creationId xmlns:a16="http://schemas.microsoft.com/office/drawing/2014/main" id="{F58C6893-998A-48DD-AE47-D35C5E86546D}"/>
              </a:ext>
            </a:extLst>
          </p:cNvPr>
          <p:cNvGrpSpPr/>
          <p:nvPr/>
        </p:nvGrpSpPr>
        <p:grpSpPr>
          <a:xfrm>
            <a:off x="1806810" y="2245553"/>
            <a:ext cx="679450" cy="653415"/>
            <a:chOff x="1698625" y="2255838"/>
            <a:chExt cx="862013" cy="828675"/>
          </a:xfrm>
          <a:solidFill>
            <a:schemeClr val="bg1">
              <a:lumMod val="85000"/>
            </a:schemeClr>
          </a:solidFill>
        </p:grpSpPr>
        <p:sp>
          <p:nvSpPr>
            <p:cNvPr id="52" name="Freeform 13">
              <a:extLst>
                <a:ext uri="{FF2B5EF4-FFF2-40B4-BE49-F238E27FC236}">
                  <a16:creationId xmlns:a16="http://schemas.microsoft.com/office/drawing/2014/main" id="{2E6BBDC5-7013-4D7A-A35F-4AF89EC32118}"/>
                </a:ext>
              </a:extLst>
            </p:cNvPr>
            <p:cNvSpPr/>
            <p:nvPr/>
          </p:nvSpPr>
          <p:spPr bwMode="auto">
            <a:xfrm>
              <a:off x="1698625" y="3001963"/>
              <a:ext cx="61913" cy="82550"/>
            </a:xfrm>
            <a:custGeom>
              <a:avLst/>
              <a:gdLst>
                <a:gd name="T0" fmla="*/ 39 w 39"/>
                <a:gd name="T1" fmla="*/ 10 h 52"/>
                <a:gd name="T2" fmla="*/ 22 w 39"/>
                <a:gd name="T3" fmla="*/ 0 h 52"/>
                <a:gd name="T4" fmla="*/ 0 w 39"/>
                <a:gd name="T5" fmla="*/ 43 h 52"/>
                <a:gd name="T6" fmla="*/ 17 w 39"/>
                <a:gd name="T7" fmla="*/ 52 h 52"/>
                <a:gd name="T8" fmla="*/ 39 w 39"/>
                <a:gd name="T9" fmla="*/ 10 h 52"/>
              </a:gdLst>
              <a:ahLst/>
              <a:cxnLst>
                <a:cxn ang="0">
                  <a:pos x="T0" y="T1"/>
                </a:cxn>
                <a:cxn ang="0">
                  <a:pos x="T2" y="T3"/>
                </a:cxn>
                <a:cxn ang="0">
                  <a:pos x="T4" y="T5"/>
                </a:cxn>
                <a:cxn ang="0">
                  <a:pos x="T6" y="T7"/>
                </a:cxn>
                <a:cxn ang="0">
                  <a:pos x="T8" y="T9"/>
                </a:cxn>
              </a:cxnLst>
              <a:rect l="0" t="0" r="r" b="b"/>
              <a:pathLst>
                <a:path w="39" h="52">
                  <a:moveTo>
                    <a:pt x="39" y="10"/>
                  </a:moveTo>
                  <a:lnTo>
                    <a:pt x="22" y="0"/>
                  </a:lnTo>
                  <a:lnTo>
                    <a:pt x="0" y="43"/>
                  </a:lnTo>
                  <a:lnTo>
                    <a:pt x="17" y="52"/>
                  </a:lnTo>
                  <a:lnTo>
                    <a:pt x="3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53" name="Freeform 14">
              <a:extLst>
                <a:ext uri="{FF2B5EF4-FFF2-40B4-BE49-F238E27FC236}">
                  <a16:creationId xmlns:a16="http://schemas.microsoft.com/office/drawing/2014/main" id="{66B6C0A3-08F6-413E-AD37-2263688197BC}"/>
                </a:ext>
              </a:extLst>
            </p:cNvPr>
            <p:cNvSpPr/>
            <p:nvPr/>
          </p:nvSpPr>
          <p:spPr bwMode="auto">
            <a:xfrm>
              <a:off x="1751013" y="2898775"/>
              <a:ext cx="68263" cy="82550"/>
            </a:xfrm>
            <a:custGeom>
              <a:avLst/>
              <a:gdLst>
                <a:gd name="T0" fmla="*/ 23 w 23"/>
                <a:gd name="T1" fmla="*/ 6 h 28"/>
                <a:gd name="T2" fmla="*/ 14 w 23"/>
                <a:gd name="T3" fmla="*/ 0 h 28"/>
                <a:gd name="T4" fmla="*/ 12 w 23"/>
                <a:gd name="T5" fmla="*/ 4 h 28"/>
                <a:gd name="T6" fmla="*/ 7 w 23"/>
                <a:gd name="T7" fmla="*/ 12 h 28"/>
                <a:gd name="T8" fmla="*/ 0 w 23"/>
                <a:gd name="T9" fmla="*/ 23 h 28"/>
                <a:gd name="T10" fmla="*/ 10 w 23"/>
                <a:gd name="T11" fmla="*/ 28 h 28"/>
                <a:gd name="T12" fmla="*/ 16 w 23"/>
                <a:gd name="T13" fmla="*/ 17 h 28"/>
                <a:gd name="T14" fmla="*/ 21 w 23"/>
                <a:gd name="T15" fmla="*/ 9 h 28"/>
                <a:gd name="T16" fmla="*/ 23 w 23"/>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8">
                  <a:moveTo>
                    <a:pt x="23" y="6"/>
                  </a:moveTo>
                  <a:cubicBezTo>
                    <a:pt x="14" y="0"/>
                    <a:pt x="14" y="0"/>
                    <a:pt x="14" y="0"/>
                  </a:cubicBezTo>
                  <a:cubicBezTo>
                    <a:pt x="14" y="0"/>
                    <a:pt x="13" y="2"/>
                    <a:pt x="12" y="4"/>
                  </a:cubicBezTo>
                  <a:cubicBezTo>
                    <a:pt x="11" y="6"/>
                    <a:pt x="9" y="9"/>
                    <a:pt x="7" y="12"/>
                  </a:cubicBezTo>
                  <a:cubicBezTo>
                    <a:pt x="4" y="17"/>
                    <a:pt x="0" y="23"/>
                    <a:pt x="0" y="23"/>
                  </a:cubicBezTo>
                  <a:cubicBezTo>
                    <a:pt x="10" y="28"/>
                    <a:pt x="10" y="28"/>
                    <a:pt x="10" y="28"/>
                  </a:cubicBezTo>
                  <a:cubicBezTo>
                    <a:pt x="10" y="28"/>
                    <a:pt x="13" y="23"/>
                    <a:pt x="16" y="17"/>
                  </a:cubicBezTo>
                  <a:cubicBezTo>
                    <a:pt x="18" y="14"/>
                    <a:pt x="20" y="11"/>
                    <a:pt x="21" y="9"/>
                  </a:cubicBezTo>
                  <a:cubicBezTo>
                    <a:pt x="22" y="7"/>
                    <a:pt x="23" y="6"/>
                    <a:pt x="2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54" name="Freeform 15">
              <a:extLst>
                <a:ext uri="{FF2B5EF4-FFF2-40B4-BE49-F238E27FC236}">
                  <a16:creationId xmlns:a16="http://schemas.microsoft.com/office/drawing/2014/main" id="{826DF494-526A-46F6-8CF7-DB1201B46D06}"/>
                </a:ext>
              </a:extLst>
            </p:cNvPr>
            <p:cNvSpPr/>
            <p:nvPr/>
          </p:nvSpPr>
          <p:spPr bwMode="auto">
            <a:xfrm>
              <a:off x="1812925" y="2801938"/>
              <a:ext cx="71438" cy="82550"/>
            </a:xfrm>
            <a:custGeom>
              <a:avLst/>
              <a:gdLst>
                <a:gd name="T0" fmla="*/ 24 w 24"/>
                <a:gd name="T1" fmla="*/ 7 h 28"/>
                <a:gd name="T2" fmla="*/ 16 w 24"/>
                <a:gd name="T3" fmla="*/ 0 h 28"/>
                <a:gd name="T4" fmla="*/ 8 w 24"/>
                <a:gd name="T5" fmla="*/ 11 h 28"/>
                <a:gd name="T6" fmla="*/ 3 w 24"/>
                <a:gd name="T7" fmla="*/ 19 h 28"/>
                <a:gd name="T8" fmla="*/ 0 w 24"/>
                <a:gd name="T9" fmla="*/ 22 h 28"/>
                <a:gd name="T10" fmla="*/ 9 w 24"/>
                <a:gd name="T11" fmla="*/ 28 h 28"/>
                <a:gd name="T12" fmla="*/ 11 w 24"/>
                <a:gd name="T13" fmla="*/ 25 h 28"/>
                <a:gd name="T14" fmla="*/ 17 w 24"/>
                <a:gd name="T15" fmla="*/ 17 h 28"/>
                <a:gd name="T16" fmla="*/ 24 w 24"/>
                <a:gd name="T17"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8">
                  <a:moveTo>
                    <a:pt x="24" y="7"/>
                  </a:moveTo>
                  <a:cubicBezTo>
                    <a:pt x="16" y="0"/>
                    <a:pt x="16" y="0"/>
                    <a:pt x="16" y="0"/>
                  </a:cubicBezTo>
                  <a:cubicBezTo>
                    <a:pt x="16" y="0"/>
                    <a:pt x="12" y="6"/>
                    <a:pt x="8" y="11"/>
                  </a:cubicBezTo>
                  <a:cubicBezTo>
                    <a:pt x="6" y="14"/>
                    <a:pt x="4" y="17"/>
                    <a:pt x="3" y="19"/>
                  </a:cubicBezTo>
                  <a:cubicBezTo>
                    <a:pt x="1" y="21"/>
                    <a:pt x="0" y="22"/>
                    <a:pt x="0" y="22"/>
                  </a:cubicBezTo>
                  <a:cubicBezTo>
                    <a:pt x="9" y="28"/>
                    <a:pt x="9" y="28"/>
                    <a:pt x="9" y="28"/>
                  </a:cubicBezTo>
                  <a:cubicBezTo>
                    <a:pt x="9" y="28"/>
                    <a:pt x="10" y="27"/>
                    <a:pt x="11" y="25"/>
                  </a:cubicBezTo>
                  <a:cubicBezTo>
                    <a:pt x="13" y="23"/>
                    <a:pt x="15" y="20"/>
                    <a:pt x="17" y="17"/>
                  </a:cubicBezTo>
                  <a:cubicBezTo>
                    <a:pt x="20" y="12"/>
                    <a:pt x="24" y="7"/>
                    <a:pt x="2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55" name="Freeform 16">
              <a:extLst>
                <a:ext uri="{FF2B5EF4-FFF2-40B4-BE49-F238E27FC236}">
                  <a16:creationId xmlns:a16="http://schemas.microsoft.com/office/drawing/2014/main" id="{45DD98D3-46A7-4EE6-AEA5-2E83AF733AE4}"/>
                </a:ext>
              </a:extLst>
            </p:cNvPr>
            <p:cNvSpPr/>
            <p:nvPr/>
          </p:nvSpPr>
          <p:spPr bwMode="auto">
            <a:xfrm>
              <a:off x="1884363" y="2711450"/>
              <a:ext cx="73025" cy="79375"/>
            </a:xfrm>
            <a:custGeom>
              <a:avLst/>
              <a:gdLst>
                <a:gd name="T0" fmla="*/ 25 w 25"/>
                <a:gd name="T1" fmla="*/ 7 h 27"/>
                <a:gd name="T2" fmla="*/ 16 w 25"/>
                <a:gd name="T3" fmla="*/ 0 h 27"/>
                <a:gd name="T4" fmla="*/ 14 w 25"/>
                <a:gd name="T5" fmla="*/ 3 h 27"/>
                <a:gd name="T6" fmla="*/ 8 w 25"/>
                <a:gd name="T7" fmla="*/ 10 h 27"/>
                <a:gd name="T8" fmla="*/ 0 w 25"/>
                <a:gd name="T9" fmla="*/ 21 h 27"/>
                <a:gd name="T10" fmla="*/ 8 w 25"/>
                <a:gd name="T11" fmla="*/ 27 h 27"/>
                <a:gd name="T12" fmla="*/ 16 w 25"/>
                <a:gd name="T13" fmla="*/ 17 h 27"/>
                <a:gd name="T14" fmla="*/ 22 w 25"/>
                <a:gd name="T15" fmla="*/ 10 h 27"/>
                <a:gd name="T16" fmla="*/ 25 w 25"/>
                <a:gd name="T17"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7">
                  <a:moveTo>
                    <a:pt x="25" y="7"/>
                  </a:moveTo>
                  <a:cubicBezTo>
                    <a:pt x="16" y="0"/>
                    <a:pt x="16" y="0"/>
                    <a:pt x="16" y="0"/>
                  </a:cubicBezTo>
                  <a:cubicBezTo>
                    <a:pt x="16" y="0"/>
                    <a:pt x="15" y="1"/>
                    <a:pt x="14" y="3"/>
                  </a:cubicBezTo>
                  <a:cubicBezTo>
                    <a:pt x="12" y="5"/>
                    <a:pt x="10" y="8"/>
                    <a:pt x="8" y="10"/>
                  </a:cubicBezTo>
                  <a:cubicBezTo>
                    <a:pt x="4" y="15"/>
                    <a:pt x="0" y="21"/>
                    <a:pt x="0" y="21"/>
                  </a:cubicBezTo>
                  <a:cubicBezTo>
                    <a:pt x="8" y="27"/>
                    <a:pt x="8" y="27"/>
                    <a:pt x="8" y="27"/>
                  </a:cubicBezTo>
                  <a:cubicBezTo>
                    <a:pt x="8" y="27"/>
                    <a:pt x="12" y="22"/>
                    <a:pt x="16" y="17"/>
                  </a:cubicBezTo>
                  <a:cubicBezTo>
                    <a:pt x="18" y="14"/>
                    <a:pt x="20" y="12"/>
                    <a:pt x="22" y="10"/>
                  </a:cubicBezTo>
                  <a:cubicBezTo>
                    <a:pt x="23" y="8"/>
                    <a:pt x="25" y="7"/>
                    <a:pt x="25"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56" name="Freeform 17">
              <a:extLst>
                <a:ext uri="{FF2B5EF4-FFF2-40B4-BE49-F238E27FC236}">
                  <a16:creationId xmlns:a16="http://schemas.microsoft.com/office/drawing/2014/main" id="{2973B58D-094E-465F-A40E-B4308F92990B}"/>
                </a:ext>
              </a:extLst>
            </p:cNvPr>
            <p:cNvSpPr/>
            <p:nvPr/>
          </p:nvSpPr>
          <p:spPr bwMode="auto">
            <a:xfrm>
              <a:off x="1957388" y="2622550"/>
              <a:ext cx="76200" cy="79375"/>
            </a:xfrm>
            <a:custGeom>
              <a:avLst/>
              <a:gdLst>
                <a:gd name="T0" fmla="*/ 26 w 26"/>
                <a:gd name="T1" fmla="*/ 8 h 27"/>
                <a:gd name="T2" fmla="*/ 18 w 26"/>
                <a:gd name="T3" fmla="*/ 0 h 27"/>
                <a:gd name="T4" fmla="*/ 9 w 26"/>
                <a:gd name="T5" fmla="*/ 10 h 27"/>
                <a:gd name="T6" fmla="*/ 3 w 26"/>
                <a:gd name="T7" fmla="*/ 17 h 27"/>
                <a:gd name="T8" fmla="*/ 0 w 26"/>
                <a:gd name="T9" fmla="*/ 20 h 27"/>
                <a:gd name="T10" fmla="*/ 8 w 26"/>
                <a:gd name="T11" fmla="*/ 27 h 27"/>
                <a:gd name="T12" fmla="*/ 11 w 26"/>
                <a:gd name="T13" fmla="*/ 24 h 27"/>
                <a:gd name="T14" fmla="*/ 17 w 26"/>
                <a:gd name="T15" fmla="*/ 17 h 27"/>
                <a:gd name="T16" fmla="*/ 26 w 26"/>
                <a:gd name="T17"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7">
                  <a:moveTo>
                    <a:pt x="26" y="8"/>
                  </a:moveTo>
                  <a:cubicBezTo>
                    <a:pt x="18" y="0"/>
                    <a:pt x="18" y="0"/>
                    <a:pt x="18" y="0"/>
                  </a:cubicBezTo>
                  <a:cubicBezTo>
                    <a:pt x="18" y="0"/>
                    <a:pt x="14" y="5"/>
                    <a:pt x="9" y="10"/>
                  </a:cubicBezTo>
                  <a:cubicBezTo>
                    <a:pt x="7" y="12"/>
                    <a:pt x="4" y="15"/>
                    <a:pt x="3" y="17"/>
                  </a:cubicBezTo>
                  <a:cubicBezTo>
                    <a:pt x="1" y="19"/>
                    <a:pt x="0" y="20"/>
                    <a:pt x="0" y="20"/>
                  </a:cubicBezTo>
                  <a:cubicBezTo>
                    <a:pt x="8" y="27"/>
                    <a:pt x="8" y="27"/>
                    <a:pt x="8" y="27"/>
                  </a:cubicBezTo>
                  <a:cubicBezTo>
                    <a:pt x="8" y="27"/>
                    <a:pt x="9" y="26"/>
                    <a:pt x="11" y="24"/>
                  </a:cubicBezTo>
                  <a:cubicBezTo>
                    <a:pt x="12" y="22"/>
                    <a:pt x="15" y="20"/>
                    <a:pt x="17" y="17"/>
                  </a:cubicBezTo>
                  <a:cubicBezTo>
                    <a:pt x="21" y="13"/>
                    <a:pt x="26" y="8"/>
                    <a:pt x="2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57" name="Freeform 18">
              <a:extLst>
                <a:ext uri="{FF2B5EF4-FFF2-40B4-BE49-F238E27FC236}">
                  <a16:creationId xmlns:a16="http://schemas.microsoft.com/office/drawing/2014/main" id="{7DF89DA4-370A-4CE6-8489-8BAC41C32C11}"/>
                </a:ext>
              </a:extLst>
            </p:cNvPr>
            <p:cNvSpPr/>
            <p:nvPr/>
          </p:nvSpPr>
          <p:spPr bwMode="auto">
            <a:xfrm>
              <a:off x="2036763" y="2543175"/>
              <a:ext cx="79375" cy="77788"/>
            </a:xfrm>
            <a:custGeom>
              <a:avLst/>
              <a:gdLst>
                <a:gd name="T0" fmla="*/ 27 w 27"/>
                <a:gd name="T1" fmla="*/ 8 h 26"/>
                <a:gd name="T2" fmla="*/ 20 w 27"/>
                <a:gd name="T3" fmla="*/ 0 h 26"/>
                <a:gd name="T4" fmla="*/ 17 w 27"/>
                <a:gd name="T5" fmla="*/ 2 h 26"/>
                <a:gd name="T6" fmla="*/ 10 w 27"/>
                <a:gd name="T7" fmla="*/ 9 h 26"/>
                <a:gd name="T8" fmla="*/ 0 w 27"/>
                <a:gd name="T9" fmla="*/ 18 h 26"/>
                <a:gd name="T10" fmla="*/ 8 w 27"/>
                <a:gd name="T11" fmla="*/ 26 h 26"/>
                <a:gd name="T12" fmla="*/ 17 w 27"/>
                <a:gd name="T13" fmla="*/ 17 h 26"/>
                <a:gd name="T14" fmla="*/ 24 w 27"/>
                <a:gd name="T15" fmla="*/ 10 h 26"/>
                <a:gd name="T16" fmla="*/ 27 w 27"/>
                <a:gd name="T17"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6">
                  <a:moveTo>
                    <a:pt x="27" y="8"/>
                  </a:moveTo>
                  <a:cubicBezTo>
                    <a:pt x="20" y="0"/>
                    <a:pt x="20" y="0"/>
                    <a:pt x="20" y="0"/>
                  </a:cubicBezTo>
                  <a:cubicBezTo>
                    <a:pt x="20" y="0"/>
                    <a:pt x="19" y="1"/>
                    <a:pt x="17" y="2"/>
                  </a:cubicBezTo>
                  <a:cubicBezTo>
                    <a:pt x="15" y="4"/>
                    <a:pt x="13" y="6"/>
                    <a:pt x="10" y="9"/>
                  </a:cubicBezTo>
                  <a:cubicBezTo>
                    <a:pt x="5" y="13"/>
                    <a:pt x="0" y="18"/>
                    <a:pt x="0" y="18"/>
                  </a:cubicBezTo>
                  <a:cubicBezTo>
                    <a:pt x="8" y="26"/>
                    <a:pt x="8" y="26"/>
                    <a:pt x="8" y="26"/>
                  </a:cubicBezTo>
                  <a:cubicBezTo>
                    <a:pt x="8" y="26"/>
                    <a:pt x="13" y="21"/>
                    <a:pt x="17" y="17"/>
                  </a:cubicBezTo>
                  <a:cubicBezTo>
                    <a:pt x="20" y="14"/>
                    <a:pt x="22" y="12"/>
                    <a:pt x="24" y="10"/>
                  </a:cubicBezTo>
                  <a:cubicBezTo>
                    <a:pt x="26" y="9"/>
                    <a:pt x="27" y="8"/>
                    <a:pt x="2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58" name="Freeform 19">
              <a:extLst>
                <a:ext uri="{FF2B5EF4-FFF2-40B4-BE49-F238E27FC236}">
                  <a16:creationId xmlns:a16="http://schemas.microsoft.com/office/drawing/2014/main" id="{590A107A-53F7-4A64-B1F8-10770D4EED8E}"/>
                </a:ext>
              </a:extLst>
            </p:cNvPr>
            <p:cNvSpPr/>
            <p:nvPr/>
          </p:nvSpPr>
          <p:spPr bwMode="auto">
            <a:xfrm>
              <a:off x="2125663" y="2466975"/>
              <a:ext cx="79375" cy="74613"/>
            </a:xfrm>
            <a:custGeom>
              <a:avLst/>
              <a:gdLst>
                <a:gd name="T0" fmla="*/ 27 w 27"/>
                <a:gd name="T1" fmla="*/ 9 h 25"/>
                <a:gd name="T2" fmla="*/ 21 w 27"/>
                <a:gd name="T3" fmla="*/ 0 h 25"/>
                <a:gd name="T4" fmla="*/ 10 w 27"/>
                <a:gd name="T5" fmla="*/ 8 h 25"/>
                <a:gd name="T6" fmla="*/ 3 w 27"/>
                <a:gd name="T7" fmla="*/ 14 h 25"/>
                <a:gd name="T8" fmla="*/ 0 w 27"/>
                <a:gd name="T9" fmla="*/ 17 h 25"/>
                <a:gd name="T10" fmla="*/ 7 w 27"/>
                <a:gd name="T11" fmla="*/ 25 h 25"/>
                <a:gd name="T12" fmla="*/ 10 w 27"/>
                <a:gd name="T13" fmla="*/ 22 h 25"/>
                <a:gd name="T14" fmla="*/ 17 w 27"/>
                <a:gd name="T15" fmla="*/ 17 h 25"/>
                <a:gd name="T16" fmla="*/ 27 w 27"/>
                <a:gd name="T17" fmla="*/ 9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5">
                  <a:moveTo>
                    <a:pt x="27" y="9"/>
                  </a:moveTo>
                  <a:cubicBezTo>
                    <a:pt x="21" y="0"/>
                    <a:pt x="21" y="0"/>
                    <a:pt x="21" y="0"/>
                  </a:cubicBezTo>
                  <a:cubicBezTo>
                    <a:pt x="21" y="0"/>
                    <a:pt x="15" y="4"/>
                    <a:pt x="10" y="8"/>
                  </a:cubicBezTo>
                  <a:cubicBezTo>
                    <a:pt x="7" y="10"/>
                    <a:pt x="5" y="13"/>
                    <a:pt x="3" y="14"/>
                  </a:cubicBezTo>
                  <a:cubicBezTo>
                    <a:pt x="1" y="16"/>
                    <a:pt x="0" y="17"/>
                    <a:pt x="0" y="17"/>
                  </a:cubicBezTo>
                  <a:cubicBezTo>
                    <a:pt x="7" y="25"/>
                    <a:pt x="7" y="25"/>
                    <a:pt x="7" y="25"/>
                  </a:cubicBezTo>
                  <a:cubicBezTo>
                    <a:pt x="7" y="25"/>
                    <a:pt x="8" y="24"/>
                    <a:pt x="10" y="22"/>
                  </a:cubicBezTo>
                  <a:cubicBezTo>
                    <a:pt x="12" y="21"/>
                    <a:pt x="14" y="19"/>
                    <a:pt x="17" y="17"/>
                  </a:cubicBezTo>
                  <a:cubicBezTo>
                    <a:pt x="22" y="13"/>
                    <a:pt x="27" y="9"/>
                    <a:pt x="27"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59" name="Freeform 20">
              <a:extLst>
                <a:ext uri="{FF2B5EF4-FFF2-40B4-BE49-F238E27FC236}">
                  <a16:creationId xmlns:a16="http://schemas.microsoft.com/office/drawing/2014/main" id="{4B282CC5-558B-4E8A-B7C3-24921A692907}"/>
                </a:ext>
              </a:extLst>
            </p:cNvPr>
            <p:cNvSpPr/>
            <p:nvPr/>
          </p:nvSpPr>
          <p:spPr bwMode="auto">
            <a:xfrm>
              <a:off x="2216150" y="2400300"/>
              <a:ext cx="82550" cy="69850"/>
            </a:xfrm>
            <a:custGeom>
              <a:avLst/>
              <a:gdLst>
                <a:gd name="T0" fmla="*/ 52 w 52"/>
                <a:gd name="T1" fmla="*/ 15 h 44"/>
                <a:gd name="T2" fmla="*/ 41 w 52"/>
                <a:gd name="T3" fmla="*/ 0 h 44"/>
                <a:gd name="T4" fmla="*/ 0 w 52"/>
                <a:gd name="T5" fmla="*/ 27 h 44"/>
                <a:gd name="T6" fmla="*/ 11 w 52"/>
                <a:gd name="T7" fmla="*/ 44 h 44"/>
                <a:gd name="T8" fmla="*/ 52 w 52"/>
                <a:gd name="T9" fmla="*/ 15 h 44"/>
              </a:gdLst>
              <a:ahLst/>
              <a:cxnLst>
                <a:cxn ang="0">
                  <a:pos x="T0" y="T1"/>
                </a:cxn>
                <a:cxn ang="0">
                  <a:pos x="T2" y="T3"/>
                </a:cxn>
                <a:cxn ang="0">
                  <a:pos x="T4" y="T5"/>
                </a:cxn>
                <a:cxn ang="0">
                  <a:pos x="T6" y="T7"/>
                </a:cxn>
                <a:cxn ang="0">
                  <a:pos x="T8" y="T9"/>
                </a:cxn>
              </a:cxnLst>
              <a:rect l="0" t="0" r="r" b="b"/>
              <a:pathLst>
                <a:path w="52" h="44">
                  <a:moveTo>
                    <a:pt x="52" y="15"/>
                  </a:moveTo>
                  <a:lnTo>
                    <a:pt x="41" y="0"/>
                  </a:lnTo>
                  <a:lnTo>
                    <a:pt x="0" y="27"/>
                  </a:lnTo>
                  <a:lnTo>
                    <a:pt x="11" y="44"/>
                  </a:lnTo>
                  <a:lnTo>
                    <a:pt x="52"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60" name="Freeform 21">
              <a:extLst>
                <a:ext uri="{FF2B5EF4-FFF2-40B4-BE49-F238E27FC236}">
                  <a16:creationId xmlns:a16="http://schemas.microsoft.com/office/drawing/2014/main" id="{2F32FF9B-B0F6-4B48-9325-0949F6309D0F}"/>
                </a:ext>
              </a:extLst>
            </p:cNvPr>
            <p:cNvSpPr/>
            <p:nvPr/>
          </p:nvSpPr>
          <p:spPr bwMode="auto">
            <a:xfrm>
              <a:off x="2312988" y="2338388"/>
              <a:ext cx="82550" cy="65088"/>
            </a:xfrm>
            <a:custGeom>
              <a:avLst/>
              <a:gdLst>
                <a:gd name="T0" fmla="*/ 28 w 28"/>
                <a:gd name="T1" fmla="*/ 9 h 22"/>
                <a:gd name="T2" fmla="*/ 23 w 28"/>
                <a:gd name="T3" fmla="*/ 0 h 22"/>
                <a:gd name="T4" fmla="*/ 11 w 28"/>
                <a:gd name="T5" fmla="*/ 6 h 22"/>
                <a:gd name="T6" fmla="*/ 0 w 28"/>
                <a:gd name="T7" fmla="*/ 13 h 22"/>
                <a:gd name="T8" fmla="*/ 6 w 28"/>
                <a:gd name="T9" fmla="*/ 22 h 22"/>
                <a:gd name="T10" fmla="*/ 17 w 28"/>
                <a:gd name="T11" fmla="*/ 15 h 22"/>
                <a:gd name="T12" fmla="*/ 28 w 28"/>
                <a:gd name="T13" fmla="*/ 9 h 22"/>
              </a:gdLst>
              <a:ahLst/>
              <a:cxnLst>
                <a:cxn ang="0">
                  <a:pos x="T0" y="T1"/>
                </a:cxn>
                <a:cxn ang="0">
                  <a:pos x="T2" y="T3"/>
                </a:cxn>
                <a:cxn ang="0">
                  <a:pos x="T4" y="T5"/>
                </a:cxn>
                <a:cxn ang="0">
                  <a:pos x="T6" y="T7"/>
                </a:cxn>
                <a:cxn ang="0">
                  <a:pos x="T8" y="T9"/>
                </a:cxn>
                <a:cxn ang="0">
                  <a:pos x="T10" y="T11"/>
                </a:cxn>
                <a:cxn ang="0">
                  <a:pos x="T12" y="T13"/>
                </a:cxn>
              </a:cxnLst>
              <a:rect l="0" t="0" r="r" b="b"/>
              <a:pathLst>
                <a:path w="28" h="22">
                  <a:moveTo>
                    <a:pt x="28" y="9"/>
                  </a:moveTo>
                  <a:cubicBezTo>
                    <a:pt x="23" y="0"/>
                    <a:pt x="23" y="0"/>
                    <a:pt x="23" y="0"/>
                  </a:cubicBezTo>
                  <a:cubicBezTo>
                    <a:pt x="23" y="0"/>
                    <a:pt x="17" y="3"/>
                    <a:pt x="11" y="6"/>
                  </a:cubicBezTo>
                  <a:cubicBezTo>
                    <a:pt x="6" y="10"/>
                    <a:pt x="0" y="13"/>
                    <a:pt x="0" y="13"/>
                  </a:cubicBezTo>
                  <a:cubicBezTo>
                    <a:pt x="6" y="22"/>
                    <a:pt x="6" y="22"/>
                    <a:pt x="6" y="22"/>
                  </a:cubicBezTo>
                  <a:cubicBezTo>
                    <a:pt x="6" y="22"/>
                    <a:pt x="11" y="19"/>
                    <a:pt x="17" y="15"/>
                  </a:cubicBezTo>
                  <a:cubicBezTo>
                    <a:pt x="22" y="12"/>
                    <a:pt x="28" y="9"/>
                    <a:pt x="28"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61" name="Freeform 22">
              <a:extLst>
                <a:ext uri="{FF2B5EF4-FFF2-40B4-BE49-F238E27FC236}">
                  <a16:creationId xmlns:a16="http://schemas.microsoft.com/office/drawing/2014/main" id="{97582117-693C-4CA9-8F35-9785A7E22255}"/>
                </a:ext>
              </a:extLst>
            </p:cNvPr>
            <p:cNvSpPr/>
            <p:nvPr/>
          </p:nvSpPr>
          <p:spPr bwMode="auto">
            <a:xfrm>
              <a:off x="2382838" y="2255838"/>
              <a:ext cx="177800" cy="155575"/>
            </a:xfrm>
            <a:custGeom>
              <a:avLst/>
              <a:gdLst>
                <a:gd name="T0" fmla="*/ 0 w 112"/>
                <a:gd name="T1" fmla="*/ 0 h 98"/>
                <a:gd name="T2" fmla="*/ 112 w 112"/>
                <a:gd name="T3" fmla="*/ 2 h 98"/>
                <a:gd name="T4" fmla="*/ 54 w 112"/>
                <a:gd name="T5" fmla="*/ 98 h 98"/>
                <a:gd name="T6" fmla="*/ 0 w 112"/>
                <a:gd name="T7" fmla="*/ 0 h 98"/>
              </a:gdLst>
              <a:ahLst/>
              <a:cxnLst>
                <a:cxn ang="0">
                  <a:pos x="T0" y="T1"/>
                </a:cxn>
                <a:cxn ang="0">
                  <a:pos x="T2" y="T3"/>
                </a:cxn>
                <a:cxn ang="0">
                  <a:pos x="T4" y="T5"/>
                </a:cxn>
                <a:cxn ang="0">
                  <a:pos x="T6" y="T7"/>
                </a:cxn>
              </a:cxnLst>
              <a:rect l="0" t="0" r="r" b="b"/>
              <a:pathLst>
                <a:path w="112" h="98">
                  <a:moveTo>
                    <a:pt x="0" y="0"/>
                  </a:moveTo>
                  <a:lnTo>
                    <a:pt x="112" y="2"/>
                  </a:lnTo>
                  <a:lnTo>
                    <a:pt x="54" y="98"/>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grpSp>
      <p:grpSp>
        <p:nvGrpSpPr>
          <p:cNvPr id="62" name="Group 22">
            <a:extLst>
              <a:ext uri="{FF2B5EF4-FFF2-40B4-BE49-F238E27FC236}">
                <a16:creationId xmlns:a16="http://schemas.microsoft.com/office/drawing/2014/main" id="{63487E2D-FA10-4AD9-BE19-2BAE115FA59F}"/>
              </a:ext>
            </a:extLst>
          </p:cNvPr>
          <p:cNvGrpSpPr/>
          <p:nvPr/>
        </p:nvGrpSpPr>
        <p:grpSpPr>
          <a:xfrm>
            <a:off x="3604495" y="2273493"/>
            <a:ext cx="639445" cy="676910"/>
            <a:chOff x="3979863" y="2290763"/>
            <a:chExt cx="811212" cy="858838"/>
          </a:xfrm>
          <a:solidFill>
            <a:schemeClr val="bg1">
              <a:lumMod val="85000"/>
            </a:schemeClr>
          </a:solidFill>
        </p:grpSpPr>
        <p:sp>
          <p:nvSpPr>
            <p:cNvPr id="63" name="Freeform 23">
              <a:extLst>
                <a:ext uri="{FF2B5EF4-FFF2-40B4-BE49-F238E27FC236}">
                  <a16:creationId xmlns:a16="http://schemas.microsoft.com/office/drawing/2014/main" id="{5EDBEB4F-51AA-43D7-BF14-FFC3B16E4346}"/>
                </a:ext>
              </a:extLst>
            </p:cNvPr>
            <p:cNvSpPr/>
            <p:nvPr/>
          </p:nvSpPr>
          <p:spPr bwMode="auto">
            <a:xfrm>
              <a:off x="3979863" y="2290763"/>
              <a:ext cx="82550" cy="65088"/>
            </a:xfrm>
            <a:custGeom>
              <a:avLst/>
              <a:gdLst>
                <a:gd name="T0" fmla="*/ 23 w 28"/>
                <a:gd name="T1" fmla="*/ 22 h 22"/>
                <a:gd name="T2" fmla="*/ 28 w 28"/>
                <a:gd name="T3" fmla="*/ 12 h 22"/>
                <a:gd name="T4" fmla="*/ 25 w 28"/>
                <a:gd name="T5" fmla="*/ 10 h 22"/>
                <a:gd name="T6" fmla="*/ 17 w 28"/>
                <a:gd name="T7" fmla="*/ 6 h 22"/>
                <a:gd name="T8" fmla="*/ 5 w 28"/>
                <a:gd name="T9" fmla="*/ 0 h 22"/>
                <a:gd name="T10" fmla="*/ 0 w 28"/>
                <a:gd name="T11" fmla="*/ 9 h 22"/>
                <a:gd name="T12" fmla="*/ 11 w 28"/>
                <a:gd name="T13" fmla="*/ 15 h 22"/>
                <a:gd name="T14" fmla="*/ 19 w 28"/>
                <a:gd name="T15" fmla="*/ 20 h 22"/>
                <a:gd name="T16" fmla="*/ 23 w 28"/>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2">
                  <a:moveTo>
                    <a:pt x="23" y="22"/>
                  </a:moveTo>
                  <a:cubicBezTo>
                    <a:pt x="28" y="12"/>
                    <a:pt x="28" y="12"/>
                    <a:pt x="28" y="12"/>
                  </a:cubicBezTo>
                  <a:cubicBezTo>
                    <a:pt x="28" y="12"/>
                    <a:pt x="27" y="12"/>
                    <a:pt x="25" y="10"/>
                  </a:cubicBezTo>
                  <a:cubicBezTo>
                    <a:pt x="22" y="9"/>
                    <a:pt x="20" y="7"/>
                    <a:pt x="17" y="6"/>
                  </a:cubicBezTo>
                  <a:cubicBezTo>
                    <a:pt x="11" y="3"/>
                    <a:pt x="5" y="0"/>
                    <a:pt x="5" y="0"/>
                  </a:cubicBezTo>
                  <a:cubicBezTo>
                    <a:pt x="0" y="9"/>
                    <a:pt x="0" y="9"/>
                    <a:pt x="0" y="9"/>
                  </a:cubicBezTo>
                  <a:cubicBezTo>
                    <a:pt x="0" y="9"/>
                    <a:pt x="6" y="12"/>
                    <a:pt x="11" y="15"/>
                  </a:cubicBezTo>
                  <a:cubicBezTo>
                    <a:pt x="14" y="17"/>
                    <a:pt x="17" y="18"/>
                    <a:pt x="19" y="20"/>
                  </a:cubicBezTo>
                  <a:cubicBezTo>
                    <a:pt x="22" y="21"/>
                    <a:pt x="23" y="22"/>
                    <a:pt x="23"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grpSp>
          <p:nvGrpSpPr>
            <p:cNvPr id="64" name="Group 24">
              <a:extLst>
                <a:ext uri="{FF2B5EF4-FFF2-40B4-BE49-F238E27FC236}">
                  <a16:creationId xmlns:a16="http://schemas.microsoft.com/office/drawing/2014/main" id="{562D201C-9EA1-4130-894B-A9477039F6A9}"/>
                </a:ext>
              </a:extLst>
            </p:cNvPr>
            <p:cNvGrpSpPr/>
            <p:nvPr/>
          </p:nvGrpSpPr>
          <p:grpSpPr>
            <a:xfrm>
              <a:off x="4079875" y="2346325"/>
              <a:ext cx="711200" cy="803276"/>
              <a:chOff x="4079875" y="2346325"/>
              <a:chExt cx="711200" cy="803276"/>
            </a:xfrm>
            <a:grpFill/>
          </p:grpSpPr>
          <p:sp>
            <p:nvSpPr>
              <p:cNvPr id="65" name="Freeform 24">
                <a:extLst>
                  <a:ext uri="{FF2B5EF4-FFF2-40B4-BE49-F238E27FC236}">
                    <a16:creationId xmlns:a16="http://schemas.microsoft.com/office/drawing/2014/main" id="{FCD095E0-1AFA-43CA-AE70-2A0C7D21D181}"/>
                  </a:ext>
                </a:extLst>
              </p:cNvPr>
              <p:cNvSpPr/>
              <p:nvPr/>
            </p:nvSpPr>
            <p:spPr bwMode="auto">
              <a:xfrm>
                <a:off x="4079875" y="2346325"/>
                <a:ext cx="82550" cy="68263"/>
              </a:xfrm>
              <a:custGeom>
                <a:avLst/>
                <a:gdLst>
                  <a:gd name="T0" fmla="*/ 22 w 28"/>
                  <a:gd name="T1" fmla="*/ 23 h 23"/>
                  <a:gd name="T2" fmla="*/ 28 w 28"/>
                  <a:gd name="T3" fmla="*/ 14 h 23"/>
                  <a:gd name="T4" fmla="*/ 17 w 28"/>
                  <a:gd name="T5" fmla="*/ 7 h 23"/>
                  <a:gd name="T6" fmla="*/ 6 w 28"/>
                  <a:gd name="T7" fmla="*/ 0 h 23"/>
                  <a:gd name="T8" fmla="*/ 0 w 28"/>
                  <a:gd name="T9" fmla="*/ 9 h 23"/>
                  <a:gd name="T10" fmla="*/ 11 w 28"/>
                  <a:gd name="T11" fmla="*/ 16 h 23"/>
                  <a:gd name="T12" fmla="*/ 22 w 28"/>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28" h="23">
                    <a:moveTo>
                      <a:pt x="22" y="23"/>
                    </a:moveTo>
                    <a:cubicBezTo>
                      <a:pt x="28" y="14"/>
                      <a:pt x="28" y="14"/>
                      <a:pt x="28" y="14"/>
                    </a:cubicBezTo>
                    <a:cubicBezTo>
                      <a:pt x="28" y="14"/>
                      <a:pt x="23" y="11"/>
                      <a:pt x="17" y="7"/>
                    </a:cubicBezTo>
                    <a:cubicBezTo>
                      <a:pt x="11" y="3"/>
                      <a:pt x="6" y="0"/>
                      <a:pt x="6" y="0"/>
                    </a:cubicBezTo>
                    <a:cubicBezTo>
                      <a:pt x="0" y="9"/>
                      <a:pt x="0" y="9"/>
                      <a:pt x="0" y="9"/>
                    </a:cubicBezTo>
                    <a:cubicBezTo>
                      <a:pt x="0" y="9"/>
                      <a:pt x="6" y="12"/>
                      <a:pt x="11" y="16"/>
                    </a:cubicBezTo>
                    <a:cubicBezTo>
                      <a:pt x="17" y="20"/>
                      <a:pt x="22" y="23"/>
                      <a:pt x="22"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66" name="Freeform 25">
                <a:extLst>
                  <a:ext uri="{FF2B5EF4-FFF2-40B4-BE49-F238E27FC236}">
                    <a16:creationId xmlns:a16="http://schemas.microsoft.com/office/drawing/2014/main" id="{BE781D72-7DE7-41E0-BEB2-D4A4E9099B3E}"/>
                  </a:ext>
                </a:extLst>
              </p:cNvPr>
              <p:cNvSpPr/>
              <p:nvPr/>
            </p:nvSpPr>
            <p:spPr bwMode="auto">
              <a:xfrm>
                <a:off x="4176713" y="2411413"/>
                <a:ext cx="82550" cy="71438"/>
              </a:xfrm>
              <a:custGeom>
                <a:avLst/>
                <a:gdLst>
                  <a:gd name="T0" fmla="*/ 21 w 28"/>
                  <a:gd name="T1" fmla="*/ 24 h 24"/>
                  <a:gd name="T2" fmla="*/ 28 w 28"/>
                  <a:gd name="T3" fmla="*/ 15 h 24"/>
                  <a:gd name="T4" fmla="*/ 25 w 28"/>
                  <a:gd name="T5" fmla="*/ 13 h 24"/>
                  <a:gd name="T6" fmla="*/ 17 w 28"/>
                  <a:gd name="T7" fmla="*/ 7 h 24"/>
                  <a:gd name="T8" fmla="*/ 6 w 28"/>
                  <a:gd name="T9" fmla="*/ 0 h 24"/>
                  <a:gd name="T10" fmla="*/ 0 w 28"/>
                  <a:gd name="T11" fmla="*/ 8 h 24"/>
                  <a:gd name="T12" fmla="*/ 11 w 28"/>
                  <a:gd name="T13" fmla="*/ 16 h 24"/>
                  <a:gd name="T14" fmla="*/ 18 w 28"/>
                  <a:gd name="T15" fmla="*/ 21 h 24"/>
                  <a:gd name="T16" fmla="*/ 21 w 28"/>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4">
                    <a:moveTo>
                      <a:pt x="21" y="24"/>
                    </a:moveTo>
                    <a:cubicBezTo>
                      <a:pt x="28" y="15"/>
                      <a:pt x="28" y="15"/>
                      <a:pt x="28" y="15"/>
                    </a:cubicBezTo>
                    <a:cubicBezTo>
                      <a:pt x="28" y="15"/>
                      <a:pt x="27" y="14"/>
                      <a:pt x="25" y="13"/>
                    </a:cubicBezTo>
                    <a:cubicBezTo>
                      <a:pt x="23" y="11"/>
                      <a:pt x="20" y="9"/>
                      <a:pt x="17" y="7"/>
                    </a:cubicBezTo>
                    <a:cubicBezTo>
                      <a:pt x="12" y="3"/>
                      <a:pt x="6" y="0"/>
                      <a:pt x="6" y="0"/>
                    </a:cubicBezTo>
                    <a:cubicBezTo>
                      <a:pt x="0" y="8"/>
                      <a:pt x="0" y="8"/>
                      <a:pt x="0" y="8"/>
                    </a:cubicBezTo>
                    <a:cubicBezTo>
                      <a:pt x="0" y="8"/>
                      <a:pt x="5" y="12"/>
                      <a:pt x="11" y="16"/>
                    </a:cubicBezTo>
                    <a:cubicBezTo>
                      <a:pt x="14" y="18"/>
                      <a:pt x="16" y="20"/>
                      <a:pt x="18" y="21"/>
                    </a:cubicBezTo>
                    <a:cubicBezTo>
                      <a:pt x="20" y="23"/>
                      <a:pt x="21" y="24"/>
                      <a:pt x="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67" name="Freeform 26">
                <a:extLst>
                  <a:ext uri="{FF2B5EF4-FFF2-40B4-BE49-F238E27FC236}">
                    <a16:creationId xmlns:a16="http://schemas.microsoft.com/office/drawing/2014/main" id="{51147D3C-EC8B-4859-AFBC-44FB8721ABC6}"/>
                  </a:ext>
                </a:extLst>
              </p:cNvPr>
              <p:cNvSpPr/>
              <p:nvPr/>
            </p:nvSpPr>
            <p:spPr bwMode="auto">
              <a:xfrm>
                <a:off x="4270375" y="2479675"/>
                <a:ext cx="79375" cy="76200"/>
              </a:xfrm>
              <a:custGeom>
                <a:avLst/>
                <a:gdLst>
                  <a:gd name="T0" fmla="*/ 20 w 27"/>
                  <a:gd name="T1" fmla="*/ 26 h 26"/>
                  <a:gd name="T2" fmla="*/ 27 w 27"/>
                  <a:gd name="T3" fmla="*/ 18 h 26"/>
                  <a:gd name="T4" fmla="*/ 17 w 27"/>
                  <a:gd name="T5" fmla="*/ 9 h 26"/>
                  <a:gd name="T6" fmla="*/ 9 w 27"/>
                  <a:gd name="T7" fmla="*/ 3 h 26"/>
                  <a:gd name="T8" fmla="*/ 6 w 27"/>
                  <a:gd name="T9" fmla="*/ 0 h 26"/>
                  <a:gd name="T10" fmla="*/ 0 w 27"/>
                  <a:gd name="T11" fmla="*/ 9 h 26"/>
                  <a:gd name="T12" fmla="*/ 3 w 27"/>
                  <a:gd name="T13" fmla="*/ 11 h 26"/>
                  <a:gd name="T14" fmla="*/ 10 w 27"/>
                  <a:gd name="T15" fmla="*/ 17 h 26"/>
                  <a:gd name="T16" fmla="*/ 20 w 27"/>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6">
                    <a:moveTo>
                      <a:pt x="20" y="26"/>
                    </a:moveTo>
                    <a:cubicBezTo>
                      <a:pt x="27" y="18"/>
                      <a:pt x="27" y="18"/>
                      <a:pt x="27" y="18"/>
                    </a:cubicBezTo>
                    <a:cubicBezTo>
                      <a:pt x="27" y="18"/>
                      <a:pt x="22" y="13"/>
                      <a:pt x="17" y="9"/>
                    </a:cubicBezTo>
                    <a:cubicBezTo>
                      <a:pt x="14" y="7"/>
                      <a:pt x="11" y="4"/>
                      <a:pt x="9" y="3"/>
                    </a:cubicBezTo>
                    <a:cubicBezTo>
                      <a:pt x="8" y="1"/>
                      <a:pt x="6" y="0"/>
                      <a:pt x="6" y="0"/>
                    </a:cubicBezTo>
                    <a:cubicBezTo>
                      <a:pt x="0" y="9"/>
                      <a:pt x="0" y="9"/>
                      <a:pt x="0" y="9"/>
                    </a:cubicBezTo>
                    <a:cubicBezTo>
                      <a:pt x="0" y="9"/>
                      <a:pt x="1" y="10"/>
                      <a:pt x="3" y="11"/>
                    </a:cubicBezTo>
                    <a:cubicBezTo>
                      <a:pt x="5" y="13"/>
                      <a:pt x="7" y="15"/>
                      <a:pt x="10" y="17"/>
                    </a:cubicBezTo>
                    <a:cubicBezTo>
                      <a:pt x="15" y="21"/>
                      <a:pt x="20" y="26"/>
                      <a:pt x="2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68" name="Freeform 27">
                <a:extLst>
                  <a:ext uri="{FF2B5EF4-FFF2-40B4-BE49-F238E27FC236}">
                    <a16:creationId xmlns:a16="http://schemas.microsoft.com/office/drawing/2014/main" id="{17E4A58C-5647-4B1E-9BBD-3254764DEB8A}"/>
                  </a:ext>
                </a:extLst>
              </p:cNvPr>
              <p:cNvSpPr/>
              <p:nvPr/>
            </p:nvSpPr>
            <p:spPr bwMode="auto">
              <a:xfrm>
                <a:off x="4356100" y="2555875"/>
                <a:ext cx="79375" cy="76200"/>
              </a:xfrm>
              <a:custGeom>
                <a:avLst/>
                <a:gdLst>
                  <a:gd name="T0" fmla="*/ 19 w 27"/>
                  <a:gd name="T1" fmla="*/ 26 h 26"/>
                  <a:gd name="T2" fmla="*/ 27 w 27"/>
                  <a:gd name="T3" fmla="*/ 19 h 26"/>
                  <a:gd name="T4" fmla="*/ 24 w 27"/>
                  <a:gd name="T5" fmla="*/ 16 h 26"/>
                  <a:gd name="T6" fmla="*/ 17 w 27"/>
                  <a:gd name="T7" fmla="*/ 9 h 26"/>
                  <a:gd name="T8" fmla="*/ 8 w 27"/>
                  <a:gd name="T9" fmla="*/ 0 h 26"/>
                  <a:gd name="T10" fmla="*/ 0 w 27"/>
                  <a:gd name="T11" fmla="*/ 8 h 26"/>
                  <a:gd name="T12" fmla="*/ 10 w 27"/>
                  <a:gd name="T13" fmla="*/ 17 h 26"/>
                  <a:gd name="T14" fmla="*/ 16 w 27"/>
                  <a:gd name="T15" fmla="*/ 23 h 26"/>
                  <a:gd name="T16" fmla="*/ 19 w 27"/>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6">
                    <a:moveTo>
                      <a:pt x="19" y="26"/>
                    </a:moveTo>
                    <a:cubicBezTo>
                      <a:pt x="27" y="19"/>
                      <a:pt x="27" y="19"/>
                      <a:pt x="27" y="19"/>
                    </a:cubicBezTo>
                    <a:cubicBezTo>
                      <a:pt x="27" y="19"/>
                      <a:pt x="26" y="18"/>
                      <a:pt x="24" y="16"/>
                    </a:cubicBezTo>
                    <a:cubicBezTo>
                      <a:pt x="22" y="14"/>
                      <a:pt x="20" y="12"/>
                      <a:pt x="17" y="9"/>
                    </a:cubicBezTo>
                    <a:cubicBezTo>
                      <a:pt x="12" y="5"/>
                      <a:pt x="8" y="0"/>
                      <a:pt x="8" y="0"/>
                    </a:cubicBezTo>
                    <a:cubicBezTo>
                      <a:pt x="0" y="8"/>
                      <a:pt x="0" y="8"/>
                      <a:pt x="0" y="8"/>
                    </a:cubicBezTo>
                    <a:cubicBezTo>
                      <a:pt x="0" y="8"/>
                      <a:pt x="5" y="13"/>
                      <a:pt x="10" y="17"/>
                    </a:cubicBezTo>
                    <a:cubicBezTo>
                      <a:pt x="12" y="19"/>
                      <a:pt x="15" y="22"/>
                      <a:pt x="16" y="23"/>
                    </a:cubicBezTo>
                    <a:cubicBezTo>
                      <a:pt x="18" y="25"/>
                      <a:pt x="19" y="26"/>
                      <a:pt x="19"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69" name="Freeform 28">
                <a:extLst>
                  <a:ext uri="{FF2B5EF4-FFF2-40B4-BE49-F238E27FC236}">
                    <a16:creationId xmlns:a16="http://schemas.microsoft.com/office/drawing/2014/main" id="{7BF628E7-EF3A-49F7-B278-8E92CB111327}"/>
                  </a:ext>
                </a:extLst>
              </p:cNvPr>
              <p:cNvSpPr/>
              <p:nvPr/>
            </p:nvSpPr>
            <p:spPr bwMode="auto">
              <a:xfrm>
                <a:off x="4438650" y="2638425"/>
                <a:ext cx="76200" cy="79375"/>
              </a:xfrm>
              <a:custGeom>
                <a:avLst/>
                <a:gdLst>
                  <a:gd name="T0" fmla="*/ 18 w 26"/>
                  <a:gd name="T1" fmla="*/ 27 h 27"/>
                  <a:gd name="T2" fmla="*/ 26 w 26"/>
                  <a:gd name="T3" fmla="*/ 20 h 27"/>
                  <a:gd name="T4" fmla="*/ 17 w 26"/>
                  <a:gd name="T5" fmla="*/ 10 h 27"/>
                  <a:gd name="T6" fmla="*/ 8 w 26"/>
                  <a:gd name="T7" fmla="*/ 0 h 27"/>
                  <a:gd name="T8" fmla="*/ 0 w 26"/>
                  <a:gd name="T9" fmla="*/ 8 h 27"/>
                  <a:gd name="T10" fmla="*/ 9 w 26"/>
                  <a:gd name="T11" fmla="*/ 17 h 27"/>
                  <a:gd name="T12" fmla="*/ 18 w 26"/>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26" h="27">
                    <a:moveTo>
                      <a:pt x="18" y="27"/>
                    </a:moveTo>
                    <a:cubicBezTo>
                      <a:pt x="26" y="20"/>
                      <a:pt x="26" y="20"/>
                      <a:pt x="26" y="20"/>
                    </a:cubicBezTo>
                    <a:cubicBezTo>
                      <a:pt x="26" y="20"/>
                      <a:pt x="22" y="15"/>
                      <a:pt x="17" y="10"/>
                    </a:cubicBezTo>
                    <a:cubicBezTo>
                      <a:pt x="13" y="5"/>
                      <a:pt x="8" y="0"/>
                      <a:pt x="8" y="0"/>
                    </a:cubicBezTo>
                    <a:cubicBezTo>
                      <a:pt x="0" y="8"/>
                      <a:pt x="0" y="8"/>
                      <a:pt x="0" y="8"/>
                    </a:cubicBezTo>
                    <a:cubicBezTo>
                      <a:pt x="0" y="8"/>
                      <a:pt x="5" y="12"/>
                      <a:pt x="9" y="17"/>
                    </a:cubicBezTo>
                    <a:cubicBezTo>
                      <a:pt x="14" y="22"/>
                      <a:pt x="18" y="27"/>
                      <a:pt x="18"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70" name="Freeform 29">
                <a:extLst>
                  <a:ext uri="{FF2B5EF4-FFF2-40B4-BE49-F238E27FC236}">
                    <a16:creationId xmlns:a16="http://schemas.microsoft.com/office/drawing/2014/main" id="{11536C7B-A05A-44D5-8A11-090CDAB22146}"/>
                  </a:ext>
                </a:extLst>
              </p:cNvPr>
              <p:cNvSpPr/>
              <p:nvPr/>
            </p:nvSpPr>
            <p:spPr bwMode="auto">
              <a:xfrm>
                <a:off x="4514850" y="2725738"/>
                <a:ext cx="73025" cy="82550"/>
              </a:xfrm>
              <a:custGeom>
                <a:avLst/>
                <a:gdLst>
                  <a:gd name="T0" fmla="*/ 32 w 46"/>
                  <a:gd name="T1" fmla="*/ 52 h 52"/>
                  <a:gd name="T2" fmla="*/ 46 w 46"/>
                  <a:gd name="T3" fmla="*/ 39 h 52"/>
                  <a:gd name="T4" fmla="*/ 17 w 46"/>
                  <a:gd name="T5" fmla="*/ 0 h 52"/>
                  <a:gd name="T6" fmla="*/ 0 w 46"/>
                  <a:gd name="T7" fmla="*/ 13 h 52"/>
                  <a:gd name="T8" fmla="*/ 32 w 46"/>
                  <a:gd name="T9" fmla="*/ 52 h 52"/>
                </a:gdLst>
                <a:ahLst/>
                <a:cxnLst>
                  <a:cxn ang="0">
                    <a:pos x="T0" y="T1"/>
                  </a:cxn>
                  <a:cxn ang="0">
                    <a:pos x="T2" y="T3"/>
                  </a:cxn>
                  <a:cxn ang="0">
                    <a:pos x="T4" y="T5"/>
                  </a:cxn>
                  <a:cxn ang="0">
                    <a:pos x="T6" y="T7"/>
                  </a:cxn>
                  <a:cxn ang="0">
                    <a:pos x="T8" y="T9"/>
                  </a:cxn>
                </a:cxnLst>
                <a:rect l="0" t="0" r="r" b="b"/>
                <a:pathLst>
                  <a:path w="46" h="52">
                    <a:moveTo>
                      <a:pt x="32" y="52"/>
                    </a:moveTo>
                    <a:lnTo>
                      <a:pt x="46" y="39"/>
                    </a:lnTo>
                    <a:lnTo>
                      <a:pt x="17" y="0"/>
                    </a:lnTo>
                    <a:lnTo>
                      <a:pt x="0" y="13"/>
                    </a:lnTo>
                    <a:lnTo>
                      <a:pt x="32"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71" name="Freeform 30">
                <a:extLst>
                  <a:ext uri="{FF2B5EF4-FFF2-40B4-BE49-F238E27FC236}">
                    <a16:creationId xmlns:a16="http://schemas.microsoft.com/office/drawing/2014/main" id="{5D770B30-F129-41FD-B276-4AD519F0C6AB}"/>
                  </a:ext>
                </a:extLst>
              </p:cNvPr>
              <p:cNvSpPr/>
              <p:nvPr/>
            </p:nvSpPr>
            <p:spPr bwMode="auto">
              <a:xfrm>
                <a:off x="4584700" y="2819400"/>
                <a:ext cx="71438" cy="82550"/>
              </a:xfrm>
              <a:custGeom>
                <a:avLst/>
                <a:gdLst>
                  <a:gd name="T0" fmla="*/ 15 w 24"/>
                  <a:gd name="T1" fmla="*/ 28 h 28"/>
                  <a:gd name="T2" fmla="*/ 24 w 24"/>
                  <a:gd name="T3" fmla="*/ 22 h 28"/>
                  <a:gd name="T4" fmla="*/ 22 w 24"/>
                  <a:gd name="T5" fmla="*/ 18 h 28"/>
                  <a:gd name="T6" fmla="*/ 17 w 24"/>
                  <a:gd name="T7" fmla="*/ 11 h 28"/>
                  <a:gd name="T8" fmla="*/ 9 w 24"/>
                  <a:gd name="T9" fmla="*/ 0 h 28"/>
                  <a:gd name="T10" fmla="*/ 0 w 24"/>
                  <a:gd name="T11" fmla="*/ 6 h 28"/>
                  <a:gd name="T12" fmla="*/ 8 w 24"/>
                  <a:gd name="T13" fmla="*/ 17 h 28"/>
                  <a:gd name="T14" fmla="*/ 13 w 24"/>
                  <a:gd name="T15" fmla="*/ 24 h 28"/>
                  <a:gd name="T16" fmla="*/ 15 w 24"/>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8">
                    <a:moveTo>
                      <a:pt x="15" y="28"/>
                    </a:moveTo>
                    <a:cubicBezTo>
                      <a:pt x="24" y="22"/>
                      <a:pt x="24" y="22"/>
                      <a:pt x="24" y="22"/>
                    </a:cubicBezTo>
                    <a:cubicBezTo>
                      <a:pt x="24" y="22"/>
                      <a:pt x="23" y="21"/>
                      <a:pt x="22" y="18"/>
                    </a:cubicBezTo>
                    <a:cubicBezTo>
                      <a:pt x="20" y="16"/>
                      <a:pt x="19" y="13"/>
                      <a:pt x="17" y="11"/>
                    </a:cubicBezTo>
                    <a:cubicBezTo>
                      <a:pt x="13" y="5"/>
                      <a:pt x="9" y="0"/>
                      <a:pt x="9" y="0"/>
                    </a:cubicBezTo>
                    <a:cubicBezTo>
                      <a:pt x="0" y="6"/>
                      <a:pt x="0" y="6"/>
                      <a:pt x="0" y="6"/>
                    </a:cubicBezTo>
                    <a:cubicBezTo>
                      <a:pt x="0" y="6"/>
                      <a:pt x="4" y="11"/>
                      <a:pt x="8" y="17"/>
                    </a:cubicBezTo>
                    <a:cubicBezTo>
                      <a:pt x="10" y="19"/>
                      <a:pt x="11" y="22"/>
                      <a:pt x="13" y="24"/>
                    </a:cubicBezTo>
                    <a:cubicBezTo>
                      <a:pt x="14" y="26"/>
                      <a:pt x="15" y="28"/>
                      <a:pt x="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72" name="Freeform 31">
                <a:extLst>
                  <a:ext uri="{FF2B5EF4-FFF2-40B4-BE49-F238E27FC236}">
                    <a16:creationId xmlns:a16="http://schemas.microsoft.com/office/drawing/2014/main" id="{27CFBE97-05D7-4F1B-872D-E068B75BF128}"/>
                  </a:ext>
                </a:extLst>
              </p:cNvPr>
              <p:cNvSpPr/>
              <p:nvPr/>
            </p:nvSpPr>
            <p:spPr bwMode="auto">
              <a:xfrm>
                <a:off x="4649788" y="2917825"/>
                <a:ext cx="68263" cy="80963"/>
              </a:xfrm>
              <a:custGeom>
                <a:avLst/>
                <a:gdLst>
                  <a:gd name="T0" fmla="*/ 13 w 23"/>
                  <a:gd name="T1" fmla="*/ 28 h 28"/>
                  <a:gd name="T2" fmla="*/ 23 w 23"/>
                  <a:gd name="T3" fmla="*/ 23 h 28"/>
                  <a:gd name="T4" fmla="*/ 16 w 23"/>
                  <a:gd name="T5" fmla="*/ 11 h 28"/>
                  <a:gd name="T6" fmla="*/ 11 w 23"/>
                  <a:gd name="T7" fmla="*/ 3 h 28"/>
                  <a:gd name="T8" fmla="*/ 9 w 23"/>
                  <a:gd name="T9" fmla="*/ 0 h 28"/>
                  <a:gd name="T10" fmla="*/ 0 w 23"/>
                  <a:gd name="T11" fmla="*/ 6 h 28"/>
                  <a:gd name="T12" fmla="*/ 2 w 23"/>
                  <a:gd name="T13" fmla="*/ 9 h 28"/>
                  <a:gd name="T14" fmla="*/ 7 w 23"/>
                  <a:gd name="T15" fmla="*/ 17 h 28"/>
                  <a:gd name="T16" fmla="*/ 13 w 23"/>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8">
                    <a:moveTo>
                      <a:pt x="13" y="28"/>
                    </a:moveTo>
                    <a:cubicBezTo>
                      <a:pt x="23" y="23"/>
                      <a:pt x="23" y="23"/>
                      <a:pt x="23" y="23"/>
                    </a:cubicBezTo>
                    <a:cubicBezTo>
                      <a:pt x="23" y="23"/>
                      <a:pt x="19" y="17"/>
                      <a:pt x="16" y="11"/>
                    </a:cubicBezTo>
                    <a:cubicBezTo>
                      <a:pt x="14" y="9"/>
                      <a:pt x="13" y="6"/>
                      <a:pt x="11" y="3"/>
                    </a:cubicBezTo>
                    <a:cubicBezTo>
                      <a:pt x="10" y="1"/>
                      <a:pt x="9" y="0"/>
                      <a:pt x="9" y="0"/>
                    </a:cubicBezTo>
                    <a:cubicBezTo>
                      <a:pt x="0" y="6"/>
                      <a:pt x="0" y="6"/>
                      <a:pt x="0" y="6"/>
                    </a:cubicBezTo>
                    <a:cubicBezTo>
                      <a:pt x="0" y="6"/>
                      <a:pt x="1" y="7"/>
                      <a:pt x="2" y="9"/>
                    </a:cubicBezTo>
                    <a:cubicBezTo>
                      <a:pt x="3" y="11"/>
                      <a:pt x="5" y="14"/>
                      <a:pt x="7" y="17"/>
                    </a:cubicBezTo>
                    <a:cubicBezTo>
                      <a:pt x="10" y="23"/>
                      <a:pt x="13" y="28"/>
                      <a:pt x="1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73" name="Freeform 32">
                <a:extLst>
                  <a:ext uri="{FF2B5EF4-FFF2-40B4-BE49-F238E27FC236}">
                    <a16:creationId xmlns:a16="http://schemas.microsoft.com/office/drawing/2014/main" id="{C710F311-D4AB-464F-96C9-D145C346A836}"/>
                  </a:ext>
                </a:extLst>
              </p:cNvPr>
              <p:cNvSpPr/>
              <p:nvPr/>
            </p:nvSpPr>
            <p:spPr bwMode="auto">
              <a:xfrm>
                <a:off x="4638675" y="2973388"/>
                <a:ext cx="152400" cy="176213"/>
              </a:xfrm>
              <a:custGeom>
                <a:avLst/>
                <a:gdLst>
                  <a:gd name="T0" fmla="*/ 96 w 96"/>
                  <a:gd name="T1" fmla="*/ 0 h 111"/>
                  <a:gd name="T2" fmla="*/ 94 w 96"/>
                  <a:gd name="T3" fmla="*/ 111 h 111"/>
                  <a:gd name="T4" fmla="*/ 0 w 96"/>
                  <a:gd name="T5" fmla="*/ 55 h 111"/>
                  <a:gd name="T6" fmla="*/ 96 w 96"/>
                  <a:gd name="T7" fmla="*/ 0 h 111"/>
                </a:gdLst>
                <a:ahLst/>
                <a:cxnLst>
                  <a:cxn ang="0">
                    <a:pos x="T0" y="T1"/>
                  </a:cxn>
                  <a:cxn ang="0">
                    <a:pos x="T2" y="T3"/>
                  </a:cxn>
                  <a:cxn ang="0">
                    <a:pos x="T4" y="T5"/>
                  </a:cxn>
                  <a:cxn ang="0">
                    <a:pos x="T6" y="T7"/>
                  </a:cxn>
                </a:cxnLst>
                <a:rect l="0" t="0" r="r" b="b"/>
                <a:pathLst>
                  <a:path w="96" h="111">
                    <a:moveTo>
                      <a:pt x="96" y="0"/>
                    </a:moveTo>
                    <a:lnTo>
                      <a:pt x="94" y="111"/>
                    </a:lnTo>
                    <a:lnTo>
                      <a:pt x="0" y="55"/>
                    </a:lnTo>
                    <a:lnTo>
                      <a:pt x="9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grpSp>
      </p:grpSp>
      <p:grpSp>
        <p:nvGrpSpPr>
          <p:cNvPr id="74" name="Group 34">
            <a:extLst>
              <a:ext uri="{FF2B5EF4-FFF2-40B4-BE49-F238E27FC236}">
                <a16:creationId xmlns:a16="http://schemas.microsoft.com/office/drawing/2014/main" id="{04939F60-CDD3-4756-AFB5-8DA1B9C6E1E0}"/>
              </a:ext>
            </a:extLst>
          </p:cNvPr>
          <p:cNvGrpSpPr/>
          <p:nvPr/>
        </p:nvGrpSpPr>
        <p:grpSpPr>
          <a:xfrm>
            <a:off x="3533375" y="4000693"/>
            <a:ext cx="705485" cy="704850"/>
            <a:chOff x="3889375" y="4481513"/>
            <a:chExt cx="895350" cy="893762"/>
          </a:xfrm>
          <a:solidFill>
            <a:schemeClr val="bg1">
              <a:lumMod val="85000"/>
            </a:schemeClr>
          </a:solidFill>
        </p:grpSpPr>
        <p:sp>
          <p:nvSpPr>
            <p:cNvPr id="75" name="Freeform 33">
              <a:extLst>
                <a:ext uri="{FF2B5EF4-FFF2-40B4-BE49-F238E27FC236}">
                  <a16:creationId xmlns:a16="http://schemas.microsoft.com/office/drawing/2014/main" id="{00E2E90F-2097-4AE1-BA87-47E00C60B608}"/>
                </a:ext>
              </a:extLst>
            </p:cNvPr>
            <p:cNvSpPr/>
            <p:nvPr/>
          </p:nvSpPr>
          <p:spPr bwMode="auto">
            <a:xfrm>
              <a:off x="4724400" y="4481513"/>
              <a:ext cx="60325" cy="82550"/>
            </a:xfrm>
            <a:custGeom>
              <a:avLst/>
              <a:gdLst>
                <a:gd name="T0" fmla="*/ 0 w 21"/>
                <a:gd name="T1" fmla="*/ 24 h 28"/>
                <a:gd name="T2" fmla="*/ 10 w 21"/>
                <a:gd name="T3" fmla="*/ 28 h 28"/>
                <a:gd name="T4" fmla="*/ 12 w 21"/>
                <a:gd name="T5" fmla="*/ 25 h 28"/>
                <a:gd name="T6" fmla="*/ 16 w 21"/>
                <a:gd name="T7" fmla="*/ 16 h 28"/>
                <a:gd name="T8" fmla="*/ 21 w 21"/>
                <a:gd name="T9" fmla="*/ 4 h 28"/>
                <a:gd name="T10" fmla="*/ 11 w 21"/>
                <a:gd name="T11" fmla="*/ 0 h 28"/>
                <a:gd name="T12" fmla="*/ 6 w 21"/>
                <a:gd name="T13" fmla="*/ 12 h 28"/>
                <a:gd name="T14" fmla="*/ 2 w 21"/>
                <a:gd name="T15" fmla="*/ 20 h 28"/>
                <a:gd name="T16" fmla="*/ 0 w 21"/>
                <a:gd name="T17"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8">
                  <a:moveTo>
                    <a:pt x="0" y="24"/>
                  </a:moveTo>
                  <a:cubicBezTo>
                    <a:pt x="10" y="28"/>
                    <a:pt x="10" y="28"/>
                    <a:pt x="10" y="28"/>
                  </a:cubicBezTo>
                  <a:cubicBezTo>
                    <a:pt x="10" y="28"/>
                    <a:pt x="11" y="27"/>
                    <a:pt x="12" y="25"/>
                  </a:cubicBezTo>
                  <a:cubicBezTo>
                    <a:pt x="13" y="22"/>
                    <a:pt x="14" y="19"/>
                    <a:pt x="16" y="16"/>
                  </a:cubicBezTo>
                  <a:cubicBezTo>
                    <a:pt x="18" y="10"/>
                    <a:pt x="21" y="4"/>
                    <a:pt x="21" y="4"/>
                  </a:cubicBezTo>
                  <a:cubicBezTo>
                    <a:pt x="11" y="0"/>
                    <a:pt x="11" y="0"/>
                    <a:pt x="11" y="0"/>
                  </a:cubicBezTo>
                  <a:cubicBezTo>
                    <a:pt x="11" y="0"/>
                    <a:pt x="9" y="6"/>
                    <a:pt x="6" y="12"/>
                  </a:cubicBezTo>
                  <a:cubicBezTo>
                    <a:pt x="5" y="15"/>
                    <a:pt x="3" y="18"/>
                    <a:pt x="2" y="20"/>
                  </a:cubicBezTo>
                  <a:cubicBezTo>
                    <a:pt x="1" y="22"/>
                    <a:pt x="0" y="24"/>
                    <a:pt x="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76" name="Freeform 34">
              <a:extLst>
                <a:ext uri="{FF2B5EF4-FFF2-40B4-BE49-F238E27FC236}">
                  <a16:creationId xmlns:a16="http://schemas.microsoft.com/office/drawing/2014/main" id="{67FB0143-A58E-4D2C-B26F-637281F6FABC}"/>
                </a:ext>
              </a:extLst>
            </p:cNvPr>
            <p:cNvSpPr/>
            <p:nvPr/>
          </p:nvSpPr>
          <p:spPr bwMode="auto">
            <a:xfrm>
              <a:off x="4670425" y="4583113"/>
              <a:ext cx="65088" cy="85725"/>
            </a:xfrm>
            <a:custGeom>
              <a:avLst/>
              <a:gdLst>
                <a:gd name="T0" fmla="*/ 0 w 22"/>
                <a:gd name="T1" fmla="*/ 23 h 29"/>
                <a:gd name="T2" fmla="*/ 9 w 22"/>
                <a:gd name="T3" fmla="*/ 29 h 29"/>
                <a:gd name="T4" fmla="*/ 15 w 22"/>
                <a:gd name="T5" fmla="*/ 17 h 29"/>
                <a:gd name="T6" fmla="*/ 20 w 22"/>
                <a:gd name="T7" fmla="*/ 9 h 29"/>
                <a:gd name="T8" fmla="*/ 22 w 22"/>
                <a:gd name="T9" fmla="*/ 5 h 29"/>
                <a:gd name="T10" fmla="*/ 12 w 22"/>
                <a:gd name="T11" fmla="*/ 0 h 29"/>
                <a:gd name="T12" fmla="*/ 10 w 22"/>
                <a:gd name="T13" fmla="*/ 4 h 29"/>
                <a:gd name="T14" fmla="*/ 6 w 22"/>
                <a:gd name="T15" fmla="*/ 12 h 29"/>
                <a:gd name="T16" fmla="*/ 0 w 22"/>
                <a:gd name="T1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9">
                  <a:moveTo>
                    <a:pt x="0" y="23"/>
                  </a:moveTo>
                  <a:cubicBezTo>
                    <a:pt x="9" y="29"/>
                    <a:pt x="9" y="29"/>
                    <a:pt x="9" y="29"/>
                  </a:cubicBezTo>
                  <a:cubicBezTo>
                    <a:pt x="9" y="29"/>
                    <a:pt x="12" y="23"/>
                    <a:pt x="15" y="17"/>
                  </a:cubicBezTo>
                  <a:cubicBezTo>
                    <a:pt x="17" y="14"/>
                    <a:pt x="19" y="11"/>
                    <a:pt x="20" y="9"/>
                  </a:cubicBezTo>
                  <a:cubicBezTo>
                    <a:pt x="21" y="7"/>
                    <a:pt x="22" y="5"/>
                    <a:pt x="22" y="5"/>
                  </a:cubicBezTo>
                  <a:cubicBezTo>
                    <a:pt x="12" y="0"/>
                    <a:pt x="12" y="0"/>
                    <a:pt x="12" y="0"/>
                  </a:cubicBezTo>
                  <a:cubicBezTo>
                    <a:pt x="12" y="0"/>
                    <a:pt x="12" y="2"/>
                    <a:pt x="10" y="4"/>
                  </a:cubicBezTo>
                  <a:cubicBezTo>
                    <a:pt x="9" y="6"/>
                    <a:pt x="8" y="9"/>
                    <a:pt x="6" y="12"/>
                  </a:cubicBezTo>
                  <a:cubicBezTo>
                    <a:pt x="3" y="17"/>
                    <a:pt x="0" y="23"/>
                    <a:pt x="0"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77" name="Freeform 35">
              <a:extLst>
                <a:ext uri="{FF2B5EF4-FFF2-40B4-BE49-F238E27FC236}">
                  <a16:creationId xmlns:a16="http://schemas.microsoft.com/office/drawing/2014/main" id="{72E344C8-196D-4B15-8947-18CC76EF8963}"/>
                </a:ext>
              </a:extLst>
            </p:cNvPr>
            <p:cNvSpPr/>
            <p:nvPr/>
          </p:nvSpPr>
          <p:spPr bwMode="auto">
            <a:xfrm>
              <a:off x="4608513" y="4683125"/>
              <a:ext cx="68263" cy="82550"/>
            </a:xfrm>
            <a:custGeom>
              <a:avLst/>
              <a:gdLst>
                <a:gd name="T0" fmla="*/ 0 w 23"/>
                <a:gd name="T1" fmla="*/ 22 h 28"/>
                <a:gd name="T2" fmla="*/ 8 w 23"/>
                <a:gd name="T3" fmla="*/ 28 h 28"/>
                <a:gd name="T4" fmla="*/ 11 w 23"/>
                <a:gd name="T5" fmla="*/ 25 h 28"/>
                <a:gd name="T6" fmla="*/ 16 w 23"/>
                <a:gd name="T7" fmla="*/ 17 h 28"/>
                <a:gd name="T8" fmla="*/ 23 w 23"/>
                <a:gd name="T9" fmla="*/ 6 h 28"/>
                <a:gd name="T10" fmla="*/ 14 w 23"/>
                <a:gd name="T11" fmla="*/ 0 h 28"/>
                <a:gd name="T12" fmla="*/ 7 w 23"/>
                <a:gd name="T13" fmla="*/ 11 h 28"/>
                <a:gd name="T14" fmla="*/ 2 w 23"/>
                <a:gd name="T15" fmla="*/ 19 h 28"/>
                <a:gd name="T16" fmla="*/ 0 w 23"/>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8">
                  <a:moveTo>
                    <a:pt x="0" y="22"/>
                  </a:moveTo>
                  <a:cubicBezTo>
                    <a:pt x="8" y="28"/>
                    <a:pt x="8" y="28"/>
                    <a:pt x="8" y="28"/>
                  </a:cubicBezTo>
                  <a:cubicBezTo>
                    <a:pt x="8" y="28"/>
                    <a:pt x="9" y="27"/>
                    <a:pt x="11" y="25"/>
                  </a:cubicBezTo>
                  <a:cubicBezTo>
                    <a:pt x="12" y="23"/>
                    <a:pt x="14" y="20"/>
                    <a:pt x="16" y="17"/>
                  </a:cubicBezTo>
                  <a:cubicBezTo>
                    <a:pt x="19" y="11"/>
                    <a:pt x="23" y="6"/>
                    <a:pt x="23" y="6"/>
                  </a:cubicBezTo>
                  <a:cubicBezTo>
                    <a:pt x="14" y="0"/>
                    <a:pt x="14" y="0"/>
                    <a:pt x="14" y="0"/>
                  </a:cubicBezTo>
                  <a:cubicBezTo>
                    <a:pt x="14" y="0"/>
                    <a:pt x="10" y="6"/>
                    <a:pt x="7" y="11"/>
                  </a:cubicBezTo>
                  <a:cubicBezTo>
                    <a:pt x="5" y="14"/>
                    <a:pt x="3" y="17"/>
                    <a:pt x="2" y="19"/>
                  </a:cubicBezTo>
                  <a:cubicBezTo>
                    <a:pt x="1" y="21"/>
                    <a:pt x="0" y="22"/>
                    <a:pt x="0"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78" name="Freeform 36">
              <a:extLst>
                <a:ext uri="{FF2B5EF4-FFF2-40B4-BE49-F238E27FC236}">
                  <a16:creationId xmlns:a16="http://schemas.microsoft.com/office/drawing/2014/main" id="{8607657B-07EF-4570-B46D-EE65A72A5FAE}"/>
                </a:ext>
              </a:extLst>
            </p:cNvPr>
            <p:cNvSpPr/>
            <p:nvPr/>
          </p:nvSpPr>
          <p:spPr bwMode="auto">
            <a:xfrm>
              <a:off x="4538663" y="4781550"/>
              <a:ext cx="73025" cy="79375"/>
            </a:xfrm>
            <a:custGeom>
              <a:avLst/>
              <a:gdLst>
                <a:gd name="T0" fmla="*/ 0 w 25"/>
                <a:gd name="T1" fmla="*/ 21 h 27"/>
                <a:gd name="T2" fmla="*/ 9 w 25"/>
                <a:gd name="T3" fmla="*/ 27 h 27"/>
                <a:gd name="T4" fmla="*/ 17 w 25"/>
                <a:gd name="T5" fmla="*/ 17 h 27"/>
                <a:gd name="T6" fmla="*/ 22 w 25"/>
                <a:gd name="T7" fmla="*/ 9 h 27"/>
                <a:gd name="T8" fmla="*/ 25 w 25"/>
                <a:gd name="T9" fmla="*/ 6 h 27"/>
                <a:gd name="T10" fmla="*/ 16 w 25"/>
                <a:gd name="T11" fmla="*/ 0 h 27"/>
                <a:gd name="T12" fmla="*/ 14 w 25"/>
                <a:gd name="T13" fmla="*/ 3 h 27"/>
                <a:gd name="T14" fmla="*/ 8 w 25"/>
                <a:gd name="T15" fmla="*/ 10 h 27"/>
                <a:gd name="T16" fmla="*/ 0 w 25"/>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7">
                  <a:moveTo>
                    <a:pt x="0" y="21"/>
                  </a:moveTo>
                  <a:cubicBezTo>
                    <a:pt x="9" y="27"/>
                    <a:pt x="9" y="27"/>
                    <a:pt x="9" y="27"/>
                  </a:cubicBezTo>
                  <a:cubicBezTo>
                    <a:pt x="9" y="27"/>
                    <a:pt x="13" y="22"/>
                    <a:pt x="17" y="17"/>
                  </a:cubicBezTo>
                  <a:cubicBezTo>
                    <a:pt x="19" y="14"/>
                    <a:pt x="21" y="11"/>
                    <a:pt x="22" y="9"/>
                  </a:cubicBezTo>
                  <a:cubicBezTo>
                    <a:pt x="24" y="7"/>
                    <a:pt x="25" y="6"/>
                    <a:pt x="25" y="6"/>
                  </a:cubicBezTo>
                  <a:cubicBezTo>
                    <a:pt x="16" y="0"/>
                    <a:pt x="16" y="0"/>
                    <a:pt x="16" y="0"/>
                  </a:cubicBezTo>
                  <a:cubicBezTo>
                    <a:pt x="16" y="0"/>
                    <a:pt x="15" y="1"/>
                    <a:pt x="14" y="3"/>
                  </a:cubicBezTo>
                  <a:cubicBezTo>
                    <a:pt x="12" y="5"/>
                    <a:pt x="11" y="8"/>
                    <a:pt x="8" y="10"/>
                  </a:cubicBezTo>
                  <a:cubicBezTo>
                    <a:pt x="4" y="16"/>
                    <a:pt x="0" y="21"/>
                    <a:pt x="0"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79" name="Freeform 37">
              <a:extLst>
                <a:ext uri="{FF2B5EF4-FFF2-40B4-BE49-F238E27FC236}">
                  <a16:creationId xmlns:a16="http://schemas.microsoft.com/office/drawing/2014/main" id="{9625D231-7018-4A75-97D6-72663CB881AE}"/>
                </a:ext>
              </a:extLst>
            </p:cNvPr>
            <p:cNvSpPr/>
            <p:nvPr/>
          </p:nvSpPr>
          <p:spPr bwMode="auto">
            <a:xfrm>
              <a:off x="4465638" y="4872038"/>
              <a:ext cx="76200" cy="79375"/>
            </a:xfrm>
            <a:custGeom>
              <a:avLst/>
              <a:gdLst>
                <a:gd name="T0" fmla="*/ 0 w 48"/>
                <a:gd name="T1" fmla="*/ 37 h 50"/>
                <a:gd name="T2" fmla="*/ 14 w 48"/>
                <a:gd name="T3" fmla="*/ 50 h 50"/>
                <a:gd name="T4" fmla="*/ 48 w 48"/>
                <a:gd name="T5" fmla="*/ 13 h 50"/>
                <a:gd name="T6" fmla="*/ 31 w 48"/>
                <a:gd name="T7" fmla="*/ 0 h 50"/>
                <a:gd name="T8" fmla="*/ 0 w 48"/>
                <a:gd name="T9" fmla="*/ 37 h 50"/>
              </a:gdLst>
              <a:ahLst/>
              <a:cxnLst>
                <a:cxn ang="0">
                  <a:pos x="T0" y="T1"/>
                </a:cxn>
                <a:cxn ang="0">
                  <a:pos x="T2" y="T3"/>
                </a:cxn>
                <a:cxn ang="0">
                  <a:pos x="T4" y="T5"/>
                </a:cxn>
                <a:cxn ang="0">
                  <a:pos x="T6" y="T7"/>
                </a:cxn>
                <a:cxn ang="0">
                  <a:pos x="T8" y="T9"/>
                </a:cxn>
              </a:cxnLst>
              <a:rect l="0" t="0" r="r" b="b"/>
              <a:pathLst>
                <a:path w="48" h="50">
                  <a:moveTo>
                    <a:pt x="0" y="37"/>
                  </a:moveTo>
                  <a:lnTo>
                    <a:pt x="14" y="50"/>
                  </a:lnTo>
                  <a:lnTo>
                    <a:pt x="48" y="13"/>
                  </a:lnTo>
                  <a:lnTo>
                    <a:pt x="31" y="0"/>
                  </a:lnTo>
                  <a:lnTo>
                    <a:pt x="0"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80" name="Freeform 38">
              <a:extLst>
                <a:ext uri="{FF2B5EF4-FFF2-40B4-BE49-F238E27FC236}">
                  <a16:creationId xmlns:a16="http://schemas.microsoft.com/office/drawing/2014/main" id="{D774089D-EFA5-4FC6-B7AF-DFAE5FC378CC}"/>
                </a:ext>
              </a:extLst>
            </p:cNvPr>
            <p:cNvSpPr/>
            <p:nvPr/>
          </p:nvSpPr>
          <p:spPr bwMode="auto">
            <a:xfrm>
              <a:off x="4386263" y="4957763"/>
              <a:ext cx="76200" cy="76200"/>
            </a:xfrm>
            <a:custGeom>
              <a:avLst/>
              <a:gdLst>
                <a:gd name="T0" fmla="*/ 0 w 26"/>
                <a:gd name="T1" fmla="*/ 19 h 26"/>
                <a:gd name="T2" fmla="*/ 7 w 26"/>
                <a:gd name="T3" fmla="*/ 26 h 26"/>
                <a:gd name="T4" fmla="*/ 17 w 26"/>
                <a:gd name="T5" fmla="*/ 17 h 26"/>
                <a:gd name="T6" fmla="*/ 26 w 26"/>
                <a:gd name="T7" fmla="*/ 7 h 26"/>
                <a:gd name="T8" fmla="*/ 18 w 26"/>
                <a:gd name="T9" fmla="*/ 0 h 26"/>
                <a:gd name="T10" fmla="*/ 9 w 26"/>
                <a:gd name="T11" fmla="*/ 10 h 26"/>
                <a:gd name="T12" fmla="*/ 0 w 26"/>
                <a:gd name="T13" fmla="*/ 19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0" y="19"/>
                  </a:moveTo>
                  <a:cubicBezTo>
                    <a:pt x="7" y="26"/>
                    <a:pt x="7" y="26"/>
                    <a:pt x="7" y="26"/>
                  </a:cubicBezTo>
                  <a:cubicBezTo>
                    <a:pt x="7" y="26"/>
                    <a:pt x="12" y="22"/>
                    <a:pt x="17" y="17"/>
                  </a:cubicBezTo>
                  <a:cubicBezTo>
                    <a:pt x="21" y="12"/>
                    <a:pt x="26" y="7"/>
                    <a:pt x="26" y="7"/>
                  </a:cubicBezTo>
                  <a:cubicBezTo>
                    <a:pt x="18" y="0"/>
                    <a:pt x="18" y="0"/>
                    <a:pt x="18" y="0"/>
                  </a:cubicBezTo>
                  <a:cubicBezTo>
                    <a:pt x="18" y="0"/>
                    <a:pt x="14" y="5"/>
                    <a:pt x="9" y="10"/>
                  </a:cubicBezTo>
                  <a:cubicBezTo>
                    <a:pt x="5" y="14"/>
                    <a:pt x="0" y="19"/>
                    <a:pt x="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81" name="Freeform 39">
              <a:extLst>
                <a:ext uri="{FF2B5EF4-FFF2-40B4-BE49-F238E27FC236}">
                  <a16:creationId xmlns:a16="http://schemas.microsoft.com/office/drawing/2014/main" id="{3C23F3E7-8DE2-4E85-B6A0-1E0F497D5DB3}"/>
                </a:ext>
              </a:extLst>
            </p:cNvPr>
            <p:cNvSpPr/>
            <p:nvPr/>
          </p:nvSpPr>
          <p:spPr bwMode="auto">
            <a:xfrm>
              <a:off x="4300538" y="5038725"/>
              <a:ext cx="79375" cy="74613"/>
            </a:xfrm>
            <a:custGeom>
              <a:avLst/>
              <a:gdLst>
                <a:gd name="T0" fmla="*/ 0 w 27"/>
                <a:gd name="T1" fmla="*/ 17 h 25"/>
                <a:gd name="T2" fmla="*/ 6 w 27"/>
                <a:gd name="T3" fmla="*/ 25 h 25"/>
                <a:gd name="T4" fmla="*/ 17 w 27"/>
                <a:gd name="T5" fmla="*/ 16 h 25"/>
                <a:gd name="T6" fmla="*/ 23 w 27"/>
                <a:gd name="T7" fmla="*/ 10 h 25"/>
                <a:gd name="T8" fmla="*/ 27 w 27"/>
                <a:gd name="T9" fmla="*/ 8 h 25"/>
                <a:gd name="T10" fmla="*/ 19 w 27"/>
                <a:gd name="T11" fmla="*/ 0 h 25"/>
                <a:gd name="T12" fmla="*/ 16 w 27"/>
                <a:gd name="T13" fmla="*/ 2 h 25"/>
                <a:gd name="T14" fmla="*/ 10 w 27"/>
                <a:gd name="T15" fmla="*/ 8 h 25"/>
                <a:gd name="T16" fmla="*/ 0 w 27"/>
                <a:gd name="T17" fmla="*/ 17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5">
                  <a:moveTo>
                    <a:pt x="0" y="17"/>
                  </a:moveTo>
                  <a:cubicBezTo>
                    <a:pt x="6" y="25"/>
                    <a:pt x="6" y="25"/>
                    <a:pt x="6" y="25"/>
                  </a:cubicBezTo>
                  <a:cubicBezTo>
                    <a:pt x="6" y="25"/>
                    <a:pt x="11" y="21"/>
                    <a:pt x="17" y="16"/>
                  </a:cubicBezTo>
                  <a:cubicBezTo>
                    <a:pt x="19" y="14"/>
                    <a:pt x="22" y="12"/>
                    <a:pt x="23" y="10"/>
                  </a:cubicBezTo>
                  <a:cubicBezTo>
                    <a:pt x="25" y="9"/>
                    <a:pt x="27" y="8"/>
                    <a:pt x="27" y="8"/>
                  </a:cubicBezTo>
                  <a:cubicBezTo>
                    <a:pt x="19" y="0"/>
                    <a:pt x="19" y="0"/>
                    <a:pt x="19" y="0"/>
                  </a:cubicBezTo>
                  <a:cubicBezTo>
                    <a:pt x="19" y="0"/>
                    <a:pt x="18" y="1"/>
                    <a:pt x="16" y="2"/>
                  </a:cubicBezTo>
                  <a:cubicBezTo>
                    <a:pt x="14" y="4"/>
                    <a:pt x="12" y="6"/>
                    <a:pt x="10" y="8"/>
                  </a:cubicBezTo>
                  <a:cubicBezTo>
                    <a:pt x="5" y="13"/>
                    <a:pt x="0" y="17"/>
                    <a:pt x="0"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82" name="Freeform 40">
              <a:extLst>
                <a:ext uri="{FF2B5EF4-FFF2-40B4-BE49-F238E27FC236}">
                  <a16:creationId xmlns:a16="http://schemas.microsoft.com/office/drawing/2014/main" id="{087556B2-E618-4D3E-BD86-BEC823169371}"/>
                </a:ext>
              </a:extLst>
            </p:cNvPr>
            <p:cNvSpPr/>
            <p:nvPr/>
          </p:nvSpPr>
          <p:spPr bwMode="auto">
            <a:xfrm>
              <a:off x="4208463" y="5113338"/>
              <a:ext cx="79375" cy="73025"/>
            </a:xfrm>
            <a:custGeom>
              <a:avLst/>
              <a:gdLst>
                <a:gd name="T0" fmla="*/ 0 w 27"/>
                <a:gd name="T1" fmla="*/ 16 h 25"/>
                <a:gd name="T2" fmla="*/ 6 w 27"/>
                <a:gd name="T3" fmla="*/ 25 h 25"/>
                <a:gd name="T4" fmla="*/ 9 w 27"/>
                <a:gd name="T5" fmla="*/ 22 h 25"/>
                <a:gd name="T6" fmla="*/ 17 w 27"/>
                <a:gd name="T7" fmla="*/ 17 h 25"/>
                <a:gd name="T8" fmla="*/ 27 w 27"/>
                <a:gd name="T9" fmla="*/ 8 h 25"/>
                <a:gd name="T10" fmla="*/ 21 w 27"/>
                <a:gd name="T11" fmla="*/ 0 h 25"/>
                <a:gd name="T12" fmla="*/ 10 w 27"/>
                <a:gd name="T13" fmla="*/ 8 h 25"/>
                <a:gd name="T14" fmla="*/ 3 w 27"/>
                <a:gd name="T15" fmla="*/ 14 h 25"/>
                <a:gd name="T16" fmla="*/ 0 w 27"/>
                <a:gd name="T17" fmla="*/ 16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5">
                  <a:moveTo>
                    <a:pt x="0" y="16"/>
                  </a:moveTo>
                  <a:cubicBezTo>
                    <a:pt x="6" y="25"/>
                    <a:pt x="6" y="25"/>
                    <a:pt x="6" y="25"/>
                  </a:cubicBezTo>
                  <a:cubicBezTo>
                    <a:pt x="6" y="25"/>
                    <a:pt x="7" y="24"/>
                    <a:pt x="9" y="22"/>
                  </a:cubicBezTo>
                  <a:cubicBezTo>
                    <a:pt x="11" y="21"/>
                    <a:pt x="14" y="19"/>
                    <a:pt x="17" y="17"/>
                  </a:cubicBezTo>
                  <a:cubicBezTo>
                    <a:pt x="22" y="13"/>
                    <a:pt x="27" y="8"/>
                    <a:pt x="27" y="8"/>
                  </a:cubicBezTo>
                  <a:cubicBezTo>
                    <a:pt x="21" y="0"/>
                    <a:pt x="21" y="0"/>
                    <a:pt x="21" y="0"/>
                  </a:cubicBezTo>
                  <a:cubicBezTo>
                    <a:pt x="21" y="0"/>
                    <a:pt x="15" y="4"/>
                    <a:pt x="10" y="8"/>
                  </a:cubicBezTo>
                  <a:cubicBezTo>
                    <a:pt x="8" y="10"/>
                    <a:pt x="5" y="12"/>
                    <a:pt x="3" y="14"/>
                  </a:cubicBezTo>
                  <a:cubicBezTo>
                    <a:pt x="1" y="15"/>
                    <a:pt x="0" y="16"/>
                    <a:pt x="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83" name="Freeform 41">
              <a:extLst>
                <a:ext uri="{FF2B5EF4-FFF2-40B4-BE49-F238E27FC236}">
                  <a16:creationId xmlns:a16="http://schemas.microsoft.com/office/drawing/2014/main" id="{8A3FC1BA-4FA4-4AA6-84FD-2874CAAF47F7}"/>
                </a:ext>
              </a:extLst>
            </p:cNvPr>
            <p:cNvSpPr/>
            <p:nvPr/>
          </p:nvSpPr>
          <p:spPr bwMode="auto">
            <a:xfrm>
              <a:off x="4111625" y="5180013"/>
              <a:ext cx="82550" cy="71438"/>
            </a:xfrm>
            <a:custGeom>
              <a:avLst/>
              <a:gdLst>
                <a:gd name="T0" fmla="*/ 0 w 28"/>
                <a:gd name="T1" fmla="*/ 15 h 24"/>
                <a:gd name="T2" fmla="*/ 6 w 28"/>
                <a:gd name="T3" fmla="*/ 24 h 24"/>
                <a:gd name="T4" fmla="*/ 17 w 28"/>
                <a:gd name="T5" fmla="*/ 17 h 24"/>
                <a:gd name="T6" fmla="*/ 28 w 28"/>
                <a:gd name="T7" fmla="*/ 9 h 24"/>
                <a:gd name="T8" fmla="*/ 22 w 28"/>
                <a:gd name="T9" fmla="*/ 0 h 24"/>
                <a:gd name="T10" fmla="*/ 11 w 28"/>
                <a:gd name="T11" fmla="*/ 8 h 24"/>
                <a:gd name="T12" fmla="*/ 0 w 28"/>
                <a:gd name="T13" fmla="*/ 15 h 24"/>
              </a:gdLst>
              <a:ahLst/>
              <a:cxnLst>
                <a:cxn ang="0">
                  <a:pos x="T0" y="T1"/>
                </a:cxn>
                <a:cxn ang="0">
                  <a:pos x="T2" y="T3"/>
                </a:cxn>
                <a:cxn ang="0">
                  <a:pos x="T4" y="T5"/>
                </a:cxn>
                <a:cxn ang="0">
                  <a:pos x="T6" y="T7"/>
                </a:cxn>
                <a:cxn ang="0">
                  <a:pos x="T8" y="T9"/>
                </a:cxn>
                <a:cxn ang="0">
                  <a:pos x="T10" y="T11"/>
                </a:cxn>
                <a:cxn ang="0">
                  <a:pos x="T12" y="T13"/>
                </a:cxn>
              </a:cxnLst>
              <a:rect l="0" t="0" r="r" b="b"/>
              <a:pathLst>
                <a:path w="28" h="24">
                  <a:moveTo>
                    <a:pt x="0" y="15"/>
                  </a:moveTo>
                  <a:cubicBezTo>
                    <a:pt x="6" y="24"/>
                    <a:pt x="6" y="24"/>
                    <a:pt x="6" y="24"/>
                  </a:cubicBezTo>
                  <a:cubicBezTo>
                    <a:pt x="6" y="24"/>
                    <a:pt x="11" y="20"/>
                    <a:pt x="17" y="17"/>
                  </a:cubicBezTo>
                  <a:cubicBezTo>
                    <a:pt x="23" y="13"/>
                    <a:pt x="28" y="9"/>
                    <a:pt x="28" y="9"/>
                  </a:cubicBezTo>
                  <a:cubicBezTo>
                    <a:pt x="22" y="0"/>
                    <a:pt x="22" y="0"/>
                    <a:pt x="22" y="0"/>
                  </a:cubicBezTo>
                  <a:cubicBezTo>
                    <a:pt x="22" y="0"/>
                    <a:pt x="17" y="4"/>
                    <a:pt x="11" y="8"/>
                  </a:cubicBezTo>
                  <a:cubicBezTo>
                    <a:pt x="6" y="11"/>
                    <a:pt x="0" y="15"/>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84" name="Freeform 42">
              <a:extLst>
                <a:ext uri="{FF2B5EF4-FFF2-40B4-BE49-F238E27FC236}">
                  <a16:creationId xmlns:a16="http://schemas.microsoft.com/office/drawing/2014/main" id="{F470422E-65CD-409E-BFB3-8C3AE815C831}"/>
                </a:ext>
              </a:extLst>
            </p:cNvPr>
            <p:cNvSpPr/>
            <p:nvPr/>
          </p:nvSpPr>
          <p:spPr bwMode="auto">
            <a:xfrm>
              <a:off x="4011613" y="5245100"/>
              <a:ext cx="85725" cy="65088"/>
            </a:xfrm>
            <a:custGeom>
              <a:avLst/>
              <a:gdLst>
                <a:gd name="T0" fmla="*/ 0 w 29"/>
                <a:gd name="T1" fmla="*/ 13 h 22"/>
                <a:gd name="T2" fmla="*/ 5 w 29"/>
                <a:gd name="T3" fmla="*/ 22 h 22"/>
                <a:gd name="T4" fmla="*/ 9 w 29"/>
                <a:gd name="T5" fmla="*/ 20 h 22"/>
                <a:gd name="T6" fmla="*/ 17 w 29"/>
                <a:gd name="T7" fmla="*/ 16 h 22"/>
                <a:gd name="T8" fmla="*/ 29 w 29"/>
                <a:gd name="T9" fmla="*/ 9 h 22"/>
                <a:gd name="T10" fmla="*/ 23 w 29"/>
                <a:gd name="T11" fmla="*/ 0 h 22"/>
                <a:gd name="T12" fmla="*/ 12 w 29"/>
                <a:gd name="T13" fmla="*/ 6 h 22"/>
                <a:gd name="T14" fmla="*/ 4 w 29"/>
                <a:gd name="T15" fmla="*/ 11 h 22"/>
                <a:gd name="T16" fmla="*/ 0 w 29"/>
                <a:gd name="T17"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2">
                  <a:moveTo>
                    <a:pt x="0" y="13"/>
                  </a:moveTo>
                  <a:cubicBezTo>
                    <a:pt x="5" y="22"/>
                    <a:pt x="5" y="22"/>
                    <a:pt x="5" y="22"/>
                  </a:cubicBezTo>
                  <a:cubicBezTo>
                    <a:pt x="5" y="22"/>
                    <a:pt x="7" y="21"/>
                    <a:pt x="9" y="20"/>
                  </a:cubicBezTo>
                  <a:cubicBezTo>
                    <a:pt x="11" y="19"/>
                    <a:pt x="14" y="17"/>
                    <a:pt x="17" y="16"/>
                  </a:cubicBezTo>
                  <a:cubicBezTo>
                    <a:pt x="23" y="12"/>
                    <a:pt x="29" y="9"/>
                    <a:pt x="29" y="9"/>
                  </a:cubicBezTo>
                  <a:cubicBezTo>
                    <a:pt x="23" y="0"/>
                    <a:pt x="23" y="0"/>
                    <a:pt x="23" y="0"/>
                  </a:cubicBezTo>
                  <a:cubicBezTo>
                    <a:pt x="23" y="0"/>
                    <a:pt x="17" y="3"/>
                    <a:pt x="12" y="6"/>
                  </a:cubicBezTo>
                  <a:cubicBezTo>
                    <a:pt x="9" y="8"/>
                    <a:pt x="6" y="9"/>
                    <a:pt x="4" y="11"/>
                  </a:cubicBezTo>
                  <a:cubicBezTo>
                    <a:pt x="2" y="12"/>
                    <a:pt x="0" y="13"/>
                    <a:pt x="0"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85" name="Freeform 43">
              <a:extLst>
                <a:ext uri="{FF2B5EF4-FFF2-40B4-BE49-F238E27FC236}">
                  <a16:creationId xmlns:a16="http://schemas.microsoft.com/office/drawing/2014/main" id="{5DDF4FAC-A128-458E-BE6F-E2DB7B04D490}"/>
                </a:ext>
              </a:extLst>
            </p:cNvPr>
            <p:cNvSpPr/>
            <p:nvPr/>
          </p:nvSpPr>
          <p:spPr bwMode="auto">
            <a:xfrm>
              <a:off x="3889375" y="5216525"/>
              <a:ext cx="176213" cy="158750"/>
            </a:xfrm>
            <a:custGeom>
              <a:avLst/>
              <a:gdLst>
                <a:gd name="T0" fmla="*/ 111 w 111"/>
                <a:gd name="T1" fmla="*/ 100 h 100"/>
                <a:gd name="T2" fmla="*/ 0 w 111"/>
                <a:gd name="T3" fmla="*/ 90 h 100"/>
                <a:gd name="T4" fmla="*/ 63 w 111"/>
                <a:gd name="T5" fmla="*/ 0 h 100"/>
                <a:gd name="T6" fmla="*/ 111 w 111"/>
                <a:gd name="T7" fmla="*/ 100 h 100"/>
              </a:gdLst>
              <a:ahLst/>
              <a:cxnLst>
                <a:cxn ang="0">
                  <a:pos x="T0" y="T1"/>
                </a:cxn>
                <a:cxn ang="0">
                  <a:pos x="T2" y="T3"/>
                </a:cxn>
                <a:cxn ang="0">
                  <a:pos x="T4" y="T5"/>
                </a:cxn>
                <a:cxn ang="0">
                  <a:pos x="T6" y="T7"/>
                </a:cxn>
              </a:cxnLst>
              <a:rect l="0" t="0" r="r" b="b"/>
              <a:pathLst>
                <a:path w="111" h="100">
                  <a:moveTo>
                    <a:pt x="111" y="100"/>
                  </a:moveTo>
                  <a:lnTo>
                    <a:pt x="0" y="90"/>
                  </a:lnTo>
                  <a:lnTo>
                    <a:pt x="63" y="0"/>
                  </a:lnTo>
                  <a:lnTo>
                    <a:pt x="111" y="10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grpSp>
      <p:grpSp>
        <p:nvGrpSpPr>
          <p:cNvPr id="86" name="Group 46">
            <a:extLst>
              <a:ext uri="{FF2B5EF4-FFF2-40B4-BE49-F238E27FC236}">
                <a16:creationId xmlns:a16="http://schemas.microsoft.com/office/drawing/2014/main" id="{CFF8B111-C2CD-4C06-9BC4-DB562CFA666B}"/>
              </a:ext>
            </a:extLst>
          </p:cNvPr>
          <p:cNvGrpSpPr/>
          <p:nvPr/>
        </p:nvGrpSpPr>
        <p:grpSpPr>
          <a:xfrm>
            <a:off x="1778870" y="3981643"/>
            <a:ext cx="683260" cy="707390"/>
            <a:chOff x="1663700" y="4457700"/>
            <a:chExt cx="866775" cy="896938"/>
          </a:xfrm>
          <a:solidFill>
            <a:schemeClr val="bg1">
              <a:lumMod val="85000"/>
            </a:schemeClr>
          </a:solidFill>
        </p:grpSpPr>
        <p:sp>
          <p:nvSpPr>
            <p:cNvPr id="87" name="Freeform 44">
              <a:extLst>
                <a:ext uri="{FF2B5EF4-FFF2-40B4-BE49-F238E27FC236}">
                  <a16:creationId xmlns:a16="http://schemas.microsoft.com/office/drawing/2014/main" id="{A6179870-76AD-497E-8820-C47E51591E56}"/>
                </a:ext>
              </a:extLst>
            </p:cNvPr>
            <p:cNvSpPr/>
            <p:nvPr/>
          </p:nvSpPr>
          <p:spPr bwMode="auto">
            <a:xfrm>
              <a:off x="2447925" y="5289550"/>
              <a:ext cx="82550" cy="65088"/>
            </a:xfrm>
            <a:custGeom>
              <a:avLst/>
              <a:gdLst>
                <a:gd name="T0" fmla="*/ 5 w 28"/>
                <a:gd name="T1" fmla="*/ 0 h 22"/>
                <a:gd name="T2" fmla="*/ 0 w 28"/>
                <a:gd name="T3" fmla="*/ 10 h 22"/>
                <a:gd name="T4" fmla="*/ 12 w 28"/>
                <a:gd name="T5" fmla="*/ 16 h 22"/>
                <a:gd name="T6" fmla="*/ 20 w 28"/>
                <a:gd name="T7" fmla="*/ 20 h 22"/>
                <a:gd name="T8" fmla="*/ 24 w 28"/>
                <a:gd name="T9" fmla="*/ 22 h 22"/>
                <a:gd name="T10" fmla="*/ 28 w 28"/>
                <a:gd name="T11" fmla="*/ 12 h 22"/>
                <a:gd name="T12" fmla="*/ 25 w 28"/>
                <a:gd name="T13" fmla="*/ 10 h 22"/>
                <a:gd name="T14" fmla="*/ 16 w 28"/>
                <a:gd name="T15" fmla="*/ 6 h 22"/>
                <a:gd name="T16" fmla="*/ 5 w 28"/>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2">
                  <a:moveTo>
                    <a:pt x="5" y="0"/>
                  </a:moveTo>
                  <a:cubicBezTo>
                    <a:pt x="0" y="10"/>
                    <a:pt x="0" y="10"/>
                    <a:pt x="0" y="10"/>
                  </a:cubicBezTo>
                  <a:cubicBezTo>
                    <a:pt x="0" y="10"/>
                    <a:pt x="6" y="13"/>
                    <a:pt x="12" y="16"/>
                  </a:cubicBezTo>
                  <a:cubicBezTo>
                    <a:pt x="15" y="18"/>
                    <a:pt x="18" y="19"/>
                    <a:pt x="20" y="20"/>
                  </a:cubicBezTo>
                  <a:cubicBezTo>
                    <a:pt x="22" y="21"/>
                    <a:pt x="24" y="22"/>
                    <a:pt x="24" y="22"/>
                  </a:cubicBezTo>
                  <a:cubicBezTo>
                    <a:pt x="28" y="12"/>
                    <a:pt x="28" y="12"/>
                    <a:pt x="28" y="12"/>
                  </a:cubicBezTo>
                  <a:cubicBezTo>
                    <a:pt x="28" y="12"/>
                    <a:pt x="27" y="11"/>
                    <a:pt x="25" y="10"/>
                  </a:cubicBezTo>
                  <a:cubicBezTo>
                    <a:pt x="22" y="9"/>
                    <a:pt x="19" y="8"/>
                    <a:pt x="16" y="6"/>
                  </a:cubicBezTo>
                  <a:cubicBezTo>
                    <a:pt x="11" y="3"/>
                    <a:pt x="5"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88" name="Freeform 45">
              <a:extLst>
                <a:ext uri="{FF2B5EF4-FFF2-40B4-BE49-F238E27FC236}">
                  <a16:creationId xmlns:a16="http://schemas.microsoft.com/office/drawing/2014/main" id="{DCA15EC1-EB9B-43FF-A78C-3ACF34E706FE}"/>
                </a:ext>
              </a:extLst>
            </p:cNvPr>
            <p:cNvSpPr/>
            <p:nvPr/>
          </p:nvSpPr>
          <p:spPr bwMode="auto">
            <a:xfrm>
              <a:off x="2344738" y="5233988"/>
              <a:ext cx="82550" cy="66675"/>
            </a:xfrm>
            <a:custGeom>
              <a:avLst/>
              <a:gdLst>
                <a:gd name="T0" fmla="*/ 6 w 28"/>
                <a:gd name="T1" fmla="*/ 0 h 23"/>
                <a:gd name="T2" fmla="*/ 0 w 28"/>
                <a:gd name="T3" fmla="*/ 9 h 23"/>
                <a:gd name="T4" fmla="*/ 4 w 28"/>
                <a:gd name="T5" fmla="*/ 11 h 23"/>
                <a:gd name="T6" fmla="*/ 12 w 28"/>
                <a:gd name="T7" fmla="*/ 16 h 23"/>
                <a:gd name="T8" fmla="*/ 23 w 28"/>
                <a:gd name="T9" fmla="*/ 23 h 23"/>
                <a:gd name="T10" fmla="*/ 28 w 28"/>
                <a:gd name="T11" fmla="*/ 13 h 23"/>
                <a:gd name="T12" fmla="*/ 17 w 28"/>
                <a:gd name="T13" fmla="*/ 7 h 23"/>
                <a:gd name="T14" fmla="*/ 9 w 28"/>
                <a:gd name="T15" fmla="*/ 2 h 23"/>
                <a:gd name="T16" fmla="*/ 6 w 28"/>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3">
                  <a:moveTo>
                    <a:pt x="6" y="0"/>
                  </a:moveTo>
                  <a:cubicBezTo>
                    <a:pt x="0" y="9"/>
                    <a:pt x="0" y="9"/>
                    <a:pt x="0" y="9"/>
                  </a:cubicBezTo>
                  <a:cubicBezTo>
                    <a:pt x="0" y="9"/>
                    <a:pt x="1" y="10"/>
                    <a:pt x="4" y="11"/>
                  </a:cubicBezTo>
                  <a:cubicBezTo>
                    <a:pt x="6" y="13"/>
                    <a:pt x="9" y="14"/>
                    <a:pt x="12" y="16"/>
                  </a:cubicBezTo>
                  <a:cubicBezTo>
                    <a:pt x="17" y="19"/>
                    <a:pt x="23" y="23"/>
                    <a:pt x="23" y="23"/>
                  </a:cubicBezTo>
                  <a:cubicBezTo>
                    <a:pt x="28" y="13"/>
                    <a:pt x="28" y="13"/>
                    <a:pt x="28" y="13"/>
                  </a:cubicBezTo>
                  <a:cubicBezTo>
                    <a:pt x="28" y="13"/>
                    <a:pt x="23" y="10"/>
                    <a:pt x="17" y="7"/>
                  </a:cubicBezTo>
                  <a:cubicBezTo>
                    <a:pt x="14" y="5"/>
                    <a:pt x="11" y="4"/>
                    <a:pt x="9" y="2"/>
                  </a:cubicBezTo>
                  <a:cubicBezTo>
                    <a:pt x="7" y="1"/>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89" name="Freeform 46">
              <a:extLst>
                <a:ext uri="{FF2B5EF4-FFF2-40B4-BE49-F238E27FC236}">
                  <a16:creationId xmlns:a16="http://schemas.microsoft.com/office/drawing/2014/main" id="{501E1C9C-472B-4EFF-942A-941D93D32A2D}"/>
                </a:ext>
              </a:extLst>
            </p:cNvPr>
            <p:cNvSpPr/>
            <p:nvPr/>
          </p:nvSpPr>
          <p:spPr bwMode="auto">
            <a:xfrm>
              <a:off x="2247900" y="5172075"/>
              <a:ext cx="82550" cy="66675"/>
            </a:xfrm>
            <a:custGeom>
              <a:avLst/>
              <a:gdLst>
                <a:gd name="T0" fmla="*/ 6 w 28"/>
                <a:gd name="T1" fmla="*/ 0 h 23"/>
                <a:gd name="T2" fmla="*/ 0 w 28"/>
                <a:gd name="T3" fmla="*/ 8 h 23"/>
                <a:gd name="T4" fmla="*/ 11 w 28"/>
                <a:gd name="T5" fmla="*/ 16 h 23"/>
                <a:gd name="T6" fmla="*/ 22 w 28"/>
                <a:gd name="T7" fmla="*/ 23 h 23"/>
                <a:gd name="T8" fmla="*/ 28 w 28"/>
                <a:gd name="T9" fmla="*/ 14 h 23"/>
                <a:gd name="T10" fmla="*/ 17 w 28"/>
                <a:gd name="T11" fmla="*/ 7 h 23"/>
                <a:gd name="T12" fmla="*/ 6 w 28"/>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28" h="23">
                  <a:moveTo>
                    <a:pt x="6" y="0"/>
                  </a:moveTo>
                  <a:cubicBezTo>
                    <a:pt x="0" y="8"/>
                    <a:pt x="0" y="8"/>
                    <a:pt x="0" y="8"/>
                  </a:cubicBezTo>
                  <a:cubicBezTo>
                    <a:pt x="0" y="8"/>
                    <a:pt x="5" y="12"/>
                    <a:pt x="11" y="16"/>
                  </a:cubicBezTo>
                  <a:cubicBezTo>
                    <a:pt x="16" y="20"/>
                    <a:pt x="22" y="23"/>
                    <a:pt x="22" y="23"/>
                  </a:cubicBezTo>
                  <a:cubicBezTo>
                    <a:pt x="28" y="14"/>
                    <a:pt x="28" y="14"/>
                    <a:pt x="28" y="14"/>
                  </a:cubicBezTo>
                  <a:cubicBezTo>
                    <a:pt x="28" y="14"/>
                    <a:pt x="22" y="11"/>
                    <a:pt x="17" y="7"/>
                  </a:cubicBezTo>
                  <a:cubicBezTo>
                    <a:pt x="11" y="3"/>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90" name="Freeform 47">
              <a:extLst>
                <a:ext uri="{FF2B5EF4-FFF2-40B4-BE49-F238E27FC236}">
                  <a16:creationId xmlns:a16="http://schemas.microsoft.com/office/drawing/2014/main" id="{542F4C77-C78B-4D2C-A4D0-F1EB134DE446}"/>
                </a:ext>
              </a:extLst>
            </p:cNvPr>
            <p:cNvSpPr/>
            <p:nvPr/>
          </p:nvSpPr>
          <p:spPr bwMode="auto">
            <a:xfrm>
              <a:off x="2154238" y="5100638"/>
              <a:ext cx="79375" cy="74613"/>
            </a:xfrm>
            <a:custGeom>
              <a:avLst/>
              <a:gdLst>
                <a:gd name="T0" fmla="*/ 7 w 27"/>
                <a:gd name="T1" fmla="*/ 0 h 25"/>
                <a:gd name="T2" fmla="*/ 0 w 27"/>
                <a:gd name="T3" fmla="*/ 8 h 25"/>
                <a:gd name="T4" fmla="*/ 10 w 27"/>
                <a:gd name="T5" fmla="*/ 16 h 25"/>
                <a:gd name="T6" fmla="*/ 18 w 27"/>
                <a:gd name="T7" fmla="*/ 22 h 25"/>
                <a:gd name="T8" fmla="*/ 21 w 27"/>
                <a:gd name="T9" fmla="*/ 25 h 25"/>
                <a:gd name="T10" fmla="*/ 27 w 27"/>
                <a:gd name="T11" fmla="*/ 16 h 25"/>
                <a:gd name="T12" fmla="*/ 24 w 27"/>
                <a:gd name="T13" fmla="*/ 14 h 25"/>
                <a:gd name="T14" fmla="*/ 17 w 27"/>
                <a:gd name="T15" fmla="*/ 8 h 25"/>
                <a:gd name="T16" fmla="*/ 7 w 27"/>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5">
                  <a:moveTo>
                    <a:pt x="7" y="0"/>
                  </a:moveTo>
                  <a:cubicBezTo>
                    <a:pt x="0" y="8"/>
                    <a:pt x="0" y="8"/>
                    <a:pt x="0" y="8"/>
                  </a:cubicBezTo>
                  <a:cubicBezTo>
                    <a:pt x="0" y="8"/>
                    <a:pt x="5" y="12"/>
                    <a:pt x="10" y="16"/>
                  </a:cubicBezTo>
                  <a:cubicBezTo>
                    <a:pt x="13" y="19"/>
                    <a:pt x="16" y="21"/>
                    <a:pt x="18" y="22"/>
                  </a:cubicBezTo>
                  <a:cubicBezTo>
                    <a:pt x="20" y="24"/>
                    <a:pt x="21" y="25"/>
                    <a:pt x="21" y="25"/>
                  </a:cubicBezTo>
                  <a:cubicBezTo>
                    <a:pt x="27" y="16"/>
                    <a:pt x="27" y="16"/>
                    <a:pt x="27" y="16"/>
                  </a:cubicBezTo>
                  <a:cubicBezTo>
                    <a:pt x="27" y="16"/>
                    <a:pt x="26" y="15"/>
                    <a:pt x="24" y="14"/>
                  </a:cubicBezTo>
                  <a:cubicBezTo>
                    <a:pt x="22" y="12"/>
                    <a:pt x="20" y="10"/>
                    <a:pt x="17" y="8"/>
                  </a:cubicBezTo>
                  <a:cubicBezTo>
                    <a:pt x="12" y="4"/>
                    <a:pt x="7"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91" name="Freeform 48">
              <a:extLst>
                <a:ext uri="{FF2B5EF4-FFF2-40B4-BE49-F238E27FC236}">
                  <a16:creationId xmlns:a16="http://schemas.microsoft.com/office/drawing/2014/main" id="{F3BD7732-81AD-433B-8159-6960BA4F8E02}"/>
                </a:ext>
              </a:extLst>
            </p:cNvPr>
            <p:cNvSpPr/>
            <p:nvPr/>
          </p:nvSpPr>
          <p:spPr bwMode="auto">
            <a:xfrm>
              <a:off x="2066925" y="5024438"/>
              <a:ext cx="79375" cy="76200"/>
            </a:xfrm>
            <a:custGeom>
              <a:avLst/>
              <a:gdLst>
                <a:gd name="T0" fmla="*/ 7 w 27"/>
                <a:gd name="T1" fmla="*/ 0 h 26"/>
                <a:gd name="T2" fmla="*/ 0 w 27"/>
                <a:gd name="T3" fmla="*/ 8 h 26"/>
                <a:gd name="T4" fmla="*/ 3 w 27"/>
                <a:gd name="T5" fmla="*/ 11 h 26"/>
                <a:gd name="T6" fmla="*/ 10 w 27"/>
                <a:gd name="T7" fmla="*/ 17 h 26"/>
                <a:gd name="T8" fmla="*/ 20 w 27"/>
                <a:gd name="T9" fmla="*/ 26 h 26"/>
                <a:gd name="T10" fmla="*/ 27 w 27"/>
                <a:gd name="T11" fmla="*/ 18 h 26"/>
                <a:gd name="T12" fmla="*/ 17 w 27"/>
                <a:gd name="T13" fmla="*/ 9 h 26"/>
                <a:gd name="T14" fmla="*/ 10 w 27"/>
                <a:gd name="T15" fmla="*/ 3 h 26"/>
                <a:gd name="T16" fmla="*/ 7 w 27"/>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6">
                  <a:moveTo>
                    <a:pt x="7" y="0"/>
                  </a:moveTo>
                  <a:cubicBezTo>
                    <a:pt x="0" y="8"/>
                    <a:pt x="0" y="8"/>
                    <a:pt x="0" y="8"/>
                  </a:cubicBezTo>
                  <a:cubicBezTo>
                    <a:pt x="0" y="8"/>
                    <a:pt x="1" y="9"/>
                    <a:pt x="3" y="11"/>
                  </a:cubicBezTo>
                  <a:cubicBezTo>
                    <a:pt x="5" y="12"/>
                    <a:pt x="7" y="15"/>
                    <a:pt x="10" y="17"/>
                  </a:cubicBezTo>
                  <a:cubicBezTo>
                    <a:pt x="15" y="21"/>
                    <a:pt x="20" y="26"/>
                    <a:pt x="20" y="26"/>
                  </a:cubicBezTo>
                  <a:cubicBezTo>
                    <a:pt x="27" y="18"/>
                    <a:pt x="27" y="18"/>
                    <a:pt x="27" y="18"/>
                  </a:cubicBezTo>
                  <a:cubicBezTo>
                    <a:pt x="27" y="18"/>
                    <a:pt x="22" y="13"/>
                    <a:pt x="17" y="9"/>
                  </a:cubicBezTo>
                  <a:cubicBezTo>
                    <a:pt x="14" y="7"/>
                    <a:pt x="12" y="5"/>
                    <a:pt x="10" y="3"/>
                  </a:cubicBezTo>
                  <a:cubicBezTo>
                    <a:pt x="8" y="1"/>
                    <a:pt x="7"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92" name="Freeform 49">
              <a:extLst>
                <a:ext uri="{FF2B5EF4-FFF2-40B4-BE49-F238E27FC236}">
                  <a16:creationId xmlns:a16="http://schemas.microsoft.com/office/drawing/2014/main" id="{A6A00FCE-06ED-4406-BA50-A5A5C1D860F2}"/>
                </a:ext>
              </a:extLst>
            </p:cNvPr>
            <p:cNvSpPr/>
            <p:nvPr/>
          </p:nvSpPr>
          <p:spPr bwMode="auto">
            <a:xfrm>
              <a:off x="1984375" y="4941888"/>
              <a:ext cx="76200" cy="79375"/>
            </a:xfrm>
            <a:custGeom>
              <a:avLst/>
              <a:gdLst>
                <a:gd name="T0" fmla="*/ 8 w 26"/>
                <a:gd name="T1" fmla="*/ 0 h 27"/>
                <a:gd name="T2" fmla="*/ 0 w 26"/>
                <a:gd name="T3" fmla="*/ 8 h 27"/>
                <a:gd name="T4" fmla="*/ 9 w 26"/>
                <a:gd name="T5" fmla="*/ 17 h 27"/>
                <a:gd name="T6" fmla="*/ 15 w 26"/>
                <a:gd name="T7" fmla="*/ 24 h 27"/>
                <a:gd name="T8" fmla="*/ 18 w 26"/>
                <a:gd name="T9" fmla="*/ 27 h 27"/>
                <a:gd name="T10" fmla="*/ 26 w 26"/>
                <a:gd name="T11" fmla="*/ 19 h 27"/>
                <a:gd name="T12" fmla="*/ 23 w 26"/>
                <a:gd name="T13" fmla="*/ 16 h 27"/>
                <a:gd name="T14" fmla="*/ 17 w 26"/>
                <a:gd name="T15" fmla="*/ 10 h 27"/>
                <a:gd name="T16" fmla="*/ 8 w 26"/>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7">
                  <a:moveTo>
                    <a:pt x="8" y="0"/>
                  </a:moveTo>
                  <a:cubicBezTo>
                    <a:pt x="0" y="8"/>
                    <a:pt x="0" y="8"/>
                    <a:pt x="0" y="8"/>
                  </a:cubicBezTo>
                  <a:cubicBezTo>
                    <a:pt x="0" y="8"/>
                    <a:pt x="4" y="12"/>
                    <a:pt x="9" y="17"/>
                  </a:cubicBezTo>
                  <a:cubicBezTo>
                    <a:pt x="11" y="20"/>
                    <a:pt x="14" y="22"/>
                    <a:pt x="15" y="24"/>
                  </a:cubicBezTo>
                  <a:cubicBezTo>
                    <a:pt x="17" y="26"/>
                    <a:pt x="18" y="27"/>
                    <a:pt x="18" y="27"/>
                  </a:cubicBezTo>
                  <a:cubicBezTo>
                    <a:pt x="26" y="19"/>
                    <a:pt x="26" y="19"/>
                    <a:pt x="26" y="19"/>
                  </a:cubicBezTo>
                  <a:cubicBezTo>
                    <a:pt x="26" y="19"/>
                    <a:pt x="25" y="18"/>
                    <a:pt x="23" y="16"/>
                  </a:cubicBezTo>
                  <a:cubicBezTo>
                    <a:pt x="21" y="15"/>
                    <a:pt x="19" y="12"/>
                    <a:pt x="17" y="10"/>
                  </a:cubicBezTo>
                  <a:cubicBezTo>
                    <a:pt x="12" y="5"/>
                    <a:pt x="8"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93" name="Freeform 50">
              <a:extLst>
                <a:ext uri="{FF2B5EF4-FFF2-40B4-BE49-F238E27FC236}">
                  <a16:creationId xmlns:a16="http://schemas.microsoft.com/office/drawing/2014/main" id="{0C0D2AC1-32D6-4E47-94C0-98DA8DE93F4C}"/>
                </a:ext>
              </a:extLst>
            </p:cNvPr>
            <p:cNvSpPr/>
            <p:nvPr/>
          </p:nvSpPr>
          <p:spPr bwMode="auto">
            <a:xfrm>
              <a:off x="1908175" y="4857750"/>
              <a:ext cx="73025" cy="79375"/>
            </a:xfrm>
            <a:custGeom>
              <a:avLst/>
              <a:gdLst>
                <a:gd name="T0" fmla="*/ 8 w 25"/>
                <a:gd name="T1" fmla="*/ 0 h 27"/>
                <a:gd name="T2" fmla="*/ 0 w 25"/>
                <a:gd name="T3" fmla="*/ 6 h 27"/>
                <a:gd name="T4" fmla="*/ 8 w 25"/>
                <a:gd name="T5" fmla="*/ 17 h 27"/>
                <a:gd name="T6" fmla="*/ 17 w 25"/>
                <a:gd name="T7" fmla="*/ 27 h 27"/>
                <a:gd name="T8" fmla="*/ 25 w 25"/>
                <a:gd name="T9" fmla="*/ 20 h 27"/>
                <a:gd name="T10" fmla="*/ 16 w 25"/>
                <a:gd name="T11" fmla="*/ 10 h 27"/>
                <a:gd name="T12" fmla="*/ 8 w 25"/>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25" h="27">
                  <a:moveTo>
                    <a:pt x="8" y="0"/>
                  </a:moveTo>
                  <a:cubicBezTo>
                    <a:pt x="0" y="6"/>
                    <a:pt x="0" y="6"/>
                    <a:pt x="0" y="6"/>
                  </a:cubicBezTo>
                  <a:cubicBezTo>
                    <a:pt x="0" y="6"/>
                    <a:pt x="4" y="12"/>
                    <a:pt x="8" y="17"/>
                  </a:cubicBezTo>
                  <a:cubicBezTo>
                    <a:pt x="13" y="22"/>
                    <a:pt x="17" y="27"/>
                    <a:pt x="17" y="27"/>
                  </a:cubicBezTo>
                  <a:cubicBezTo>
                    <a:pt x="25" y="20"/>
                    <a:pt x="25" y="20"/>
                    <a:pt x="25" y="20"/>
                  </a:cubicBezTo>
                  <a:cubicBezTo>
                    <a:pt x="25" y="20"/>
                    <a:pt x="21" y="15"/>
                    <a:pt x="16" y="10"/>
                  </a:cubicBezTo>
                  <a:cubicBezTo>
                    <a:pt x="12" y="5"/>
                    <a:pt x="8"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94" name="Freeform 51">
              <a:extLst>
                <a:ext uri="{FF2B5EF4-FFF2-40B4-BE49-F238E27FC236}">
                  <a16:creationId xmlns:a16="http://schemas.microsoft.com/office/drawing/2014/main" id="{8327B000-D0EC-4219-90EA-BDEA8A7EAA87}"/>
                </a:ext>
              </a:extLst>
            </p:cNvPr>
            <p:cNvSpPr/>
            <p:nvPr/>
          </p:nvSpPr>
          <p:spPr bwMode="auto">
            <a:xfrm>
              <a:off x="1836738" y="4762500"/>
              <a:ext cx="71438" cy="82550"/>
            </a:xfrm>
            <a:custGeom>
              <a:avLst/>
              <a:gdLst>
                <a:gd name="T0" fmla="*/ 8 w 24"/>
                <a:gd name="T1" fmla="*/ 0 h 28"/>
                <a:gd name="T2" fmla="*/ 0 w 24"/>
                <a:gd name="T3" fmla="*/ 6 h 28"/>
                <a:gd name="T4" fmla="*/ 7 w 24"/>
                <a:gd name="T5" fmla="*/ 17 h 28"/>
                <a:gd name="T6" fmla="*/ 13 w 24"/>
                <a:gd name="T7" fmla="*/ 25 h 28"/>
                <a:gd name="T8" fmla="*/ 16 w 24"/>
                <a:gd name="T9" fmla="*/ 28 h 28"/>
                <a:gd name="T10" fmla="*/ 24 w 24"/>
                <a:gd name="T11" fmla="*/ 22 h 28"/>
                <a:gd name="T12" fmla="*/ 21 w 24"/>
                <a:gd name="T13" fmla="*/ 18 h 28"/>
                <a:gd name="T14" fmla="*/ 16 w 24"/>
                <a:gd name="T15" fmla="*/ 11 h 28"/>
                <a:gd name="T16" fmla="*/ 8 w 24"/>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8">
                  <a:moveTo>
                    <a:pt x="8" y="0"/>
                  </a:moveTo>
                  <a:cubicBezTo>
                    <a:pt x="0" y="6"/>
                    <a:pt x="0" y="6"/>
                    <a:pt x="0" y="6"/>
                  </a:cubicBezTo>
                  <a:cubicBezTo>
                    <a:pt x="0" y="6"/>
                    <a:pt x="4" y="12"/>
                    <a:pt x="7" y="17"/>
                  </a:cubicBezTo>
                  <a:cubicBezTo>
                    <a:pt x="9" y="20"/>
                    <a:pt x="11" y="23"/>
                    <a:pt x="13" y="25"/>
                  </a:cubicBezTo>
                  <a:cubicBezTo>
                    <a:pt x="14" y="27"/>
                    <a:pt x="16" y="28"/>
                    <a:pt x="16" y="28"/>
                  </a:cubicBezTo>
                  <a:cubicBezTo>
                    <a:pt x="24" y="22"/>
                    <a:pt x="24" y="22"/>
                    <a:pt x="24" y="22"/>
                  </a:cubicBezTo>
                  <a:cubicBezTo>
                    <a:pt x="24" y="22"/>
                    <a:pt x="23" y="20"/>
                    <a:pt x="21" y="18"/>
                  </a:cubicBezTo>
                  <a:cubicBezTo>
                    <a:pt x="20" y="16"/>
                    <a:pt x="18" y="14"/>
                    <a:pt x="16" y="11"/>
                  </a:cubicBezTo>
                  <a:cubicBezTo>
                    <a:pt x="12" y="6"/>
                    <a:pt x="8" y="0"/>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95" name="Freeform 52">
              <a:extLst>
                <a:ext uri="{FF2B5EF4-FFF2-40B4-BE49-F238E27FC236}">
                  <a16:creationId xmlns:a16="http://schemas.microsoft.com/office/drawing/2014/main" id="{141890AA-FA4E-450B-BC79-90A9B941C839}"/>
                </a:ext>
              </a:extLst>
            </p:cNvPr>
            <p:cNvSpPr/>
            <p:nvPr/>
          </p:nvSpPr>
          <p:spPr bwMode="auto">
            <a:xfrm>
              <a:off x="1771650" y="4665663"/>
              <a:ext cx="68263" cy="85725"/>
            </a:xfrm>
            <a:custGeom>
              <a:avLst/>
              <a:gdLst>
                <a:gd name="T0" fmla="*/ 9 w 23"/>
                <a:gd name="T1" fmla="*/ 0 h 29"/>
                <a:gd name="T2" fmla="*/ 0 w 23"/>
                <a:gd name="T3" fmla="*/ 6 h 29"/>
                <a:gd name="T4" fmla="*/ 2 w 23"/>
                <a:gd name="T5" fmla="*/ 10 h 29"/>
                <a:gd name="T6" fmla="*/ 7 w 23"/>
                <a:gd name="T7" fmla="*/ 17 h 29"/>
                <a:gd name="T8" fmla="*/ 14 w 23"/>
                <a:gd name="T9" fmla="*/ 29 h 29"/>
                <a:gd name="T10" fmla="*/ 23 w 23"/>
                <a:gd name="T11" fmla="*/ 23 h 29"/>
                <a:gd name="T12" fmla="*/ 16 w 23"/>
                <a:gd name="T13" fmla="*/ 12 h 29"/>
                <a:gd name="T14" fmla="*/ 11 w 23"/>
                <a:gd name="T15" fmla="*/ 4 h 29"/>
                <a:gd name="T16" fmla="*/ 9 w 2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29">
                  <a:moveTo>
                    <a:pt x="9" y="0"/>
                  </a:moveTo>
                  <a:cubicBezTo>
                    <a:pt x="0" y="6"/>
                    <a:pt x="0" y="6"/>
                    <a:pt x="0" y="6"/>
                  </a:cubicBezTo>
                  <a:cubicBezTo>
                    <a:pt x="0" y="6"/>
                    <a:pt x="1" y="7"/>
                    <a:pt x="2" y="10"/>
                  </a:cubicBezTo>
                  <a:cubicBezTo>
                    <a:pt x="3" y="12"/>
                    <a:pt x="5" y="15"/>
                    <a:pt x="7" y="17"/>
                  </a:cubicBezTo>
                  <a:cubicBezTo>
                    <a:pt x="11" y="23"/>
                    <a:pt x="14" y="29"/>
                    <a:pt x="14" y="29"/>
                  </a:cubicBezTo>
                  <a:cubicBezTo>
                    <a:pt x="23" y="23"/>
                    <a:pt x="23" y="23"/>
                    <a:pt x="23" y="23"/>
                  </a:cubicBezTo>
                  <a:cubicBezTo>
                    <a:pt x="23" y="23"/>
                    <a:pt x="20" y="17"/>
                    <a:pt x="16" y="12"/>
                  </a:cubicBezTo>
                  <a:cubicBezTo>
                    <a:pt x="14" y="9"/>
                    <a:pt x="12" y="6"/>
                    <a:pt x="11" y="4"/>
                  </a:cubicBezTo>
                  <a:cubicBezTo>
                    <a:pt x="10" y="2"/>
                    <a:pt x="9"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96" name="Freeform 53">
              <a:extLst>
                <a:ext uri="{FF2B5EF4-FFF2-40B4-BE49-F238E27FC236}">
                  <a16:creationId xmlns:a16="http://schemas.microsoft.com/office/drawing/2014/main" id="{21657110-BBFE-4686-A00C-D68E6871E29F}"/>
                </a:ext>
              </a:extLst>
            </p:cNvPr>
            <p:cNvSpPr/>
            <p:nvPr/>
          </p:nvSpPr>
          <p:spPr bwMode="auto">
            <a:xfrm>
              <a:off x="1716088" y="4565650"/>
              <a:ext cx="65088" cy="85725"/>
            </a:xfrm>
            <a:custGeom>
              <a:avLst/>
              <a:gdLst>
                <a:gd name="T0" fmla="*/ 9 w 22"/>
                <a:gd name="T1" fmla="*/ 0 h 29"/>
                <a:gd name="T2" fmla="*/ 0 w 22"/>
                <a:gd name="T3" fmla="*/ 5 h 29"/>
                <a:gd name="T4" fmla="*/ 6 w 22"/>
                <a:gd name="T5" fmla="*/ 17 h 29"/>
                <a:gd name="T6" fmla="*/ 12 w 22"/>
                <a:gd name="T7" fmla="*/ 29 h 29"/>
                <a:gd name="T8" fmla="*/ 22 w 22"/>
                <a:gd name="T9" fmla="*/ 23 h 29"/>
                <a:gd name="T10" fmla="*/ 15 w 22"/>
                <a:gd name="T11" fmla="*/ 12 h 29"/>
                <a:gd name="T12" fmla="*/ 9 w 22"/>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22" h="29">
                  <a:moveTo>
                    <a:pt x="9" y="0"/>
                  </a:moveTo>
                  <a:cubicBezTo>
                    <a:pt x="0" y="5"/>
                    <a:pt x="0" y="5"/>
                    <a:pt x="0" y="5"/>
                  </a:cubicBezTo>
                  <a:cubicBezTo>
                    <a:pt x="0" y="5"/>
                    <a:pt x="3" y="11"/>
                    <a:pt x="6" y="17"/>
                  </a:cubicBezTo>
                  <a:cubicBezTo>
                    <a:pt x="9" y="23"/>
                    <a:pt x="12" y="29"/>
                    <a:pt x="12" y="29"/>
                  </a:cubicBezTo>
                  <a:cubicBezTo>
                    <a:pt x="22" y="23"/>
                    <a:pt x="22" y="23"/>
                    <a:pt x="22" y="23"/>
                  </a:cubicBezTo>
                  <a:cubicBezTo>
                    <a:pt x="22" y="23"/>
                    <a:pt x="18" y="18"/>
                    <a:pt x="15" y="12"/>
                  </a:cubicBezTo>
                  <a:cubicBezTo>
                    <a:pt x="12" y="6"/>
                    <a:pt x="9"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97" name="Freeform 54">
              <a:extLst>
                <a:ext uri="{FF2B5EF4-FFF2-40B4-BE49-F238E27FC236}">
                  <a16:creationId xmlns:a16="http://schemas.microsoft.com/office/drawing/2014/main" id="{5E221975-0B0B-465F-86E4-E640990C07D9}"/>
                </a:ext>
              </a:extLst>
            </p:cNvPr>
            <p:cNvSpPr/>
            <p:nvPr/>
          </p:nvSpPr>
          <p:spPr bwMode="auto">
            <a:xfrm>
              <a:off x="1663700" y="4457700"/>
              <a:ext cx="161925" cy="176213"/>
            </a:xfrm>
            <a:custGeom>
              <a:avLst/>
              <a:gdLst>
                <a:gd name="T0" fmla="*/ 0 w 102"/>
                <a:gd name="T1" fmla="*/ 111 h 111"/>
                <a:gd name="T2" fmla="*/ 11 w 102"/>
                <a:gd name="T3" fmla="*/ 0 h 111"/>
                <a:gd name="T4" fmla="*/ 102 w 102"/>
                <a:gd name="T5" fmla="*/ 67 h 111"/>
                <a:gd name="T6" fmla="*/ 0 w 102"/>
                <a:gd name="T7" fmla="*/ 111 h 111"/>
              </a:gdLst>
              <a:ahLst/>
              <a:cxnLst>
                <a:cxn ang="0">
                  <a:pos x="T0" y="T1"/>
                </a:cxn>
                <a:cxn ang="0">
                  <a:pos x="T2" y="T3"/>
                </a:cxn>
                <a:cxn ang="0">
                  <a:pos x="T4" y="T5"/>
                </a:cxn>
                <a:cxn ang="0">
                  <a:pos x="T6" y="T7"/>
                </a:cxn>
              </a:cxnLst>
              <a:rect l="0" t="0" r="r" b="b"/>
              <a:pathLst>
                <a:path w="102" h="111">
                  <a:moveTo>
                    <a:pt x="0" y="111"/>
                  </a:moveTo>
                  <a:lnTo>
                    <a:pt x="11" y="0"/>
                  </a:lnTo>
                  <a:lnTo>
                    <a:pt x="102" y="67"/>
                  </a:lnTo>
                  <a:lnTo>
                    <a:pt x="0" y="1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grpSp>
      <p:grpSp>
        <p:nvGrpSpPr>
          <p:cNvPr id="98" name="组合 97">
            <a:extLst>
              <a:ext uri="{FF2B5EF4-FFF2-40B4-BE49-F238E27FC236}">
                <a16:creationId xmlns:a16="http://schemas.microsoft.com/office/drawing/2014/main" id="{4AFC346F-1E48-4588-9011-42B6277B0300}"/>
              </a:ext>
            </a:extLst>
          </p:cNvPr>
          <p:cNvGrpSpPr/>
          <p:nvPr/>
        </p:nvGrpSpPr>
        <p:grpSpPr>
          <a:xfrm>
            <a:off x="2537695" y="1656273"/>
            <a:ext cx="976630" cy="976630"/>
            <a:chOff x="8504" y="3254"/>
            <a:chExt cx="1538" cy="1538"/>
          </a:xfrm>
        </p:grpSpPr>
        <p:sp>
          <p:nvSpPr>
            <p:cNvPr id="99" name="Oval 80">
              <a:extLst>
                <a:ext uri="{FF2B5EF4-FFF2-40B4-BE49-F238E27FC236}">
                  <a16:creationId xmlns:a16="http://schemas.microsoft.com/office/drawing/2014/main" id="{6EAE0111-2247-47A7-B483-B9C5C000459A}"/>
                </a:ext>
              </a:extLst>
            </p:cNvPr>
            <p:cNvSpPr/>
            <p:nvPr/>
          </p:nvSpPr>
          <p:spPr>
            <a:xfrm>
              <a:off x="8504" y="3254"/>
              <a:ext cx="1538" cy="1538"/>
            </a:xfrm>
            <a:prstGeom prst="ellipse">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grpSp>
          <p:nvGrpSpPr>
            <p:cNvPr id="100" name="Group 59">
              <a:extLst>
                <a:ext uri="{FF2B5EF4-FFF2-40B4-BE49-F238E27FC236}">
                  <a16:creationId xmlns:a16="http://schemas.microsoft.com/office/drawing/2014/main" id="{648C2A01-CAE6-4810-9BB4-4D9DAA8242C4}"/>
                </a:ext>
              </a:extLst>
            </p:cNvPr>
            <p:cNvGrpSpPr/>
            <p:nvPr/>
          </p:nvGrpSpPr>
          <p:grpSpPr>
            <a:xfrm>
              <a:off x="9024" y="3739"/>
              <a:ext cx="471" cy="546"/>
              <a:chOff x="4937125" y="1749425"/>
              <a:chExt cx="392113" cy="454025"/>
            </a:xfrm>
            <a:solidFill>
              <a:schemeClr val="bg1"/>
            </a:solidFill>
          </p:grpSpPr>
          <p:sp>
            <p:nvSpPr>
              <p:cNvPr id="101" name="Freeform 58">
                <a:extLst>
                  <a:ext uri="{FF2B5EF4-FFF2-40B4-BE49-F238E27FC236}">
                    <a16:creationId xmlns:a16="http://schemas.microsoft.com/office/drawing/2014/main" id="{A206CA28-D242-44F4-8B0D-137916BD63A3}"/>
                  </a:ext>
                </a:extLst>
              </p:cNvPr>
              <p:cNvSpPr/>
              <p:nvPr/>
            </p:nvSpPr>
            <p:spPr bwMode="auto">
              <a:xfrm>
                <a:off x="5016500" y="2016125"/>
                <a:ext cx="79375" cy="19050"/>
              </a:xfrm>
              <a:custGeom>
                <a:avLst/>
                <a:gdLst>
                  <a:gd name="T0" fmla="*/ 14 w 16"/>
                  <a:gd name="T1" fmla="*/ 4 h 4"/>
                  <a:gd name="T2" fmla="*/ 2 w 16"/>
                  <a:gd name="T3" fmla="*/ 4 h 4"/>
                  <a:gd name="T4" fmla="*/ 0 w 16"/>
                  <a:gd name="T5" fmla="*/ 2 h 4"/>
                  <a:gd name="T6" fmla="*/ 2 w 16"/>
                  <a:gd name="T7" fmla="*/ 0 h 4"/>
                  <a:gd name="T8" fmla="*/ 14 w 16"/>
                  <a:gd name="T9" fmla="*/ 0 h 4"/>
                  <a:gd name="T10" fmla="*/ 16 w 16"/>
                  <a:gd name="T11" fmla="*/ 2 h 4"/>
                  <a:gd name="T12" fmla="*/ 14 w 1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4"/>
                    </a:moveTo>
                    <a:cubicBezTo>
                      <a:pt x="2" y="4"/>
                      <a:pt x="2" y="4"/>
                      <a:pt x="2" y="4"/>
                    </a:cubicBezTo>
                    <a:cubicBezTo>
                      <a:pt x="1" y="4"/>
                      <a:pt x="0" y="3"/>
                      <a:pt x="0" y="2"/>
                    </a:cubicBezTo>
                    <a:cubicBezTo>
                      <a:pt x="0" y="1"/>
                      <a:pt x="1" y="0"/>
                      <a:pt x="2" y="0"/>
                    </a:cubicBezTo>
                    <a:cubicBezTo>
                      <a:pt x="14" y="0"/>
                      <a:pt x="14" y="0"/>
                      <a:pt x="14" y="0"/>
                    </a:cubicBezTo>
                    <a:cubicBezTo>
                      <a:pt x="15" y="0"/>
                      <a:pt x="16" y="1"/>
                      <a:pt x="16" y="2"/>
                    </a:cubicBezTo>
                    <a:cubicBezTo>
                      <a:pt x="16" y="3"/>
                      <a:pt x="15" y="4"/>
                      <a:pt x="1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102" name="Freeform 59">
                <a:extLst>
                  <a:ext uri="{FF2B5EF4-FFF2-40B4-BE49-F238E27FC236}">
                    <a16:creationId xmlns:a16="http://schemas.microsoft.com/office/drawing/2014/main" id="{8A16506B-E863-414A-90B5-B8B53329EEC4}"/>
                  </a:ext>
                </a:extLst>
              </p:cNvPr>
              <p:cNvSpPr/>
              <p:nvPr/>
            </p:nvSpPr>
            <p:spPr bwMode="auto">
              <a:xfrm>
                <a:off x="5046663" y="1952625"/>
                <a:ext cx="84138" cy="19050"/>
              </a:xfrm>
              <a:custGeom>
                <a:avLst/>
                <a:gdLst>
                  <a:gd name="T0" fmla="*/ 15 w 17"/>
                  <a:gd name="T1" fmla="*/ 4 h 4"/>
                  <a:gd name="T2" fmla="*/ 2 w 17"/>
                  <a:gd name="T3" fmla="*/ 4 h 4"/>
                  <a:gd name="T4" fmla="*/ 0 w 17"/>
                  <a:gd name="T5" fmla="*/ 2 h 4"/>
                  <a:gd name="T6" fmla="*/ 2 w 17"/>
                  <a:gd name="T7" fmla="*/ 0 h 4"/>
                  <a:gd name="T8" fmla="*/ 15 w 17"/>
                  <a:gd name="T9" fmla="*/ 0 h 4"/>
                  <a:gd name="T10" fmla="*/ 17 w 17"/>
                  <a:gd name="T11" fmla="*/ 2 h 4"/>
                  <a:gd name="T12" fmla="*/ 15 w 1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7" h="4">
                    <a:moveTo>
                      <a:pt x="15" y="4"/>
                    </a:moveTo>
                    <a:cubicBezTo>
                      <a:pt x="2" y="4"/>
                      <a:pt x="2" y="4"/>
                      <a:pt x="2" y="4"/>
                    </a:cubicBezTo>
                    <a:cubicBezTo>
                      <a:pt x="1" y="4"/>
                      <a:pt x="0" y="4"/>
                      <a:pt x="0" y="2"/>
                    </a:cubicBezTo>
                    <a:cubicBezTo>
                      <a:pt x="0" y="1"/>
                      <a:pt x="1" y="0"/>
                      <a:pt x="2" y="0"/>
                    </a:cubicBezTo>
                    <a:cubicBezTo>
                      <a:pt x="15" y="0"/>
                      <a:pt x="15" y="0"/>
                      <a:pt x="15" y="0"/>
                    </a:cubicBezTo>
                    <a:cubicBezTo>
                      <a:pt x="16" y="0"/>
                      <a:pt x="17" y="1"/>
                      <a:pt x="17" y="2"/>
                    </a:cubicBezTo>
                    <a:cubicBezTo>
                      <a:pt x="17" y="4"/>
                      <a:pt x="16" y="4"/>
                      <a:pt x="1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103" name="Freeform 60">
                <a:extLst>
                  <a:ext uri="{FF2B5EF4-FFF2-40B4-BE49-F238E27FC236}">
                    <a16:creationId xmlns:a16="http://schemas.microsoft.com/office/drawing/2014/main" id="{4682521C-3E58-4281-8181-9B0545BB1A7A}"/>
                  </a:ext>
                </a:extLst>
              </p:cNvPr>
              <p:cNvSpPr/>
              <p:nvPr/>
            </p:nvSpPr>
            <p:spPr bwMode="auto">
              <a:xfrm>
                <a:off x="4976813" y="2055813"/>
                <a:ext cx="307975" cy="117475"/>
              </a:xfrm>
              <a:custGeom>
                <a:avLst/>
                <a:gdLst>
                  <a:gd name="T0" fmla="*/ 61 w 62"/>
                  <a:gd name="T1" fmla="*/ 16 h 24"/>
                  <a:gd name="T2" fmla="*/ 52 w 62"/>
                  <a:gd name="T3" fmla="*/ 0 h 24"/>
                  <a:gd name="T4" fmla="*/ 10 w 62"/>
                  <a:gd name="T5" fmla="*/ 0 h 24"/>
                  <a:gd name="T6" fmla="*/ 7 w 62"/>
                  <a:gd name="T7" fmla="*/ 4 h 24"/>
                  <a:gd name="T8" fmla="*/ 15 w 62"/>
                  <a:gd name="T9" fmla="*/ 4 h 24"/>
                  <a:gd name="T10" fmla="*/ 17 w 62"/>
                  <a:gd name="T11" fmla="*/ 6 h 24"/>
                  <a:gd name="T12" fmla="*/ 15 w 62"/>
                  <a:gd name="T13" fmla="*/ 8 h 24"/>
                  <a:gd name="T14" fmla="*/ 5 w 62"/>
                  <a:gd name="T15" fmla="*/ 8 h 24"/>
                  <a:gd name="T16" fmla="*/ 1 w 62"/>
                  <a:gd name="T17" fmla="*/ 16 h 24"/>
                  <a:gd name="T18" fmla="*/ 9 w 62"/>
                  <a:gd name="T19" fmla="*/ 16 h 24"/>
                  <a:gd name="T20" fmla="*/ 11 w 62"/>
                  <a:gd name="T21" fmla="*/ 18 h 24"/>
                  <a:gd name="T22" fmla="*/ 9 w 62"/>
                  <a:gd name="T23" fmla="*/ 20 h 24"/>
                  <a:gd name="T24" fmla="*/ 0 w 62"/>
                  <a:gd name="T25" fmla="*/ 20 h 24"/>
                  <a:gd name="T26" fmla="*/ 0 w 62"/>
                  <a:gd name="T27" fmla="*/ 21 h 24"/>
                  <a:gd name="T28" fmla="*/ 9 w 62"/>
                  <a:gd name="T29" fmla="*/ 24 h 24"/>
                  <a:gd name="T30" fmla="*/ 52 w 62"/>
                  <a:gd name="T31" fmla="*/ 24 h 24"/>
                  <a:gd name="T32" fmla="*/ 61 w 62"/>
                  <a:gd name="T33" fmla="*/ 21 h 24"/>
                  <a:gd name="T34" fmla="*/ 62 w 62"/>
                  <a:gd name="T35" fmla="*/ 20 h 24"/>
                  <a:gd name="T36" fmla="*/ 61 w 62"/>
                  <a:gd name="T37"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24">
                    <a:moveTo>
                      <a:pt x="61" y="16"/>
                    </a:moveTo>
                    <a:cubicBezTo>
                      <a:pt x="52" y="0"/>
                      <a:pt x="52" y="0"/>
                      <a:pt x="52" y="0"/>
                    </a:cubicBezTo>
                    <a:cubicBezTo>
                      <a:pt x="10" y="0"/>
                      <a:pt x="10" y="0"/>
                      <a:pt x="10" y="0"/>
                    </a:cubicBezTo>
                    <a:cubicBezTo>
                      <a:pt x="9" y="1"/>
                      <a:pt x="8" y="3"/>
                      <a:pt x="7" y="4"/>
                    </a:cubicBezTo>
                    <a:cubicBezTo>
                      <a:pt x="15" y="4"/>
                      <a:pt x="15" y="4"/>
                      <a:pt x="15" y="4"/>
                    </a:cubicBezTo>
                    <a:cubicBezTo>
                      <a:pt x="16" y="4"/>
                      <a:pt x="17" y="5"/>
                      <a:pt x="17" y="6"/>
                    </a:cubicBezTo>
                    <a:cubicBezTo>
                      <a:pt x="17" y="7"/>
                      <a:pt x="16" y="8"/>
                      <a:pt x="15" y="8"/>
                    </a:cubicBezTo>
                    <a:cubicBezTo>
                      <a:pt x="5" y="8"/>
                      <a:pt x="5" y="8"/>
                      <a:pt x="5" y="8"/>
                    </a:cubicBezTo>
                    <a:cubicBezTo>
                      <a:pt x="3" y="12"/>
                      <a:pt x="1" y="16"/>
                      <a:pt x="1" y="16"/>
                    </a:cubicBezTo>
                    <a:cubicBezTo>
                      <a:pt x="9" y="16"/>
                      <a:pt x="9" y="16"/>
                      <a:pt x="9" y="16"/>
                    </a:cubicBezTo>
                    <a:cubicBezTo>
                      <a:pt x="10" y="16"/>
                      <a:pt x="11" y="17"/>
                      <a:pt x="11" y="18"/>
                    </a:cubicBezTo>
                    <a:cubicBezTo>
                      <a:pt x="11" y="19"/>
                      <a:pt x="10" y="20"/>
                      <a:pt x="9" y="20"/>
                    </a:cubicBezTo>
                    <a:cubicBezTo>
                      <a:pt x="0" y="20"/>
                      <a:pt x="0" y="20"/>
                      <a:pt x="0" y="20"/>
                    </a:cubicBezTo>
                    <a:cubicBezTo>
                      <a:pt x="0" y="21"/>
                      <a:pt x="0" y="21"/>
                      <a:pt x="0" y="21"/>
                    </a:cubicBezTo>
                    <a:cubicBezTo>
                      <a:pt x="1" y="23"/>
                      <a:pt x="4" y="24"/>
                      <a:pt x="9" y="24"/>
                    </a:cubicBezTo>
                    <a:cubicBezTo>
                      <a:pt x="52" y="24"/>
                      <a:pt x="52" y="24"/>
                      <a:pt x="52" y="24"/>
                    </a:cubicBezTo>
                    <a:cubicBezTo>
                      <a:pt x="57" y="24"/>
                      <a:pt x="60" y="23"/>
                      <a:pt x="61" y="21"/>
                    </a:cubicBezTo>
                    <a:cubicBezTo>
                      <a:pt x="62" y="21"/>
                      <a:pt x="62" y="20"/>
                      <a:pt x="62" y="20"/>
                    </a:cubicBezTo>
                    <a:cubicBezTo>
                      <a:pt x="62" y="18"/>
                      <a:pt x="61" y="17"/>
                      <a:pt x="61"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104" name="Freeform 61">
                <a:extLst>
                  <a:ext uri="{FF2B5EF4-FFF2-40B4-BE49-F238E27FC236}">
                    <a16:creationId xmlns:a16="http://schemas.microsoft.com/office/drawing/2014/main" id="{397EB65E-DCA3-4845-92C5-F9B70898F810}"/>
                  </a:ext>
                </a:extLst>
              </p:cNvPr>
              <p:cNvSpPr>
                <a:spLocks noEditPoints="1"/>
              </p:cNvSpPr>
              <p:nvPr/>
            </p:nvSpPr>
            <p:spPr bwMode="auto">
              <a:xfrm>
                <a:off x="4937125" y="1749425"/>
                <a:ext cx="392113" cy="454025"/>
              </a:xfrm>
              <a:custGeom>
                <a:avLst/>
                <a:gdLst>
                  <a:gd name="T0" fmla="*/ 63 w 79"/>
                  <a:gd name="T1" fmla="*/ 92 h 92"/>
                  <a:gd name="T2" fmla="*/ 15 w 79"/>
                  <a:gd name="T3" fmla="*/ 92 h 92"/>
                  <a:gd name="T4" fmla="*/ 2 w 79"/>
                  <a:gd name="T5" fmla="*/ 87 h 92"/>
                  <a:gd name="T6" fmla="*/ 3 w 79"/>
                  <a:gd name="T7" fmla="*/ 78 h 92"/>
                  <a:gd name="T8" fmla="*/ 28 w 79"/>
                  <a:gd name="T9" fmla="*/ 31 h 92"/>
                  <a:gd name="T10" fmla="*/ 28 w 79"/>
                  <a:gd name="T11" fmla="*/ 10 h 92"/>
                  <a:gd name="T12" fmla="*/ 27 w 79"/>
                  <a:gd name="T13" fmla="*/ 10 h 92"/>
                  <a:gd name="T14" fmla="*/ 23 w 79"/>
                  <a:gd name="T15" fmla="*/ 9 h 92"/>
                  <a:gd name="T16" fmla="*/ 23 w 79"/>
                  <a:gd name="T17" fmla="*/ 8 h 92"/>
                  <a:gd name="T18" fmla="*/ 22 w 79"/>
                  <a:gd name="T19" fmla="*/ 2 h 92"/>
                  <a:gd name="T20" fmla="*/ 24 w 79"/>
                  <a:gd name="T21" fmla="*/ 0 h 92"/>
                  <a:gd name="T22" fmla="*/ 54 w 79"/>
                  <a:gd name="T23" fmla="*/ 0 h 92"/>
                  <a:gd name="T24" fmla="*/ 56 w 79"/>
                  <a:gd name="T25" fmla="*/ 2 h 92"/>
                  <a:gd name="T26" fmla="*/ 55 w 79"/>
                  <a:gd name="T27" fmla="*/ 8 h 92"/>
                  <a:gd name="T28" fmla="*/ 55 w 79"/>
                  <a:gd name="T29" fmla="*/ 9 h 92"/>
                  <a:gd name="T30" fmla="*/ 51 w 79"/>
                  <a:gd name="T31" fmla="*/ 10 h 92"/>
                  <a:gd name="T32" fmla="*/ 50 w 79"/>
                  <a:gd name="T33" fmla="*/ 10 h 92"/>
                  <a:gd name="T34" fmla="*/ 50 w 79"/>
                  <a:gd name="T35" fmla="*/ 12 h 92"/>
                  <a:gd name="T36" fmla="*/ 50 w 79"/>
                  <a:gd name="T37" fmla="*/ 31 h 92"/>
                  <a:gd name="T38" fmla="*/ 76 w 79"/>
                  <a:gd name="T39" fmla="*/ 78 h 92"/>
                  <a:gd name="T40" fmla="*/ 76 w 79"/>
                  <a:gd name="T41" fmla="*/ 87 h 92"/>
                  <a:gd name="T42" fmla="*/ 63 w 79"/>
                  <a:gd name="T43" fmla="*/ 92 h 92"/>
                  <a:gd name="T44" fmla="*/ 26 w 79"/>
                  <a:gd name="T45" fmla="*/ 6 h 92"/>
                  <a:gd name="T46" fmla="*/ 27 w 79"/>
                  <a:gd name="T47" fmla="*/ 6 h 92"/>
                  <a:gd name="T48" fmla="*/ 32 w 79"/>
                  <a:gd name="T49" fmla="*/ 10 h 92"/>
                  <a:gd name="T50" fmla="*/ 32 w 79"/>
                  <a:gd name="T51" fmla="*/ 32 h 92"/>
                  <a:gd name="T52" fmla="*/ 32 w 79"/>
                  <a:gd name="T53" fmla="*/ 33 h 92"/>
                  <a:gd name="T54" fmla="*/ 6 w 79"/>
                  <a:gd name="T55" fmla="*/ 80 h 92"/>
                  <a:gd name="T56" fmla="*/ 5 w 79"/>
                  <a:gd name="T57" fmla="*/ 85 h 92"/>
                  <a:gd name="T58" fmla="*/ 15 w 79"/>
                  <a:gd name="T59" fmla="*/ 88 h 92"/>
                  <a:gd name="T60" fmla="*/ 63 w 79"/>
                  <a:gd name="T61" fmla="*/ 88 h 92"/>
                  <a:gd name="T62" fmla="*/ 73 w 79"/>
                  <a:gd name="T63" fmla="*/ 85 h 92"/>
                  <a:gd name="T64" fmla="*/ 72 w 79"/>
                  <a:gd name="T65" fmla="*/ 80 h 92"/>
                  <a:gd name="T66" fmla="*/ 47 w 79"/>
                  <a:gd name="T67" fmla="*/ 33 h 92"/>
                  <a:gd name="T68" fmla="*/ 46 w 79"/>
                  <a:gd name="T69" fmla="*/ 32 h 92"/>
                  <a:gd name="T70" fmla="*/ 46 w 79"/>
                  <a:gd name="T71" fmla="*/ 10 h 92"/>
                  <a:gd name="T72" fmla="*/ 51 w 79"/>
                  <a:gd name="T73" fmla="*/ 6 h 92"/>
                  <a:gd name="T74" fmla="*/ 52 w 79"/>
                  <a:gd name="T75" fmla="*/ 6 h 92"/>
                  <a:gd name="T76" fmla="*/ 52 w 79"/>
                  <a:gd name="T77" fmla="*/ 4 h 92"/>
                  <a:gd name="T78" fmla="*/ 26 w 79"/>
                  <a:gd name="T79" fmla="*/ 4 h 92"/>
                  <a:gd name="T80" fmla="*/ 26 w 79"/>
                  <a:gd name="T81"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9" h="92">
                    <a:moveTo>
                      <a:pt x="63" y="92"/>
                    </a:moveTo>
                    <a:cubicBezTo>
                      <a:pt x="15" y="92"/>
                      <a:pt x="15" y="92"/>
                      <a:pt x="15" y="92"/>
                    </a:cubicBezTo>
                    <a:cubicBezTo>
                      <a:pt x="8" y="92"/>
                      <a:pt x="4" y="90"/>
                      <a:pt x="2" y="87"/>
                    </a:cubicBezTo>
                    <a:cubicBezTo>
                      <a:pt x="0" y="83"/>
                      <a:pt x="2" y="78"/>
                      <a:pt x="3" y="78"/>
                    </a:cubicBezTo>
                    <a:cubicBezTo>
                      <a:pt x="28" y="31"/>
                      <a:pt x="28" y="31"/>
                      <a:pt x="28" y="31"/>
                    </a:cubicBezTo>
                    <a:cubicBezTo>
                      <a:pt x="28" y="10"/>
                      <a:pt x="28" y="10"/>
                      <a:pt x="28" y="10"/>
                    </a:cubicBezTo>
                    <a:cubicBezTo>
                      <a:pt x="28" y="10"/>
                      <a:pt x="27" y="10"/>
                      <a:pt x="27" y="10"/>
                    </a:cubicBezTo>
                    <a:cubicBezTo>
                      <a:pt x="26" y="10"/>
                      <a:pt x="24" y="10"/>
                      <a:pt x="23" y="9"/>
                    </a:cubicBezTo>
                    <a:cubicBezTo>
                      <a:pt x="23" y="9"/>
                      <a:pt x="23" y="8"/>
                      <a:pt x="23" y="8"/>
                    </a:cubicBezTo>
                    <a:cubicBezTo>
                      <a:pt x="22" y="6"/>
                      <a:pt x="22" y="2"/>
                      <a:pt x="22" y="2"/>
                    </a:cubicBezTo>
                    <a:cubicBezTo>
                      <a:pt x="22" y="1"/>
                      <a:pt x="23" y="0"/>
                      <a:pt x="24" y="0"/>
                    </a:cubicBezTo>
                    <a:cubicBezTo>
                      <a:pt x="54" y="0"/>
                      <a:pt x="54" y="0"/>
                      <a:pt x="54" y="0"/>
                    </a:cubicBezTo>
                    <a:cubicBezTo>
                      <a:pt x="55" y="0"/>
                      <a:pt x="56" y="1"/>
                      <a:pt x="56" y="2"/>
                    </a:cubicBezTo>
                    <a:cubicBezTo>
                      <a:pt x="56" y="2"/>
                      <a:pt x="56" y="6"/>
                      <a:pt x="55" y="8"/>
                    </a:cubicBezTo>
                    <a:cubicBezTo>
                      <a:pt x="55" y="8"/>
                      <a:pt x="55" y="8"/>
                      <a:pt x="55" y="9"/>
                    </a:cubicBezTo>
                    <a:cubicBezTo>
                      <a:pt x="54" y="10"/>
                      <a:pt x="53" y="10"/>
                      <a:pt x="51" y="10"/>
                    </a:cubicBezTo>
                    <a:cubicBezTo>
                      <a:pt x="51" y="10"/>
                      <a:pt x="50" y="10"/>
                      <a:pt x="50" y="10"/>
                    </a:cubicBezTo>
                    <a:cubicBezTo>
                      <a:pt x="50" y="12"/>
                      <a:pt x="50" y="12"/>
                      <a:pt x="50" y="12"/>
                    </a:cubicBezTo>
                    <a:cubicBezTo>
                      <a:pt x="50" y="31"/>
                      <a:pt x="50" y="31"/>
                      <a:pt x="50" y="31"/>
                    </a:cubicBezTo>
                    <a:cubicBezTo>
                      <a:pt x="76" y="78"/>
                      <a:pt x="76" y="78"/>
                      <a:pt x="76" y="78"/>
                    </a:cubicBezTo>
                    <a:cubicBezTo>
                      <a:pt x="76" y="78"/>
                      <a:pt x="79" y="83"/>
                      <a:pt x="76" y="87"/>
                    </a:cubicBezTo>
                    <a:cubicBezTo>
                      <a:pt x="74" y="90"/>
                      <a:pt x="70" y="92"/>
                      <a:pt x="63" y="92"/>
                    </a:cubicBezTo>
                    <a:close/>
                    <a:moveTo>
                      <a:pt x="26" y="6"/>
                    </a:moveTo>
                    <a:cubicBezTo>
                      <a:pt x="27" y="6"/>
                      <a:pt x="27" y="6"/>
                      <a:pt x="27" y="6"/>
                    </a:cubicBezTo>
                    <a:cubicBezTo>
                      <a:pt x="29" y="6"/>
                      <a:pt x="31" y="7"/>
                      <a:pt x="32" y="10"/>
                    </a:cubicBezTo>
                    <a:cubicBezTo>
                      <a:pt x="32" y="32"/>
                      <a:pt x="32" y="32"/>
                      <a:pt x="32" y="32"/>
                    </a:cubicBezTo>
                    <a:cubicBezTo>
                      <a:pt x="32" y="32"/>
                      <a:pt x="32" y="33"/>
                      <a:pt x="32" y="33"/>
                    </a:cubicBezTo>
                    <a:cubicBezTo>
                      <a:pt x="6" y="80"/>
                      <a:pt x="6" y="80"/>
                      <a:pt x="6" y="80"/>
                    </a:cubicBezTo>
                    <a:cubicBezTo>
                      <a:pt x="6" y="80"/>
                      <a:pt x="4" y="83"/>
                      <a:pt x="5" y="85"/>
                    </a:cubicBezTo>
                    <a:cubicBezTo>
                      <a:pt x="7" y="87"/>
                      <a:pt x="10" y="88"/>
                      <a:pt x="15" y="88"/>
                    </a:cubicBezTo>
                    <a:cubicBezTo>
                      <a:pt x="63" y="88"/>
                      <a:pt x="63" y="88"/>
                      <a:pt x="63" y="88"/>
                    </a:cubicBezTo>
                    <a:cubicBezTo>
                      <a:pt x="68" y="88"/>
                      <a:pt x="72" y="87"/>
                      <a:pt x="73" y="85"/>
                    </a:cubicBezTo>
                    <a:cubicBezTo>
                      <a:pt x="74" y="83"/>
                      <a:pt x="72" y="80"/>
                      <a:pt x="72" y="80"/>
                    </a:cubicBezTo>
                    <a:cubicBezTo>
                      <a:pt x="47" y="33"/>
                      <a:pt x="47" y="33"/>
                      <a:pt x="47" y="33"/>
                    </a:cubicBezTo>
                    <a:cubicBezTo>
                      <a:pt x="46" y="33"/>
                      <a:pt x="46" y="32"/>
                      <a:pt x="46" y="32"/>
                    </a:cubicBezTo>
                    <a:cubicBezTo>
                      <a:pt x="46" y="10"/>
                      <a:pt x="46" y="10"/>
                      <a:pt x="46" y="10"/>
                    </a:cubicBezTo>
                    <a:cubicBezTo>
                      <a:pt x="47" y="7"/>
                      <a:pt x="49" y="6"/>
                      <a:pt x="51" y="6"/>
                    </a:cubicBezTo>
                    <a:cubicBezTo>
                      <a:pt x="51" y="6"/>
                      <a:pt x="52" y="6"/>
                      <a:pt x="52" y="6"/>
                    </a:cubicBezTo>
                    <a:cubicBezTo>
                      <a:pt x="52" y="5"/>
                      <a:pt x="52" y="5"/>
                      <a:pt x="52" y="4"/>
                    </a:cubicBezTo>
                    <a:cubicBezTo>
                      <a:pt x="26" y="4"/>
                      <a:pt x="26" y="4"/>
                      <a:pt x="26" y="4"/>
                    </a:cubicBezTo>
                    <a:cubicBezTo>
                      <a:pt x="26" y="5"/>
                      <a:pt x="26" y="5"/>
                      <a:pt x="2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grpSp>
      </p:grpSp>
      <p:grpSp>
        <p:nvGrpSpPr>
          <p:cNvPr id="105" name="组合 104">
            <a:extLst>
              <a:ext uri="{FF2B5EF4-FFF2-40B4-BE49-F238E27FC236}">
                <a16:creationId xmlns:a16="http://schemas.microsoft.com/office/drawing/2014/main" id="{937993EC-C4AA-4417-ADD2-8AD20999ED70}"/>
              </a:ext>
            </a:extLst>
          </p:cNvPr>
          <p:cNvGrpSpPr/>
          <p:nvPr/>
        </p:nvGrpSpPr>
        <p:grpSpPr>
          <a:xfrm>
            <a:off x="3850875" y="2953578"/>
            <a:ext cx="976630" cy="976630"/>
            <a:chOff x="10572" y="5297"/>
            <a:chExt cx="1538" cy="1538"/>
          </a:xfrm>
        </p:grpSpPr>
        <p:sp>
          <p:nvSpPr>
            <p:cNvPr id="106" name="Oval 81">
              <a:extLst>
                <a:ext uri="{FF2B5EF4-FFF2-40B4-BE49-F238E27FC236}">
                  <a16:creationId xmlns:a16="http://schemas.microsoft.com/office/drawing/2014/main" id="{E98EF8C0-7431-4F85-8878-301FE739A340}"/>
                </a:ext>
              </a:extLst>
            </p:cNvPr>
            <p:cNvSpPr/>
            <p:nvPr/>
          </p:nvSpPr>
          <p:spPr>
            <a:xfrm>
              <a:off x="10572" y="5297"/>
              <a:ext cx="1538" cy="1538"/>
            </a:xfrm>
            <a:prstGeom prst="ellipse">
              <a:avLst/>
            </a:prstGeom>
            <a:solidFill>
              <a:srgbClr val="7FBA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grpSp>
          <p:nvGrpSpPr>
            <p:cNvPr id="107" name="Group 65">
              <a:extLst>
                <a:ext uri="{FF2B5EF4-FFF2-40B4-BE49-F238E27FC236}">
                  <a16:creationId xmlns:a16="http://schemas.microsoft.com/office/drawing/2014/main" id="{029E12FF-C659-4595-B69B-7563CC7D9CC1}"/>
                </a:ext>
              </a:extLst>
            </p:cNvPr>
            <p:cNvGrpSpPr/>
            <p:nvPr/>
          </p:nvGrpSpPr>
          <p:grpSpPr>
            <a:xfrm>
              <a:off x="11100" y="5759"/>
              <a:ext cx="482" cy="635"/>
              <a:chOff x="5081588" y="1744663"/>
              <a:chExt cx="552450" cy="727075"/>
            </a:xfrm>
            <a:solidFill>
              <a:schemeClr val="bg1"/>
            </a:solidFill>
          </p:grpSpPr>
          <p:sp>
            <p:nvSpPr>
              <p:cNvPr id="108" name="Freeform 65">
                <a:extLst>
                  <a:ext uri="{FF2B5EF4-FFF2-40B4-BE49-F238E27FC236}">
                    <a16:creationId xmlns:a16="http://schemas.microsoft.com/office/drawing/2014/main" id="{D0A79F37-FE64-4DA5-B4A8-D4F144CC4A53}"/>
                  </a:ext>
                </a:extLst>
              </p:cNvPr>
              <p:cNvSpPr>
                <a:spLocks noEditPoints="1"/>
              </p:cNvSpPr>
              <p:nvPr/>
            </p:nvSpPr>
            <p:spPr bwMode="auto">
              <a:xfrm>
                <a:off x="5081588" y="1744663"/>
                <a:ext cx="552450" cy="727075"/>
              </a:xfrm>
              <a:custGeom>
                <a:avLst/>
                <a:gdLst>
                  <a:gd name="T0" fmla="*/ 884 w 971"/>
                  <a:gd name="T1" fmla="*/ 207 h 1283"/>
                  <a:gd name="T2" fmla="*/ 715 w 971"/>
                  <a:gd name="T3" fmla="*/ 207 h 1283"/>
                  <a:gd name="T4" fmla="*/ 715 w 971"/>
                  <a:gd name="T5" fmla="*/ 192 h 1283"/>
                  <a:gd name="T6" fmla="*/ 673 w 971"/>
                  <a:gd name="T7" fmla="*/ 150 h 1283"/>
                  <a:gd name="T8" fmla="*/ 578 w 971"/>
                  <a:gd name="T9" fmla="*/ 150 h 1283"/>
                  <a:gd name="T10" fmla="*/ 589 w 971"/>
                  <a:gd name="T11" fmla="*/ 103 h 1283"/>
                  <a:gd name="T12" fmla="*/ 485 w 971"/>
                  <a:gd name="T13" fmla="*/ 0 h 1283"/>
                  <a:gd name="T14" fmla="*/ 382 w 971"/>
                  <a:gd name="T15" fmla="*/ 103 h 1283"/>
                  <a:gd name="T16" fmla="*/ 393 w 971"/>
                  <a:gd name="T17" fmla="*/ 150 h 1283"/>
                  <a:gd name="T18" fmla="*/ 297 w 971"/>
                  <a:gd name="T19" fmla="*/ 150 h 1283"/>
                  <a:gd name="T20" fmla="*/ 255 w 971"/>
                  <a:gd name="T21" fmla="*/ 192 h 1283"/>
                  <a:gd name="T22" fmla="*/ 255 w 971"/>
                  <a:gd name="T23" fmla="*/ 207 h 1283"/>
                  <a:gd name="T24" fmla="*/ 87 w 971"/>
                  <a:gd name="T25" fmla="*/ 207 h 1283"/>
                  <a:gd name="T26" fmla="*/ 0 w 971"/>
                  <a:gd name="T27" fmla="*/ 294 h 1283"/>
                  <a:gd name="T28" fmla="*/ 0 w 971"/>
                  <a:gd name="T29" fmla="*/ 1196 h 1283"/>
                  <a:gd name="T30" fmla="*/ 87 w 971"/>
                  <a:gd name="T31" fmla="*/ 1283 h 1283"/>
                  <a:gd name="T32" fmla="*/ 884 w 971"/>
                  <a:gd name="T33" fmla="*/ 1283 h 1283"/>
                  <a:gd name="T34" fmla="*/ 971 w 971"/>
                  <a:gd name="T35" fmla="*/ 1196 h 1283"/>
                  <a:gd name="T36" fmla="*/ 971 w 971"/>
                  <a:gd name="T37" fmla="*/ 294 h 1283"/>
                  <a:gd name="T38" fmla="*/ 884 w 971"/>
                  <a:gd name="T39" fmla="*/ 207 h 1283"/>
                  <a:gd name="T40" fmla="*/ 485 w 971"/>
                  <a:gd name="T41" fmla="*/ 59 h 1283"/>
                  <a:gd name="T42" fmla="*/ 530 w 971"/>
                  <a:gd name="T43" fmla="*/ 103 h 1283"/>
                  <a:gd name="T44" fmla="*/ 485 w 971"/>
                  <a:gd name="T45" fmla="*/ 148 h 1283"/>
                  <a:gd name="T46" fmla="*/ 441 w 971"/>
                  <a:gd name="T47" fmla="*/ 103 h 1283"/>
                  <a:gd name="T48" fmla="*/ 485 w 971"/>
                  <a:gd name="T49" fmla="*/ 59 h 1283"/>
                  <a:gd name="T50" fmla="*/ 825 w 971"/>
                  <a:gd name="T51" fmla="*/ 921 h 1283"/>
                  <a:gd name="T52" fmla="*/ 659 w 971"/>
                  <a:gd name="T53" fmla="*/ 921 h 1283"/>
                  <a:gd name="T54" fmla="*/ 659 w 971"/>
                  <a:gd name="T55" fmla="*/ 1087 h 1283"/>
                  <a:gd name="T56" fmla="*/ 146 w 971"/>
                  <a:gd name="T57" fmla="*/ 1087 h 1283"/>
                  <a:gd name="T58" fmla="*/ 146 w 971"/>
                  <a:gd name="T59" fmla="*/ 275 h 1283"/>
                  <a:gd name="T60" fmla="*/ 255 w 971"/>
                  <a:gd name="T61" fmla="*/ 275 h 1283"/>
                  <a:gd name="T62" fmla="*/ 255 w 971"/>
                  <a:gd name="T63" fmla="*/ 290 h 1283"/>
                  <a:gd name="T64" fmla="*/ 297 w 971"/>
                  <a:gd name="T65" fmla="*/ 332 h 1283"/>
                  <a:gd name="T66" fmla="*/ 673 w 971"/>
                  <a:gd name="T67" fmla="*/ 332 h 1283"/>
                  <a:gd name="T68" fmla="*/ 715 w 971"/>
                  <a:gd name="T69" fmla="*/ 290 h 1283"/>
                  <a:gd name="T70" fmla="*/ 715 w 971"/>
                  <a:gd name="T71" fmla="*/ 275 h 1283"/>
                  <a:gd name="T72" fmla="*/ 825 w 971"/>
                  <a:gd name="T73" fmla="*/ 275 h 1283"/>
                  <a:gd name="T74" fmla="*/ 825 w 971"/>
                  <a:gd name="T75" fmla="*/ 921 h 1283"/>
                  <a:gd name="T76" fmla="*/ 802 w 971"/>
                  <a:gd name="T77" fmla="*/ 953 h 1283"/>
                  <a:gd name="T78" fmla="*/ 691 w 971"/>
                  <a:gd name="T79" fmla="*/ 1065 h 1283"/>
                  <a:gd name="T80" fmla="*/ 691 w 971"/>
                  <a:gd name="T81" fmla="*/ 953 h 1283"/>
                  <a:gd name="T82" fmla="*/ 802 w 971"/>
                  <a:gd name="T83" fmla="*/ 953 h 1283"/>
                  <a:gd name="T84" fmla="*/ 903 w 971"/>
                  <a:gd name="T85" fmla="*/ 1196 h 1283"/>
                  <a:gd name="T86" fmla="*/ 884 w 971"/>
                  <a:gd name="T87" fmla="*/ 1215 h 1283"/>
                  <a:gd name="T88" fmla="*/ 87 w 971"/>
                  <a:gd name="T89" fmla="*/ 1215 h 1283"/>
                  <a:gd name="T90" fmla="*/ 68 w 971"/>
                  <a:gd name="T91" fmla="*/ 1196 h 1283"/>
                  <a:gd name="T92" fmla="*/ 68 w 971"/>
                  <a:gd name="T93" fmla="*/ 294 h 1283"/>
                  <a:gd name="T94" fmla="*/ 87 w 971"/>
                  <a:gd name="T95" fmla="*/ 275 h 1283"/>
                  <a:gd name="T96" fmla="*/ 114 w 971"/>
                  <a:gd name="T97" fmla="*/ 275 h 1283"/>
                  <a:gd name="T98" fmla="*/ 114 w 971"/>
                  <a:gd name="T99" fmla="*/ 1120 h 1283"/>
                  <a:gd name="T100" fmla="*/ 681 w 971"/>
                  <a:gd name="T101" fmla="*/ 1120 h 1283"/>
                  <a:gd name="T102" fmla="*/ 686 w 971"/>
                  <a:gd name="T103" fmla="*/ 1115 h 1283"/>
                  <a:gd name="T104" fmla="*/ 852 w 971"/>
                  <a:gd name="T105" fmla="*/ 948 h 1283"/>
                  <a:gd name="T106" fmla="*/ 857 w 971"/>
                  <a:gd name="T107" fmla="*/ 943 h 1283"/>
                  <a:gd name="T108" fmla="*/ 857 w 971"/>
                  <a:gd name="T109" fmla="*/ 275 h 1283"/>
                  <a:gd name="T110" fmla="*/ 884 w 971"/>
                  <a:gd name="T111" fmla="*/ 275 h 1283"/>
                  <a:gd name="T112" fmla="*/ 903 w 971"/>
                  <a:gd name="T113" fmla="*/ 294 h 1283"/>
                  <a:gd name="T114" fmla="*/ 903 w 971"/>
                  <a:gd name="T115" fmla="*/ 1196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71" h="1283">
                    <a:moveTo>
                      <a:pt x="884" y="207"/>
                    </a:moveTo>
                    <a:cubicBezTo>
                      <a:pt x="715" y="207"/>
                      <a:pt x="715" y="207"/>
                      <a:pt x="715" y="207"/>
                    </a:cubicBezTo>
                    <a:cubicBezTo>
                      <a:pt x="715" y="192"/>
                      <a:pt x="715" y="192"/>
                      <a:pt x="715" y="192"/>
                    </a:cubicBezTo>
                    <a:cubicBezTo>
                      <a:pt x="715" y="169"/>
                      <a:pt x="696" y="150"/>
                      <a:pt x="673" y="150"/>
                    </a:cubicBezTo>
                    <a:cubicBezTo>
                      <a:pt x="578" y="150"/>
                      <a:pt x="578" y="150"/>
                      <a:pt x="578" y="150"/>
                    </a:cubicBezTo>
                    <a:cubicBezTo>
                      <a:pt x="585" y="136"/>
                      <a:pt x="589" y="120"/>
                      <a:pt x="589" y="103"/>
                    </a:cubicBezTo>
                    <a:cubicBezTo>
                      <a:pt x="589" y="46"/>
                      <a:pt x="542" y="0"/>
                      <a:pt x="485" y="0"/>
                    </a:cubicBezTo>
                    <a:cubicBezTo>
                      <a:pt x="428" y="0"/>
                      <a:pt x="382" y="46"/>
                      <a:pt x="382" y="103"/>
                    </a:cubicBezTo>
                    <a:cubicBezTo>
                      <a:pt x="382" y="120"/>
                      <a:pt x="386" y="136"/>
                      <a:pt x="393" y="150"/>
                    </a:cubicBezTo>
                    <a:cubicBezTo>
                      <a:pt x="297" y="150"/>
                      <a:pt x="297" y="150"/>
                      <a:pt x="297" y="150"/>
                    </a:cubicBezTo>
                    <a:cubicBezTo>
                      <a:pt x="274" y="150"/>
                      <a:pt x="255" y="169"/>
                      <a:pt x="255" y="192"/>
                    </a:cubicBezTo>
                    <a:cubicBezTo>
                      <a:pt x="255" y="207"/>
                      <a:pt x="255" y="207"/>
                      <a:pt x="255" y="207"/>
                    </a:cubicBezTo>
                    <a:cubicBezTo>
                      <a:pt x="87" y="207"/>
                      <a:pt x="87" y="207"/>
                      <a:pt x="87" y="207"/>
                    </a:cubicBezTo>
                    <a:cubicBezTo>
                      <a:pt x="39" y="207"/>
                      <a:pt x="0" y="246"/>
                      <a:pt x="0" y="294"/>
                    </a:cubicBezTo>
                    <a:cubicBezTo>
                      <a:pt x="0" y="1196"/>
                      <a:pt x="0" y="1196"/>
                      <a:pt x="0" y="1196"/>
                    </a:cubicBezTo>
                    <a:cubicBezTo>
                      <a:pt x="0" y="1244"/>
                      <a:pt x="39" y="1283"/>
                      <a:pt x="87" y="1283"/>
                    </a:cubicBezTo>
                    <a:cubicBezTo>
                      <a:pt x="884" y="1283"/>
                      <a:pt x="884" y="1283"/>
                      <a:pt x="884" y="1283"/>
                    </a:cubicBezTo>
                    <a:cubicBezTo>
                      <a:pt x="932" y="1283"/>
                      <a:pt x="971" y="1244"/>
                      <a:pt x="971" y="1196"/>
                    </a:cubicBezTo>
                    <a:cubicBezTo>
                      <a:pt x="971" y="294"/>
                      <a:pt x="971" y="294"/>
                      <a:pt x="971" y="294"/>
                    </a:cubicBezTo>
                    <a:cubicBezTo>
                      <a:pt x="971" y="246"/>
                      <a:pt x="932" y="207"/>
                      <a:pt x="884" y="207"/>
                    </a:cubicBezTo>
                    <a:close/>
                    <a:moveTo>
                      <a:pt x="485" y="59"/>
                    </a:moveTo>
                    <a:cubicBezTo>
                      <a:pt x="510" y="59"/>
                      <a:pt x="530" y="79"/>
                      <a:pt x="530" y="103"/>
                    </a:cubicBezTo>
                    <a:cubicBezTo>
                      <a:pt x="530" y="128"/>
                      <a:pt x="510" y="148"/>
                      <a:pt x="485" y="148"/>
                    </a:cubicBezTo>
                    <a:cubicBezTo>
                      <a:pt x="461" y="148"/>
                      <a:pt x="441" y="128"/>
                      <a:pt x="441" y="103"/>
                    </a:cubicBezTo>
                    <a:cubicBezTo>
                      <a:pt x="441" y="79"/>
                      <a:pt x="461" y="59"/>
                      <a:pt x="485" y="59"/>
                    </a:cubicBezTo>
                    <a:close/>
                    <a:moveTo>
                      <a:pt x="825" y="921"/>
                    </a:moveTo>
                    <a:cubicBezTo>
                      <a:pt x="659" y="921"/>
                      <a:pt x="659" y="921"/>
                      <a:pt x="659" y="921"/>
                    </a:cubicBezTo>
                    <a:cubicBezTo>
                      <a:pt x="659" y="1087"/>
                      <a:pt x="659" y="1087"/>
                      <a:pt x="659" y="1087"/>
                    </a:cubicBezTo>
                    <a:cubicBezTo>
                      <a:pt x="146" y="1087"/>
                      <a:pt x="146" y="1087"/>
                      <a:pt x="146" y="1087"/>
                    </a:cubicBezTo>
                    <a:cubicBezTo>
                      <a:pt x="146" y="275"/>
                      <a:pt x="146" y="275"/>
                      <a:pt x="146" y="275"/>
                    </a:cubicBezTo>
                    <a:cubicBezTo>
                      <a:pt x="255" y="275"/>
                      <a:pt x="255" y="275"/>
                      <a:pt x="255" y="275"/>
                    </a:cubicBezTo>
                    <a:cubicBezTo>
                      <a:pt x="255" y="290"/>
                      <a:pt x="255" y="290"/>
                      <a:pt x="255" y="290"/>
                    </a:cubicBezTo>
                    <a:cubicBezTo>
                      <a:pt x="255" y="313"/>
                      <a:pt x="274" y="332"/>
                      <a:pt x="297" y="332"/>
                    </a:cubicBezTo>
                    <a:cubicBezTo>
                      <a:pt x="673" y="332"/>
                      <a:pt x="673" y="332"/>
                      <a:pt x="673" y="332"/>
                    </a:cubicBezTo>
                    <a:cubicBezTo>
                      <a:pt x="696" y="332"/>
                      <a:pt x="715" y="313"/>
                      <a:pt x="715" y="290"/>
                    </a:cubicBezTo>
                    <a:cubicBezTo>
                      <a:pt x="715" y="275"/>
                      <a:pt x="715" y="275"/>
                      <a:pt x="715" y="275"/>
                    </a:cubicBezTo>
                    <a:cubicBezTo>
                      <a:pt x="825" y="275"/>
                      <a:pt x="825" y="275"/>
                      <a:pt x="825" y="275"/>
                    </a:cubicBezTo>
                    <a:lnTo>
                      <a:pt x="825" y="921"/>
                    </a:lnTo>
                    <a:close/>
                    <a:moveTo>
                      <a:pt x="802" y="953"/>
                    </a:moveTo>
                    <a:cubicBezTo>
                      <a:pt x="770" y="985"/>
                      <a:pt x="726" y="1029"/>
                      <a:pt x="691" y="1065"/>
                    </a:cubicBezTo>
                    <a:cubicBezTo>
                      <a:pt x="691" y="953"/>
                      <a:pt x="691" y="953"/>
                      <a:pt x="691" y="953"/>
                    </a:cubicBezTo>
                    <a:lnTo>
                      <a:pt x="802" y="953"/>
                    </a:lnTo>
                    <a:close/>
                    <a:moveTo>
                      <a:pt x="903" y="1196"/>
                    </a:moveTo>
                    <a:cubicBezTo>
                      <a:pt x="903" y="1207"/>
                      <a:pt x="894" y="1215"/>
                      <a:pt x="884" y="1215"/>
                    </a:cubicBezTo>
                    <a:cubicBezTo>
                      <a:pt x="87" y="1215"/>
                      <a:pt x="87" y="1215"/>
                      <a:pt x="87" y="1215"/>
                    </a:cubicBezTo>
                    <a:cubicBezTo>
                      <a:pt x="76" y="1215"/>
                      <a:pt x="68" y="1207"/>
                      <a:pt x="68" y="1196"/>
                    </a:cubicBezTo>
                    <a:cubicBezTo>
                      <a:pt x="68" y="294"/>
                      <a:pt x="68" y="294"/>
                      <a:pt x="68" y="294"/>
                    </a:cubicBezTo>
                    <a:cubicBezTo>
                      <a:pt x="68" y="284"/>
                      <a:pt x="76" y="275"/>
                      <a:pt x="87" y="275"/>
                    </a:cubicBezTo>
                    <a:cubicBezTo>
                      <a:pt x="114" y="275"/>
                      <a:pt x="114" y="275"/>
                      <a:pt x="114" y="275"/>
                    </a:cubicBezTo>
                    <a:cubicBezTo>
                      <a:pt x="114" y="1120"/>
                      <a:pt x="114" y="1120"/>
                      <a:pt x="114" y="1120"/>
                    </a:cubicBezTo>
                    <a:cubicBezTo>
                      <a:pt x="681" y="1120"/>
                      <a:pt x="681" y="1120"/>
                      <a:pt x="681" y="1120"/>
                    </a:cubicBezTo>
                    <a:cubicBezTo>
                      <a:pt x="686" y="1115"/>
                      <a:pt x="686" y="1115"/>
                      <a:pt x="686" y="1115"/>
                    </a:cubicBezTo>
                    <a:cubicBezTo>
                      <a:pt x="732" y="1069"/>
                      <a:pt x="818" y="983"/>
                      <a:pt x="852" y="948"/>
                    </a:cubicBezTo>
                    <a:cubicBezTo>
                      <a:pt x="857" y="943"/>
                      <a:pt x="857" y="943"/>
                      <a:pt x="857" y="943"/>
                    </a:cubicBezTo>
                    <a:cubicBezTo>
                      <a:pt x="857" y="275"/>
                      <a:pt x="857" y="275"/>
                      <a:pt x="857" y="275"/>
                    </a:cubicBezTo>
                    <a:cubicBezTo>
                      <a:pt x="884" y="275"/>
                      <a:pt x="884" y="275"/>
                      <a:pt x="884" y="275"/>
                    </a:cubicBezTo>
                    <a:cubicBezTo>
                      <a:pt x="894" y="275"/>
                      <a:pt x="903" y="284"/>
                      <a:pt x="903" y="294"/>
                    </a:cubicBezTo>
                    <a:lnTo>
                      <a:pt x="903" y="11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109" name="Rectangle 66">
                <a:extLst>
                  <a:ext uri="{FF2B5EF4-FFF2-40B4-BE49-F238E27FC236}">
                    <a16:creationId xmlns:a16="http://schemas.microsoft.com/office/drawing/2014/main" id="{02F518B7-AAC2-4B2E-A8F1-1468021DA54B}"/>
                  </a:ext>
                </a:extLst>
              </p:cNvPr>
              <p:cNvSpPr>
                <a:spLocks noChangeArrowheads="1"/>
              </p:cNvSpPr>
              <p:nvPr/>
            </p:nvSpPr>
            <p:spPr bwMode="auto">
              <a:xfrm>
                <a:off x="5208588" y="2003426"/>
                <a:ext cx="2984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110" name="Rectangle 67">
                <a:extLst>
                  <a:ext uri="{FF2B5EF4-FFF2-40B4-BE49-F238E27FC236}">
                    <a16:creationId xmlns:a16="http://schemas.microsoft.com/office/drawing/2014/main" id="{BF83F9A5-32AF-4B44-806E-FC7BA02DA7AA}"/>
                  </a:ext>
                </a:extLst>
              </p:cNvPr>
              <p:cNvSpPr>
                <a:spLocks noChangeArrowheads="1"/>
              </p:cNvSpPr>
              <p:nvPr/>
            </p:nvSpPr>
            <p:spPr bwMode="auto">
              <a:xfrm>
                <a:off x="5208588" y="2081213"/>
                <a:ext cx="2984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111" name="Rectangle 68">
                <a:extLst>
                  <a:ext uri="{FF2B5EF4-FFF2-40B4-BE49-F238E27FC236}">
                    <a16:creationId xmlns:a16="http://schemas.microsoft.com/office/drawing/2014/main" id="{520934FF-08D1-45B7-9F20-B26841F722A3}"/>
                  </a:ext>
                </a:extLst>
              </p:cNvPr>
              <p:cNvSpPr>
                <a:spLocks noChangeArrowheads="1"/>
              </p:cNvSpPr>
              <p:nvPr/>
            </p:nvSpPr>
            <p:spPr bwMode="auto">
              <a:xfrm>
                <a:off x="5208588" y="2154238"/>
                <a:ext cx="298450" cy="17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grpSp>
      </p:grpSp>
      <p:grpSp>
        <p:nvGrpSpPr>
          <p:cNvPr id="112" name="组合 111">
            <a:extLst>
              <a:ext uri="{FF2B5EF4-FFF2-40B4-BE49-F238E27FC236}">
                <a16:creationId xmlns:a16="http://schemas.microsoft.com/office/drawing/2014/main" id="{0060DA4F-BBBF-4812-9ADD-5B6B135EE81F}"/>
              </a:ext>
            </a:extLst>
          </p:cNvPr>
          <p:cNvGrpSpPr/>
          <p:nvPr/>
        </p:nvGrpSpPr>
        <p:grpSpPr>
          <a:xfrm>
            <a:off x="2529440" y="4299778"/>
            <a:ext cx="976630" cy="976630"/>
            <a:chOff x="8491" y="7417"/>
            <a:chExt cx="1538" cy="1538"/>
          </a:xfrm>
        </p:grpSpPr>
        <p:sp>
          <p:nvSpPr>
            <p:cNvPr id="113" name="Oval 82">
              <a:extLst>
                <a:ext uri="{FF2B5EF4-FFF2-40B4-BE49-F238E27FC236}">
                  <a16:creationId xmlns:a16="http://schemas.microsoft.com/office/drawing/2014/main" id="{3C4C279C-FFAE-491D-8681-B616B3F20164}"/>
                </a:ext>
              </a:extLst>
            </p:cNvPr>
            <p:cNvSpPr/>
            <p:nvPr/>
          </p:nvSpPr>
          <p:spPr>
            <a:xfrm>
              <a:off x="8491" y="7417"/>
              <a:ext cx="1538" cy="1538"/>
            </a:xfrm>
            <a:prstGeom prst="ellipse">
              <a:avLst/>
            </a:prstGeom>
            <a:solidFill>
              <a:srgbClr val="E7C4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grpSp>
          <p:nvGrpSpPr>
            <p:cNvPr id="114" name="Group 71">
              <a:extLst>
                <a:ext uri="{FF2B5EF4-FFF2-40B4-BE49-F238E27FC236}">
                  <a16:creationId xmlns:a16="http://schemas.microsoft.com/office/drawing/2014/main" id="{B524FFF2-1ED0-4D63-9A79-7026FAC2F928}"/>
                </a:ext>
              </a:extLst>
            </p:cNvPr>
            <p:cNvGrpSpPr/>
            <p:nvPr/>
          </p:nvGrpSpPr>
          <p:grpSpPr>
            <a:xfrm>
              <a:off x="8949" y="7879"/>
              <a:ext cx="632" cy="598"/>
              <a:chOff x="5738813" y="3094038"/>
              <a:chExt cx="708026" cy="669925"/>
            </a:xfrm>
            <a:solidFill>
              <a:schemeClr val="bg1"/>
            </a:solidFill>
          </p:grpSpPr>
          <p:sp>
            <p:nvSpPr>
              <p:cNvPr id="115" name="Freeform 72">
                <a:extLst>
                  <a:ext uri="{FF2B5EF4-FFF2-40B4-BE49-F238E27FC236}">
                    <a16:creationId xmlns:a16="http://schemas.microsoft.com/office/drawing/2014/main" id="{02235805-470D-49E1-AD6A-D639757C400F}"/>
                  </a:ext>
                </a:extLst>
              </p:cNvPr>
              <p:cNvSpPr>
                <a:spLocks noEditPoints="1"/>
              </p:cNvSpPr>
              <p:nvPr/>
            </p:nvSpPr>
            <p:spPr bwMode="auto">
              <a:xfrm>
                <a:off x="5738813" y="3292476"/>
                <a:ext cx="487363" cy="373063"/>
              </a:xfrm>
              <a:custGeom>
                <a:avLst/>
                <a:gdLst>
                  <a:gd name="T0" fmla="*/ 113 w 128"/>
                  <a:gd name="T1" fmla="*/ 0 h 98"/>
                  <a:gd name="T2" fmla="*/ 98 w 128"/>
                  <a:gd name="T3" fmla="*/ 15 h 98"/>
                  <a:gd name="T4" fmla="*/ 103 w 128"/>
                  <a:gd name="T5" fmla="*/ 27 h 98"/>
                  <a:gd name="T6" fmla="*/ 85 w 128"/>
                  <a:gd name="T7" fmla="*/ 54 h 98"/>
                  <a:gd name="T8" fmla="*/ 79 w 128"/>
                  <a:gd name="T9" fmla="*/ 53 h 98"/>
                  <a:gd name="T10" fmla="*/ 66 w 128"/>
                  <a:gd name="T11" fmla="*/ 61 h 98"/>
                  <a:gd name="T12" fmla="*/ 55 w 128"/>
                  <a:gd name="T13" fmla="*/ 55 h 98"/>
                  <a:gd name="T14" fmla="*/ 57 w 128"/>
                  <a:gd name="T15" fmla="*/ 49 h 98"/>
                  <a:gd name="T16" fmla="*/ 41 w 128"/>
                  <a:gd name="T17" fmla="*/ 34 h 98"/>
                  <a:gd name="T18" fmla="*/ 26 w 128"/>
                  <a:gd name="T19" fmla="*/ 49 h 98"/>
                  <a:gd name="T20" fmla="*/ 32 w 128"/>
                  <a:gd name="T21" fmla="*/ 60 h 98"/>
                  <a:gd name="T22" fmla="*/ 24 w 128"/>
                  <a:gd name="T23" fmla="*/ 71 h 98"/>
                  <a:gd name="T24" fmla="*/ 15 w 128"/>
                  <a:gd name="T25" fmla="*/ 68 h 98"/>
                  <a:gd name="T26" fmla="*/ 0 w 128"/>
                  <a:gd name="T27" fmla="*/ 83 h 98"/>
                  <a:gd name="T28" fmla="*/ 15 w 128"/>
                  <a:gd name="T29" fmla="*/ 98 h 98"/>
                  <a:gd name="T30" fmla="*/ 30 w 128"/>
                  <a:gd name="T31" fmla="*/ 83 h 98"/>
                  <a:gd name="T32" fmla="*/ 27 w 128"/>
                  <a:gd name="T33" fmla="*/ 73 h 98"/>
                  <a:gd name="T34" fmla="*/ 35 w 128"/>
                  <a:gd name="T35" fmla="*/ 63 h 98"/>
                  <a:gd name="T36" fmla="*/ 41 w 128"/>
                  <a:gd name="T37" fmla="*/ 64 h 98"/>
                  <a:gd name="T38" fmla="*/ 54 w 128"/>
                  <a:gd name="T39" fmla="*/ 58 h 98"/>
                  <a:gd name="T40" fmla="*/ 65 w 128"/>
                  <a:gd name="T41" fmla="*/ 64 h 98"/>
                  <a:gd name="T42" fmla="*/ 64 w 128"/>
                  <a:gd name="T43" fmla="*/ 68 h 98"/>
                  <a:gd name="T44" fmla="*/ 79 w 128"/>
                  <a:gd name="T45" fmla="*/ 83 h 98"/>
                  <a:gd name="T46" fmla="*/ 94 w 128"/>
                  <a:gd name="T47" fmla="*/ 68 h 98"/>
                  <a:gd name="T48" fmla="*/ 88 w 128"/>
                  <a:gd name="T49" fmla="*/ 56 h 98"/>
                  <a:gd name="T50" fmla="*/ 106 w 128"/>
                  <a:gd name="T51" fmla="*/ 29 h 98"/>
                  <a:gd name="T52" fmla="*/ 113 w 128"/>
                  <a:gd name="T53" fmla="*/ 30 h 98"/>
                  <a:gd name="T54" fmla="*/ 128 w 128"/>
                  <a:gd name="T55" fmla="*/ 15 h 98"/>
                  <a:gd name="T56" fmla="*/ 113 w 128"/>
                  <a:gd name="T57" fmla="*/ 0 h 98"/>
                  <a:gd name="T58" fmla="*/ 15 w 128"/>
                  <a:gd name="T59" fmla="*/ 91 h 98"/>
                  <a:gd name="T60" fmla="*/ 8 w 128"/>
                  <a:gd name="T61" fmla="*/ 83 h 98"/>
                  <a:gd name="T62" fmla="*/ 15 w 128"/>
                  <a:gd name="T63" fmla="*/ 76 h 98"/>
                  <a:gd name="T64" fmla="*/ 23 w 128"/>
                  <a:gd name="T65" fmla="*/ 83 h 98"/>
                  <a:gd name="T66" fmla="*/ 15 w 128"/>
                  <a:gd name="T67" fmla="*/ 91 h 98"/>
                  <a:gd name="T68" fmla="*/ 41 w 128"/>
                  <a:gd name="T69" fmla="*/ 57 h 98"/>
                  <a:gd name="T70" fmla="*/ 34 w 128"/>
                  <a:gd name="T71" fmla="*/ 49 h 98"/>
                  <a:gd name="T72" fmla="*/ 41 w 128"/>
                  <a:gd name="T73" fmla="*/ 42 h 98"/>
                  <a:gd name="T74" fmla="*/ 49 w 128"/>
                  <a:gd name="T75" fmla="*/ 49 h 98"/>
                  <a:gd name="T76" fmla="*/ 41 w 128"/>
                  <a:gd name="T77" fmla="*/ 57 h 98"/>
                  <a:gd name="T78" fmla="*/ 79 w 128"/>
                  <a:gd name="T79" fmla="*/ 76 h 98"/>
                  <a:gd name="T80" fmla="*/ 72 w 128"/>
                  <a:gd name="T81" fmla="*/ 68 h 98"/>
                  <a:gd name="T82" fmla="*/ 79 w 128"/>
                  <a:gd name="T83" fmla="*/ 60 h 98"/>
                  <a:gd name="T84" fmla="*/ 87 w 128"/>
                  <a:gd name="T85" fmla="*/ 68 h 98"/>
                  <a:gd name="T86" fmla="*/ 79 w 128"/>
                  <a:gd name="T87" fmla="*/ 76 h 98"/>
                  <a:gd name="T88" fmla="*/ 113 w 128"/>
                  <a:gd name="T89" fmla="*/ 23 h 98"/>
                  <a:gd name="T90" fmla="*/ 106 w 128"/>
                  <a:gd name="T91" fmla="*/ 15 h 98"/>
                  <a:gd name="T92" fmla="*/ 113 w 128"/>
                  <a:gd name="T93" fmla="*/ 8 h 98"/>
                  <a:gd name="T94" fmla="*/ 120 w 128"/>
                  <a:gd name="T95" fmla="*/ 15 h 98"/>
                  <a:gd name="T96" fmla="*/ 113 w 128"/>
                  <a:gd name="T97" fmla="*/ 2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 h="98">
                    <a:moveTo>
                      <a:pt x="113" y="0"/>
                    </a:moveTo>
                    <a:cubicBezTo>
                      <a:pt x="105" y="0"/>
                      <a:pt x="98" y="7"/>
                      <a:pt x="98" y="15"/>
                    </a:cubicBezTo>
                    <a:cubicBezTo>
                      <a:pt x="98" y="20"/>
                      <a:pt x="100" y="24"/>
                      <a:pt x="103" y="27"/>
                    </a:cubicBezTo>
                    <a:cubicBezTo>
                      <a:pt x="85" y="54"/>
                      <a:pt x="85" y="54"/>
                      <a:pt x="85" y="54"/>
                    </a:cubicBezTo>
                    <a:cubicBezTo>
                      <a:pt x="83" y="53"/>
                      <a:pt x="81" y="53"/>
                      <a:pt x="79" y="53"/>
                    </a:cubicBezTo>
                    <a:cubicBezTo>
                      <a:pt x="73" y="53"/>
                      <a:pt x="68" y="56"/>
                      <a:pt x="66" y="61"/>
                    </a:cubicBezTo>
                    <a:cubicBezTo>
                      <a:pt x="55" y="55"/>
                      <a:pt x="55" y="55"/>
                      <a:pt x="55" y="55"/>
                    </a:cubicBezTo>
                    <a:cubicBezTo>
                      <a:pt x="56" y="53"/>
                      <a:pt x="57" y="51"/>
                      <a:pt x="57" y="49"/>
                    </a:cubicBezTo>
                    <a:cubicBezTo>
                      <a:pt x="57" y="41"/>
                      <a:pt x="50" y="34"/>
                      <a:pt x="41" y="34"/>
                    </a:cubicBezTo>
                    <a:cubicBezTo>
                      <a:pt x="33" y="34"/>
                      <a:pt x="26" y="41"/>
                      <a:pt x="26" y="49"/>
                    </a:cubicBezTo>
                    <a:cubicBezTo>
                      <a:pt x="26" y="54"/>
                      <a:pt x="28" y="58"/>
                      <a:pt x="32" y="60"/>
                    </a:cubicBezTo>
                    <a:cubicBezTo>
                      <a:pt x="24" y="71"/>
                      <a:pt x="24" y="71"/>
                      <a:pt x="24" y="71"/>
                    </a:cubicBezTo>
                    <a:cubicBezTo>
                      <a:pt x="21" y="69"/>
                      <a:pt x="18" y="68"/>
                      <a:pt x="15" y="68"/>
                    </a:cubicBezTo>
                    <a:cubicBezTo>
                      <a:pt x="7" y="68"/>
                      <a:pt x="0" y="75"/>
                      <a:pt x="0" y="83"/>
                    </a:cubicBezTo>
                    <a:cubicBezTo>
                      <a:pt x="0" y="91"/>
                      <a:pt x="7" y="98"/>
                      <a:pt x="15" y="98"/>
                    </a:cubicBezTo>
                    <a:cubicBezTo>
                      <a:pt x="23" y="98"/>
                      <a:pt x="30" y="91"/>
                      <a:pt x="30" y="83"/>
                    </a:cubicBezTo>
                    <a:cubicBezTo>
                      <a:pt x="30" y="79"/>
                      <a:pt x="29" y="76"/>
                      <a:pt x="27" y="73"/>
                    </a:cubicBezTo>
                    <a:cubicBezTo>
                      <a:pt x="35" y="63"/>
                      <a:pt x="35" y="63"/>
                      <a:pt x="35" y="63"/>
                    </a:cubicBezTo>
                    <a:cubicBezTo>
                      <a:pt x="37" y="64"/>
                      <a:pt x="39" y="64"/>
                      <a:pt x="41" y="64"/>
                    </a:cubicBezTo>
                    <a:cubicBezTo>
                      <a:pt x="46" y="64"/>
                      <a:pt x="51" y="62"/>
                      <a:pt x="54" y="58"/>
                    </a:cubicBezTo>
                    <a:cubicBezTo>
                      <a:pt x="65" y="64"/>
                      <a:pt x="65" y="64"/>
                      <a:pt x="65" y="64"/>
                    </a:cubicBezTo>
                    <a:cubicBezTo>
                      <a:pt x="64" y="66"/>
                      <a:pt x="64" y="67"/>
                      <a:pt x="64" y="68"/>
                    </a:cubicBezTo>
                    <a:cubicBezTo>
                      <a:pt x="64" y="76"/>
                      <a:pt x="71" y="83"/>
                      <a:pt x="79" y="83"/>
                    </a:cubicBezTo>
                    <a:cubicBezTo>
                      <a:pt x="87" y="83"/>
                      <a:pt x="94" y="76"/>
                      <a:pt x="94" y="68"/>
                    </a:cubicBezTo>
                    <a:cubicBezTo>
                      <a:pt x="94" y="63"/>
                      <a:pt x="92" y="59"/>
                      <a:pt x="88" y="56"/>
                    </a:cubicBezTo>
                    <a:cubicBezTo>
                      <a:pt x="106" y="29"/>
                      <a:pt x="106" y="29"/>
                      <a:pt x="106" y="29"/>
                    </a:cubicBezTo>
                    <a:cubicBezTo>
                      <a:pt x="108" y="30"/>
                      <a:pt x="111" y="30"/>
                      <a:pt x="113" y="30"/>
                    </a:cubicBezTo>
                    <a:cubicBezTo>
                      <a:pt x="121" y="30"/>
                      <a:pt x="128" y="24"/>
                      <a:pt x="128" y="15"/>
                    </a:cubicBezTo>
                    <a:cubicBezTo>
                      <a:pt x="128" y="7"/>
                      <a:pt x="121" y="0"/>
                      <a:pt x="113" y="0"/>
                    </a:cubicBezTo>
                    <a:close/>
                    <a:moveTo>
                      <a:pt x="15" y="91"/>
                    </a:moveTo>
                    <a:cubicBezTo>
                      <a:pt x="11" y="91"/>
                      <a:pt x="8" y="87"/>
                      <a:pt x="8" y="83"/>
                    </a:cubicBezTo>
                    <a:cubicBezTo>
                      <a:pt x="8" y="79"/>
                      <a:pt x="11" y="76"/>
                      <a:pt x="15" y="76"/>
                    </a:cubicBezTo>
                    <a:cubicBezTo>
                      <a:pt x="19" y="76"/>
                      <a:pt x="23" y="79"/>
                      <a:pt x="23" y="83"/>
                    </a:cubicBezTo>
                    <a:cubicBezTo>
                      <a:pt x="23" y="87"/>
                      <a:pt x="19" y="91"/>
                      <a:pt x="15" y="91"/>
                    </a:cubicBezTo>
                    <a:close/>
                    <a:moveTo>
                      <a:pt x="41" y="57"/>
                    </a:moveTo>
                    <a:cubicBezTo>
                      <a:pt x="37" y="57"/>
                      <a:pt x="34" y="53"/>
                      <a:pt x="34" y="49"/>
                    </a:cubicBezTo>
                    <a:cubicBezTo>
                      <a:pt x="34" y="45"/>
                      <a:pt x="37" y="42"/>
                      <a:pt x="41" y="42"/>
                    </a:cubicBezTo>
                    <a:cubicBezTo>
                      <a:pt x="46" y="42"/>
                      <a:pt x="49" y="45"/>
                      <a:pt x="49" y="49"/>
                    </a:cubicBezTo>
                    <a:cubicBezTo>
                      <a:pt x="49" y="53"/>
                      <a:pt x="46" y="57"/>
                      <a:pt x="41" y="57"/>
                    </a:cubicBezTo>
                    <a:close/>
                    <a:moveTo>
                      <a:pt x="79" y="76"/>
                    </a:moveTo>
                    <a:cubicBezTo>
                      <a:pt x="75" y="76"/>
                      <a:pt x="72" y="72"/>
                      <a:pt x="72" y="68"/>
                    </a:cubicBezTo>
                    <a:cubicBezTo>
                      <a:pt x="72" y="64"/>
                      <a:pt x="75" y="60"/>
                      <a:pt x="79" y="60"/>
                    </a:cubicBezTo>
                    <a:cubicBezTo>
                      <a:pt x="83" y="60"/>
                      <a:pt x="87" y="64"/>
                      <a:pt x="87" y="68"/>
                    </a:cubicBezTo>
                    <a:cubicBezTo>
                      <a:pt x="87" y="72"/>
                      <a:pt x="83" y="76"/>
                      <a:pt x="79" y="76"/>
                    </a:cubicBezTo>
                    <a:close/>
                    <a:moveTo>
                      <a:pt x="113" y="23"/>
                    </a:moveTo>
                    <a:cubicBezTo>
                      <a:pt x="109" y="23"/>
                      <a:pt x="106" y="19"/>
                      <a:pt x="106" y="15"/>
                    </a:cubicBezTo>
                    <a:cubicBezTo>
                      <a:pt x="106" y="11"/>
                      <a:pt x="109" y="8"/>
                      <a:pt x="113" y="8"/>
                    </a:cubicBezTo>
                    <a:cubicBezTo>
                      <a:pt x="117" y="8"/>
                      <a:pt x="120" y="11"/>
                      <a:pt x="120" y="15"/>
                    </a:cubicBezTo>
                    <a:cubicBezTo>
                      <a:pt x="120" y="19"/>
                      <a:pt x="117" y="23"/>
                      <a:pt x="11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116" name="Freeform 73">
                <a:extLst>
                  <a:ext uri="{FF2B5EF4-FFF2-40B4-BE49-F238E27FC236}">
                    <a16:creationId xmlns:a16="http://schemas.microsoft.com/office/drawing/2014/main" id="{8A12D3F9-5895-43CA-B298-5D7B7EDE16BD}"/>
                  </a:ext>
                </a:extLst>
              </p:cNvPr>
              <p:cNvSpPr>
                <a:spLocks noEditPoints="1"/>
              </p:cNvSpPr>
              <p:nvPr/>
            </p:nvSpPr>
            <p:spPr bwMode="auto">
              <a:xfrm>
                <a:off x="5883276" y="3094038"/>
                <a:ext cx="563563" cy="669925"/>
              </a:xfrm>
              <a:custGeom>
                <a:avLst/>
                <a:gdLst>
                  <a:gd name="T0" fmla="*/ 132 w 148"/>
                  <a:gd name="T1" fmla="*/ 0 h 176"/>
                  <a:gd name="T2" fmla="*/ 44 w 148"/>
                  <a:gd name="T3" fmla="*/ 0 h 176"/>
                  <a:gd name="T4" fmla="*/ 27 w 148"/>
                  <a:gd name="T5" fmla="*/ 16 h 176"/>
                  <a:gd name="T6" fmla="*/ 27 w 148"/>
                  <a:gd name="T7" fmla="*/ 27 h 176"/>
                  <a:gd name="T8" fmla="*/ 16 w 148"/>
                  <a:gd name="T9" fmla="*/ 27 h 176"/>
                  <a:gd name="T10" fmla="*/ 0 w 148"/>
                  <a:gd name="T11" fmla="*/ 44 h 176"/>
                  <a:gd name="T12" fmla="*/ 0 w 148"/>
                  <a:gd name="T13" fmla="*/ 81 h 176"/>
                  <a:gd name="T14" fmla="*/ 3 w 148"/>
                  <a:gd name="T15" fmla="*/ 80 h 176"/>
                  <a:gd name="T16" fmla="*/ 11 w 148"/>
                  <a:gd name="T17" fmla="*/ 82 h 176"/>
                  <a:gd name="T18" fmla="*/ 11 w 148"/>
                  <a:gd name="T19" fmla="*/ 44 h 176"/>
                  <a:gd name="T20" fmla="*/ 16 w 148"/>
                  <a:gd name="T21" fmla="*/ 38 h 176"/>
                  <a:gd name="T22" fmla="*/ 104 w 148"/>
                  <a:gd name="T23" fmla="*/ 38 h 176"/>
                  <a:gd name="T24" fmla="*/ 110 w 148"/>
                  <a:gd name="T25" fmla="*/ 44 h 176"/>
                  <a:gd name="T26" fmla="*/ 110 w 148"/>
                  <a:gd name="T27" fmla="*/ 160 h 176"/>
                  <a:gd name="T28" fmla="*/ 104 w 148"/>
                  <a:gd name="T29" fmla="*/ 165 h 176"/>
                  <a:gd name="T30" fmla="*/ 16 w 148"/>
                  <a:gd name="T31" fmla="*/ 165 h 176"/>
                  <a:gd name="T32" fmla="*/ 11 w 148"/>
                  <a:gd name="T33" fmla="*/ 160 h 176"/>
                  <a:gd name="T34" fmla="*/ 11 w 148"/>
                  <a:gd name="T35" fmla="*/ 121 h 176"/>
                  <a:gd name="T36" fmla="*/ 3 w 148"/>
                  <a:gd name="T37" fmla="*/ 122 h 176"/>
                  <a:gd name="T38" fmla="*/ 0 w 148"/>
                  <a:gd name="T39" fmla="*/ 122 h 176"/>
                  <a:gd name="T40" fmla="*/ 0 w 148"/>
                  <a:gd name="T41" fmla="*/ 160 h 176"/>
                  <a:gd name="T42" fmla="*/ 16 w 148"/>
                  <a:gd name="T43" fmla="*/ 176 h 176"/>
                  <a:gd name="T44" fmla="*/ 104 w 148"/>
                  <a:gd name="T45" fmla="*/ 176 h 176"/>
                  <a:gd name="T46" fmla="*/ 121 w 148"/>
                  <a:gd name="T47" fmla="*/ 160 h 176"/>
                  <a:gd name="T48" fmla="*/ 121 w 148"/>
                  <a:gd name="T49" fmla="*/ 148 h 176"/>
                  <a:gd name="T50" fmla="*/ 132 w 148"/>
                  <a:gd name="T51" fmla="*/ 148 h 176"/>
                  <a:gd name="T52" fmla="*/ 148 w 148"/>
                  <a:gd name="T53" fmla="*/ 132 h 176"/>
                  <a:gd name="T54" fmla="*/ 148 w 148"/>
                  <a:gd name="T55" fmla="*/ 16 h 176"/>
                  <a:gd name="T56" fmla="*/ 132 w 148"/>
                  <a:gd name="T57" fmla="*/ 0 h 176"/>
                  <a:gd name="T58" fmla="*/ 137 w 148"/>
                  <a:gd name="T59" fmla="*/ 132 h 176"/>
                  <a:gd name="T60" fmla="*/ 132 w 148"/>
                  <a:gd name="T61" fmla="*/ 137 h 176"/>
                  <a:gd name="T62" fmla="*/ 121 w 148"/>
                  <a:gd name="T63" fmla="*/ 137 h 176"/>
                  <a:gd name="T64" fmla="*/ 121 w 148"/>
                  <a:gd name="T65" fmla="*/ 44 h 176"/>
                  <a:gd name="T66" fmla="*/ 104 w 148"/>
                  <a:gd name="T67" fmla="*/ 27 h 176"/>
                  <a:gd name="T68" fmla="*/ 38 w 148"/>
                  <a:gd name="T69" fmla="*/ 27 h 176"/>
                  <a:gd name="T70" fmla="*/ 38 w 148"/>
                  <a:gd name="T71" fmla="*/ 16 h 176"/>
                  <a:gd name="T72" fmla="*/ 44 w 148"/>
                  <a:gd name="T73" fmla="*/ 11 h 176"/>
                  <a:gd name="T74" fmla="*/ 132 w 148"/>
                  <a:gd name="T75" fmla="*/ 11 h 176"/>
                  <a:gd name="T76" fmla="*/ 137 w 148"/>
                  <a:gd name="T77" fmla="*/ 16 h 176"/>
                  <a:gd name="T78" fmla="*/ 137 w 148"/>
                  <a:gd name="T79" fmla="*/ 13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8" h="176">
                    <a:moveTo>
                      <a:pt x="132" y="0"/>
                    </a:moveTo>
                    <a:cubicBezTo>
                      <a:pt x="44" y="0"/>
                      <a:pt x="44" y="0"/>
                      <a:pt x="44" y="0"/>
                    </a:cubicBezTo>
                    <a:cubicBezTo>
                      <a:pt x="35" y="0"/>
                      <a:pt x="27" y="7"/>
                      <a:pt x="27" y="16"/>
                    </a:cubicBezTo>
                    <a:cubicBezTo>
                      <a:pt x="27" y="27"/>
                      <a:pt x="27" y="27"/>
                      <a:pt x="27" y="27"/>
                    </a:cubicBezTo>
                    <a:cubicBezTo>
                      <a:pt x="16" y="27"/>
                      <a:pt x="16" y="27"/>
                      <a:pt x="16" y="27"/>
                    </a:cubicBezTo>
                    <a:cubicBezTo>
                      <a:pt x="7" y="27"/>
                      <a:pt x="0" y="35"/>
                      <a:pt x="0" y="44"/>
                    </a:cubicBezTo>
                    <a:cubicBezTo>
                      <a:pt x="0" y="81"/>
                      <a:pt x="0" y="81"/>
                      <a:pt x="0" y="81"/>
                    </a:cubicBezTo>
                    <a:cubicBezTo>
                      <a:pt x="1" y="80"/>
                      <a:pt x="2" y="80"/>
                      <a:pt x="3" y="80"/>
                    </a:cubicBezTo>
                    <a:cubicBezTo>
                      <a:pt x="6" y="80"/>
                      <a:pt x="8" y="81"/>
                      <a:pt x="11" y="82"/>
                    </a:cubicBezTo>
                    <a:cubicBezTo>
                      <a:pt x="11" y="44"/>
                      <a:pt x="11" y="44"/>
                      <a:pt x="11" y="44"/>
                    </a:cubicBezTo>
                    <a:cubicBezTo>
                      <a:pt x="11" y="41"/>
                      <a:pt x="13" y="38"/>
                      <a:pt x="16" y="38"/>
                    </a:cubicBezTo>
                    <a:cubicBezTo>
                      <a:pt x="104" y="38"/>
                      <a:pt x="104" y="38"/>
                      <a:pt x="104" y="38"/>
                    </a:cubicBezTo>
                    <a:cubicBezTo>
                      <a:pt x="107" y="38"/>
                      <a:pt x="110" y="41"/>
                      <a:pt x="110" y="44"/>
                    </a:cubicBezTo>
                    <a:cubicBezTo>
                      <a:pt x="110" y="160"/>
                      <a:pt x="110" y="160"/>
                      <a:pt x="110" y="160"/>
                    </a:cubicBezTo>
                    <a:cubicBezTo>
                      <a:pt x="110" y="162"/>
                      <a:pt x="107" y="165"/>
                      <a:pt x="104" y="165"/>
                    </a:cubicBezTo>
                    <a:cubicBezTo>
                      <a:pt x="16" y="165"/>
                      <a:pt x="16" y="165"/>
                      <a:pt x="16" y="165"/>
                    </a:cubicBezTo>
                    <a:cubicBezTo>
                      <a:pt x="13" y="165"/>
                      <a:pt x="11" y="162"/>
                      <a:pt x="11" y="160"/>
                    </a:cubicBezTo>
                    <a:cubicBezTo>
                      <a:pt x="11" y="121"/>
                      <a:pt x="11" y="121"/>
                      <a:pt x="11" y="121"/>
                    </a:cubicBezTo>
                    <a:cubicBezTo>
                      <a:pt x="8" y="122"/>
                      <a:pt x="6" y="122"/>
                      <a:pt x="3" y="122"/>
                    </a:cubicBezTo>
                    <a:cubicBezTo>
                      <a:pt x="2" y="122"/>
                      <a:pt x="1" y="122"/>
                      <a:pt x="0" y="122"/>
                    </a:cubicBezTo>
                    <a:cubicBezTo>
                      <a:pt x="0" y="160"/>
                      <a:pt x="0" y="160"/>
                      <a:pt x="0" y="160"/>
                    </a:cubicBezTo>
                    <a:cubicBezTo>
                      <a:pt x="0" y="169"/>
                      <a:pt x="7" y="176"/>
                      <a:pt x="16" y="176"/>
                    </a:cubicBezTo>
                    <a:cubicBezTo>
                      <a:pt x="104" y="176"/>
                      <a:pt x="104" y="176"/>
                      <a:pt x="104" y="176"/>
                    </a:cubicBezTo>
                    <a:cubicBezTo>
                      <a:pt x="113" y="176"/>
                      <a:pt x="121" y="169"/>
                      <a:pt x="121" y="160"/>
                    </a:cubicBezTo>
                    <a:cubicBezTo>
                      <a:pt x="121" y="148"/>
                      <a:pt x="121" y="148"/>
                      <a:pt x="121" y="148"/>
                    </a:cubicBezTo>
                    <a:cubicBezTo>
                      <a:pt x="132" y="148"/>
                      <a:pt x="132" y="148"/>
                      <a:pt x="132" y="148"/>
                    </a:cubicBezTo>
                    <a:cubicBezTo>
                      <a:pt x="141" y="148"/>
                      <a:pt x="148" y="141"/>
                      <a:pt x="148" y="132"/>
                    </a:cubicBezTo>
                    <a:cubicBezTo>
                      <a:pt x="148" y="16"/>
                      <a:pt x="148" y="16"/>
                      <a:pt x="148" y="16"/>
                    </a:cubicBezTo>
                    <a:cubicBezTo>
                      <a:pt x="148" y="7"/>
                      <a:pt x="141" y="0"/>
                      <a:pt x="132" y="0"/>
                    </a:cubicBezTo>
                    <a:close/>
                    <a:moveTo>
                      <a:pt x="137" y="132"/>
                    </a:moveTo>
                    <a:cubicBezTo>
                      <a:pt x="137" y="135"/>
                      <a:pt x="135" y="137"/>
                      <a:pt x="132" y="137"/>
                    </a:cubicBezTo>
                    <a:cubicBezTo>
                      <a:pt x="121" y="137"/>
                      <a:pt x="121" y="137"/>
                      <a:pt x="121" y="137"/>
                    </a:cubicBezTo>
                    <a:cubicBezTo>
                      <a:pt x="121" y="44"/>
                      <a:pt x="121" y="44"/>
                      <a:pt x="121" y="44"/>
                    </a:cubicBezTo>
                    <a:cubicBezTo>
                      <a:pt x="121" y="35"/>
                      <a:pt x="113" y="27"/>
                      <a:pt x="104" y="27"/>
                    </a:cubicBezTo>
                    <a:cubicBezTo>
                      <a:pt x="38" y="27"/>
                      <a:pt x="38" y="27"/>
                      <a:pt x="38" y="27"/>
                    </a:cubicBezTo>
                    <a:cubicBezTo>
                      <a:pt x="38" y="16"/>
                      <a:pt x="38" y="16"/>
                      <a:pt x="38" y="16"/>
                    </a:cubicBezTo>
                    <a:cubicBezTo>
                      <a:pt x="38" y="13"/>
                      <a:pt x="41" y="11"/>
                      <a:pt x="44" y="11"/>
                    </a:cubicBezTo>
                    <a:cubicBezTo>
                      <a:pt x="132" y="11"/>
                      <a:pt x="132" y="11"/>
                      <a:pt x="132" y="11"/>
                    </a:cubicBezTo>
                    <a:cubicBezTo>
                      <a:pt x="135" y="11"/>
                      <a:pt x="137" y="13"/>
                      <a:pt x="137" y="16"/>
                    </a:cubicBezTo>
                    <a:lnTo>
                      <a:pt x="137"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grpSp>
      </p:grpSp>
      <p:grpSp>
        <p:nvGrpSpPr>
          <p:cNvPr id="117" name="组合 116">
            <a:extLst>
              <a:ext uri="{FF2B5EF4-FFF2-40B4-BE49-F238E27FC236}">
                <a16:creationId xmlns:a16="http://schemas.microsoft.com/office/drawing/2014/main" id="{6014238F-D56F-4F9E-8CCB-201B54914AF6}"/>
              </a:ext>
            </a:extLst>
          </p:cNvPr>
          <p:cNvGrpSpPr/>
          <p:nvPr/>
        </p:nvGrpSpPr>
        <p:grpSpPr>
          <a:xfrm>
            <a:off x="1216895" y="2961198"/>
            <a:ext cx="976630" cy="976630"/>
            <a:chOff x="6424" y="5309"/>
            <a:chExt cx="1538" cy="1538"/>
          </a:xfrm>
        </p:grpSpPr>
        <p:sp>
          <p:nvSpPr>
            <p:cNvPr id="118" name="Oval 83">
              <a:extLst>
                <a:ext uri="{FF2B5EF4-FFF2-40B4-BE49-F238E27FC236}">
                  <a16:creationId xmlns:a16="http://schemas.microsoft.com/office/drawing/2014/main" id="{1280FA54-EC4A-4B83-865B-871930CCF08A}"/>
                </a:ext>
              </a:extLst>
            </p:cNvPr>
            <p:cNvSpPr/>
            <p:nvPr/>
          </p:nvSpPr>
          <p:spPr>
            <a:xfrm>
              <a:off x="6424" y="5309"/>
              <a:ext cx="1538" cy="1538"/>
            </a:xfrm>
            <a:prstGeom prst="ellipse">
              <a:avLst/>
            </a:prstGeom>
            <a:solidFill>
              <a:srgbClr val="E9E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Arial" panose="020B0604020202020204" pitchFamily="34" charset="0"/>
                <a:cs typeface="Arial" panose="020B0604020202020204" pitchFamily="34" charset="0"/>
              </a:endParaRPr>
            </a:p>
          </p:txBody>
        </p:sp>
        <p:grpSp>
          <p:nvGrpSpPr>
            <p:cNvPr id="119" name="Group 75">
              <a:extLst>
                <a:ext uri="{FF2B5EF4-FFF2-40B4-BE49-F238E27FC236}">
                  <a16:creationId xmlns:a16="http://schemas.microsoft.com/office/drawing/2014/main" id="{0AF1D0D8-4643-4177-A3F1-332E7F8A5C7D}"/>
                </a:ext>
              </a:extLst>
            </p:cNvPr>
            <p:cNvGrpSpPr/>
            <p:nvPr/>
          </p:nvGrpSpPr>
          <p:grpSpPr>
            <a:xfrm>
              <a:off x="6796" y="5738"/>
              <a:ext cx="753" cy="680"/>
              <a:chOff x="5599113" y="1919287"/>
              <a:chExt cx="606425" cy="547688"/>
            </a:xfrm>
            <a:solidFill>
              <a:schemeClr val="bg1"/>
            </a:solidFill>
          </p:grpSpPr>
          <p:sp>
            <p:nvSpPr>
              <p:cNvPr id="120" name="Freeform 77">
                <a:extLst>
                  <a:ext uri="{FF2B5EF4-FFF2-40B4-BE49-F238E27FC236}">
                    <a16:creationId xmlns:a16="http://schemas.microsoft.com/office/drawing/2014/main" id="{AF3842EE-7FA6-40B8-841D-D3BC1851E9DF}"/>
                  </a:ext>
                </a:extLst>
              </p:cNvPr>
              <p:cNvSpPr/>
              <p:nvPr/>
            </p:nvSpPr>
            <p:spPr bwMode="auto">
              <a:xfrm>
                <a:off x="5599113" y="1919287"/>
                <a:ext cx="606425" cy="547688"/>
              </a:xfrm>
              <a:custGeom>
                <a:avLst/>
                <a:gdLst>
                  <a:gd name="T0" fmla="*/ 191 w 422"/>
                  <a:gd name="T1" fmla="*/ 380 h 380"/>
                  <a:gd name="T2" fmla="*/ 4 w 422"/>
                  <a:gd name="T3" fmla="*/ 225 h 380"/>
                  <a:gd name="T4" fmla="*/ 2 w 422"/>
                  <a:gd name="T5" fmla="*/ 167 h 380"/>
                  <a:gd name="T6" fmla="*/ 191 w 422"/>
                  <a:gd name="T7" fmla="*/ 0 h 380"/>
                  <a:gd name="T8" fmla="*/ 296 w 422"/>
                  <a:gd name="T9" fmla="*/ 32 h 380"/>
                  <a:gd name="T10" fmla="*/ 381 w 422"/>
                  <a:gd name="T11" fmla="*/ 188 h 380"/>
                  <a:gd name="T12" fmla="*/ 422 w 422"/>
                  <a:gd name="T13" fmla="*/ 188 h 380"/>
                  <a:gd name="T14" fmla="*/ 358 w 422"/>
                  <a:gd name="T15" fmla="*/ 265 h 380"/>
                  <a:gd name="T16" fmla="*/ 295 w 422"/>
                  <a:gd name="T17" fmla="*/ 188 h 380"/>
                  <a:gd name="T18" fmla="*/ 337 w 422"/>
                  <a:gd name="T19" fmla="*/ 188 h 380"/>
                  <a:gd name="T20" fmla="*/ 191 w 422"/>
                  <a:gd name="T21" fmla="*/ 44 h 380"/>
                  <a:gd name="T22" fmla="*/ 47 w 422"/>
                  <a:gd name="T23" fmla="*/ 163 h 380"/>
                  <a:gd name="T24" fmla="*/ 48 w 422"/>
                  <a:gd name="T25" fmla="*/ 217 h 380"/>
                  <a:gd name="T26" fmla="*/ 78 w 422"/>
                  <a:gd name="T27" fmla="*/ 283 h 380"/>
                  <a:gd name="T28" fmla="*/ 218 w 422"/>
                  <a:gd name="T29" fmla="*/ 354 h 380"/>
                  <a:gd name="T30" fmla="*/ 351 w 422"/>
                  <a:gd name="T31" fmla="*/ 292 h 380"/>
                  <a:gd name="T32" fmla="*/ 351 w 422"/>
                  <a:gd name="T33" fmla="*/ 292 h 380"/>
                  <a:gd name="T34" fmla="*/ 191 w 422"/>
                  <a:gd name="T35"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22" h="380">
                    <a:moveTo>
                      <a:pt x="191" y="380"/>
                    </a:moveTo>
                    <a:cubicBezTo>
                      <a:pt x="98" y="380"/>
                      <a:pt x="21" y="313"/>
                      <a:pt x="4" y="225"/>
                    </a:cubicBezTo>
                    <a:cubicBezTo>
                      <a:pt x="1" y="206"/>
                      <a:pt x="0" y="186"/>
                      <a:pt x="2" y="167"/>
                    </a:cubicBezTo>
                    <a:cubicBezTo>
                      <a:pt x="14" y="73"/>
                      <a:pt x="94" y="0"/>
                      <a:pt x="191" y="0"/>
                    </a:cubicBezTo>
                    <a:cubicBezTo>
                      <a:pt x="228" y="0"/>
                      <a:pt x="265" y="11"/>
                      <a:pt x="296" y="32"/>
                    </a:cubicBezTo>
                    <a:cubicBezTo>
                      <a:pt x="347" y="66"/>
                      <a:pt x="380" y="123"/>
                      <a:pt x="381" y="188"/>
                    </a:cubicBezTo>
                    <a:cubicBezTo>
                      <a:pt x="422" y="188"/>
                      <a:pt x="422" y="188"/>
                      <a:pt x="422" y="188"/>
                    </a:cubicBezTo>
                    <a:cubicBezTo>
                      <a:pt x="358" y="265"/>
                      <a:pt x="358" y="265"/>
                      <a:pt x="358" y="265"/>
                    </a:cubicBezTo>
                    <a:cubicBezTo>
                      <a:pt x="295" y="188"/>
                      <a:pt x="295" y="188"/>
                      <a:pt x="295" y="188"/>
                    </a:cubicBezTo>
                    <a:cubicBezTo>
                      <a:pt x="337" y="188"/>
                      <a:pt x="337" y="188"/>
                      <a:pt x="337" y="188"/>
                    </a:cubicBezTo>
                    <a:cubicBezTo>
                      <a:pt x="336" y="108"/>
                      <a:pt x="271" y="44"/>
                      <a:pt x="191" y="44"/>
                    </a:cubicBezTo>
                    <a:cubicBezTo>
                      <a:pt x="119" y="44"/>
                      <a:pt x="60" y="95"/>
                      <a:pt x="47" y="163"/>
                    </a:cubicBezTo>
                    <a:cubicBezTo>
                      <a:pt x="44" y="181"/>
                      <a:pt x="44" y="200"/>
                      <a:pt x="48" y="217"/>
                    </a:cubicBezTo>
                    <a:cubicBezTo>
                      <a:pt x="52" y="242"/>
                      <a:pt x="63" y="264"/>
                      <a:pt x="78" y="283"/>
                    </a:cubicBezTo>
                    <a:cubicBezTo>
                      <a:pt x="110" y="326"/>
                      <a:pt x="161" y="354"/>
                      <a:pt x="218" y="354"/>
                    </a:cubicBezTo>
                    <a:cubicBezTo>
                      <a:pt x="272" y="354"/>
                      <a:pt x="319" y="330"/>
                      <a:pt x="351" y="292"/>
                    </a:cubicBezTo>
                    <a:cubicBezTo>
                      <a:pt x="351" y="292"/>
                      <a:pt x="351" y="292"/>
                      <a:pt x="351" y="292"/>
                    </a:cubicBezTo>
                    <a:cubicBezTo>
                      <a:pt x="317" y="345"/>
                      <a:pt x="258" y="380"/>
                      <a:pt x="191" y="380"/>
                    </a:cubicBezTo>
                    <a:close/>
                  </a:path>
                </a:pathLst>
              </a:custGeom>
              <a:grpFill/>
              <a:ln>
                <a:noFill/>
              </a:ln>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121" name="Freeform 78">
                <a:extLst>
                  <a:ext uri="{FF2B5EF4-FFF2-40B4-BE49-F238E27FC236}">
                    <a16:creationId xmlns:a16="http://schemas.microsoft.com/office/drawing/2014/main" id="{16AF750F-22EC-40BC-B655-E8E2C73FB3CD}"/>
                  </a:ext>
                </a:extLst>
              </p:cNvPr>
              <p:cNvSpPr>
                <a:spLocks noEditPoints="1"/>
              </p:cNvSpPr>
              <p:nvPr/>
            </p:nvSpPr>
            <p:spPr bwMode="auto">
              <a:xfrm>
                <a:off x="5821363" y="2127250"/>
                <a:ext cx="193675" cy="101600"/>
              </a:xfrm>
              <a:custGeom>
                <a:avLst/>
                <a:gdLst>
                  <a:gd name="T0" fmla="*/ 67 w 135"/>
                  <a:gd name="T1" fmla="*/ 47 h 71"/>
                  <a:gd name="T2" fmla="*/ 45 w 135"/>
                  <a:gd name="T3" fmla="*/ 67 h 71"/>
                  <a:gd name="T4" fmla="*/ 5 w 135"/>
                  <a:gd name="T5" fmla="*/ 43 h 71"/>
                  <a:gd name="T6" fmla="*/ 28 w 135"/>
                  <a:gd name="T7" fmla="*/ 2 h 71"/>
                  <a:gd name="T8" fmla="*/ 57 w 135"/>
                  <a:gd name="T9" fmla="*/ 8 h 71"/>
                  <a:gd name="T10" fmla="*/ 91 w 135"/>
                  <a:gd name="T11" fmla="*/ 8 h 71"/>
                  <a:gd name="T12" fmla="*/ 131 w 135"/>
                  <a:gd name="T13" fmla="*/ 8 h 71"/>
                  <a:gd name="T14" fmla="*/ 132 w 135"/>
                  <a:gd name="T15" fmla="*/ 10 h 71"/>
                  <a:gd name="T16" fmla="*/ 97 w 135"/>
                  <a:gd name="T17" fmla="*/ 30 h 71"/>
                  <a:gd name="T18" fmla="*/ 67 w 135"/>
                  <a:gd name="T19" fmla="*/ 47 h 71"/>
                  <a:gd name="T20" fmla="*/ 50 w 135"/>
                  <a:gd name="T21" fmla="*/ 31 h 71"/>
                  <a:gd name="T22" fmla="*/ 50 w 135"/>
                  <a:gd name="T23" fmla="*/ 31 h 71"/>
                  <a:gd name="T24" fmla="*/ 40 w 135"/>
                  <a:gd name="T25" fmla="*/ 48 h 71"/>
                  <a:gd name="T26" fmla="*/ 23 w 135"/>
                  <a:gd name="T27" fmla="*/ 38 h 71"/>
                  <a:gd name="T28" fmla="*/ 33 w 135"/>
                  <a:gd name="T29" fmla="*/ 21 h 71"/>
                  <a:gd name="T30" fmla="*/ 50 w 135"/>
                  <a:gd name="T31" fmla="*/ 3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5" h="71">
                    <a:moveTo>
                      <a:pt x="67" y="47"/>
                    </a:moveTo>
                    <a:cubicBezTo>
                      <a:pt x="64" y="56"/>
                      <a:pt x="56" y="64"/>
                      <a:pt x="45" y="67"/>
                    </a:cubicBezTo>
                    <a:cubicBezTo>
                      <a:pt x="28" y="71"/>
                      <a:pt x="9" y="61"/>
                      <a:pt x="5" y="43"/>
                    </a:cubicBezTo>
                    <a:cubicBezTo>
                      <a:pt x="0" y="25"/>
                      <a:pt x="10" y="7"/>
                      <a:pt x="28" y="2"/>
                    </a:cubicBezTo>
                    <a:cubicBezTo>
                      <a:pt x="39" y="0"/>
                      <a:pt x="49" y="2"/>
                      <a:pt x="57" y="8"/>
                    </a:cubicBezTo>
                    <a:cubicBezTo>
                      <a:pt x="91" y="8"/>
                      <a:pt x="91" y="8"/>
                      <a:pt x="91" y="8"/>
                    </a:cubicBezTo>
                    <a:cubicBezTo>
                      <a:pt x="131" y="8"/>
                      <a:pt x="131" y="8"/>
                      <a:pt x="131" y="8"/>
                    </a:cubicBezTo>
                    <a:cubicBezTo>
                      <a:pt x="135" y="8"/>
                      <a:pt x="135" y="9"/>
                      <a:pt x="132" y="10"/>
                    </a:cubicBezTo>
                    <a:cubicBezTo>
                      <a:pt x="97" y="30"/>
                      <a:pt x="97" y="30"/>
                      <a:pt x="97" y="30"/>
                    </a:cubicBezTo>
                    <a:cubicBezTo>
                      <a:pt x="67" y="47"/>
                      <a:pt x="67" y="47"/>
                      <a:pt x="67" y="47"/>
                    </a:cubicBezTo>
                    <a:close/>
                    <a:moveTo>
                      <a:pt x="50" y="31"/>
                    </a:moveTo>
                    <a:cubicBezTo>
                      <a:pt x="50" y="31"/>
                      <a:pt x="50" y="31"/>
                      <a:pt x="50" y="31"/>
                    </a:cubicBezTo>
                    <a:cubicBezTo>
                      <a:pt x="52" y="38"/>
                      <a:pt x="48" y="46"/>
                      <a:pt x="40" y="48"/>
                    </a:cubicBezTo>
                    <a:cubicBezTo>
                      <a:pt x="33" y="50"/>
                      <a:pt x="25" y="46"/>
                      <a:pt x="23" y="38"/>
                    </a:cubicBezTo>
                    <a:cubicBezTo>
                      <a:pt x="21" y="31"/>
                      <a:pt x="25" y="23"/>
                      <a:pt x="33" y="21"/>
                    </a:cubicBezTo>
                    <a:cubicBezTo>
                      <a:pt x="41" y="19"/>
                      <a:pt x="48" y="23"/>
                      <a:pt x="50" y="31"/>
                    </a:cubicBezTo>
                    <a:close/>
                  </a:path>
                </a:pathLst>
              </a:custGeom>
              <a:grpFill/>
              <a:ln>
                <a:noFill/>
              </a:ln>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sp>
            <p:nvSpPr>
              <p:cNvPr id="122" name="Freeform 79">
                <a:extLst>
                  <a:ext uri="{FF2B5EF4-FFF2-40B4-BE49-F238E27FC236}">
                    <a16:creationId xmlns:a16="http://schemas.microsoft.com/office/drawing/2014/main" id="{2342B6C9-5155-45EC-B2F3-984AB6040754}"/>
                  </a:ext>
                </a:extLst>
              </p:cNvPr>
              <p:cNvSpPr>
                <a:spLocks noEditPoints="1"/>
              </p:cNvSpPr>
              <p:nvPr/>
            </p:nvSpPr>
            <p:spPr bwMode="auto">
              <a:xfrm>
                <a:off x="5680075" y="2000250"/>
                <a:ext cx="384175" cy="357188"/>
              </a:xfrm>
              <a:custGeom>
                <a:avLst/>
                <a:gdLst>
                  <a:gd name="T0" fmla="*/ 141 w 268"/>
                  <a:gd name="T1" fmla="*/ 0 h 248"/>
                  <a:gd name="T2" fmla="*/ 197 w 268"/>
                  <a:gd name="T3" fmla="*/ 15 h 248"/>
                  <a:gd name="T4" fmla="*/ 187 w 268"/>
                  <a:gd name="T5" fmla="*/ 33 h 248"/>
                  <a:gd name="T6" fmla="*/ 141 w 268"/>
                  <a:gd name="T7" fmla="*/ 20 h 248"/>
                  <a:gd name="T8" fmla="*/ 141 w 268"/>
                  <a:gd name="T9" fmla="*/ 0 h 248"/>
                  <a:gd name="T10" fmla="*/ 207 w 268"/>
                  <a:gd name="T11" fmla="*/ 21 h 248"/>
                  <a:gd name="T12" fmla="*/ 248 w 268"/>
                  <a:gd name="T13" fmla="*/ 62 h 248"/>
                  <a:gd name="T14" fmla="*/ 230 w 268"/>
                  <a:gd name="T15" fmla="*/ 72 h 248"/>
                  <a:gd name="T16" fmla="*/ 197 w 268"/>
                  <a:gd name="T17" fmla="*/ 39 h 248"/>
                  <a:gd name="T18" fmla="*/ 207 w 268"/>
                  <a:gd name="T19" fmla="*/ 21 h 248"/>
                  <a:gd name="T20" fmla="*/ 254 w 268"/>
                  <a:gd name="T21" fmla="*/ 72 h 248"/>
                  <a:gd name="T22" fmla="*/ 268 w 268"/>
                  <a:gd name="T23" fmla="*/ 125 h 248"/>
                  <a:gd name="T24" fmla="*/ 248 w 268"/>
                  <a:gd name="T25" fmla="*/ 125 h 248"/>
                  <a:gd name="T26" fmla="*/ 236 w 268"/>
                  <a:gd name="T27" fmla="*/ 82 h 248"/>
                  <a:gd name="T28" fmla="*/ 254 w 268"/>
                  <a:gd name="T29" fmla="*/ 72 h 248"/>
                  <a:gd name="T30" fmla="*/ 64 w 268"/>
                  <a:gd name="T31" fmla="*/ 248 h 248"/>
                  <a:gd name="T32" fmla="*/ 22 w 268"/>
                  <a:gd name="T33" fmla="*/ 207 h 248"/>
                  <a:gd name="T34" fmla="*/ 40 w 268"/>
                  <a:gd name="T35" fmla="*/ 197 h 248"/>
                  <a:gd name="T36" fmla="*/ 74 w 268"/>
                  <a:gd name="T37" fmla="*/ 230 h 248"/>
                  <a:gd name="T38" fmla="*/ 64 w 268"/>
                  <a:gd name="T39" fmla="*/ 248 h 248"/>
                  <a:gd name="T40" fmla="*/ 16 w 268"/>
                  <a:gd name="T41" fmla="*/ 197 h 248"/>
                  <a:gd name="T42" fmla="*/ 0 w 268"/>
                  <a:gd name="T43" fmla="*/ 140 h 248"/>
                  <a:gd name="T44" fmla="*/ 21 w 268"/>
                  <a:gd name="T45" fmla="*/ 140 h 248"/>
                  <a:gd name="T46" fmla="*/ 34 w 268"/>
                  <a:gd name="T47" fmla="*/ 187 h 248"/>
                  <a:gd name="T48" fmla="*/ 16 w 268"/>
                  <a:gd name="T49" fmla="*/ 197 h 248"/>
                  <a:gd name="T50" fmla="*/ 0 w 268"/>
                  <a:gd name="T51" fmla="*/ 129 h 248"/>
                  <a:gd name="T52" fmla="*/ 15 w 268"/>
                  <a:gd name="T53" fmla="*/ 72 h 248"/>
                  <a:gd name="T54" fmla="*/ 33 w 268"/>
                  <a:gd name="T55" fmla="*/ 82 h 248"/>
                  <a:gd name="T56" fmla="*/ 21 w 268"/>
                  <a:gd name="T57" fmla="*/ 129 h 248"/>
                  <a:gd name="T58" fmla="*/ 0 w 268"/>
                  <a:gd name="T59" fmla="*/ 129 h 248"/>
                  <a:gd name="T60" fmla="*/ 21 w 268"/>
                  <a:gd name="T61" fmla="*/ 62 h 248"/>
                  <a:gd name="T62" fmla="*/ 63 w 268"/>
                  <a:gd name="T63" fmla="*/ 20 h 248"/>
                  <a:gd name="T64" fmla="*/ 73 w 268"/>
                  <a:gd name="T65" fmla="*/ 38 h 248"/>
                  <a:gd name="T66" fmla="*/ 39 w 268"/>
                  <a:gd name="T67" fmla="*/ 72 h 248"/>
                  <a:gd name="T68" fmla="*/ 21 w 268"/>
                  <a:gd name="T69" fmla="*/ 62 h 248"/>
                  <a:gd name="T70" fmla="*/ 73 w 268"/>
                  <a:gd name="T71" fmla="*/ 15 h 248"/>
                  <a:gd name="T72" fmla="*/ 129 w 268"/>
                  <a:gd name="T73" fmla="*/ 0 h 248"/>
                  <a:gd name="T74" fmla="*/ 129 w 268"/>
                  <a:gd name="T75" fmla="*/ 20 h 248"/>
                  <a:gd name="T76" fmla="*/ 83 w 268"/>
                  <a:gd name="T77" fmla="*/ 32 h 248"/>
                  <a:gd name="T78" fmla="*/ 73 w 268"/>
                  <a:gd name="T79" fmla="*/ 1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8" h="248">
                    <a:moveTo>
                      <a:pt x="141" y="0"/>
                    </a:moveTo>
                    <a:cubicBezTo>
                      <a:pt x="161" y="1"/>
                      <a:pt x="180" y="6"/>
                      <a:pt x="197" y="15"/>
                    </a:cubicBezTo>
                    <a:cubicBezTo>
                      <a:pt x="187" y="33"/>
                      <a:pt x="187" y="33"/>
                      <a:pt x="187" y="33"/>
                    </a:cubicBezTo>
                    <a:cubicBezTo>
                      <a:pt x="173" y="26"/>
                      <a:pt x="157" y="21"/>
                      <a:pt x="141" y="20"/>
                    </a:cubicBezTo>
                    <a:cubicBezTo>
                      <a:pt x="141" y="0"/>
                      <a:pt x="141" y="0"/>
                      <a:pt x="141" y="0"/>
                    </a:cubicBezTo>
                    <a:close/>
                    <a:moveTo>
                      <a:pt x="207" y="21"/>
                    </a:moveTo>
                    <a:cubicBezTo>
                      <a:pt x="223" y="31"/>
                      <a:pt x="237" y="45"/>
                      <a:pt x="248" y="62"/>
                    </a:cubicBezTo>
                    <a:cubicBezTo>
                      <a:pt x="230" y="72"/>
                      <a:pt x="230" y="72"/>
                      <a:pt x="230" y="72"/>
                    </a:cubicBezTo>
                    <a:cubicBezTo>
                      <a:pt x="221" y="59"/>
                      <a:pt x="210" y="47"/>
                      <a:pt x="197" y="39"/>
                    </a:cubicBezTo>
                    <a:cubicBezTo>
                      <a:pt x="207" y="21"/>
                      <a:pt x="207" y="21"/>
                      <a:pt x="207" y="21"/>
                    </a:cubicBezTo>
                    <a:close/>
                    <a:moveTo>
                      <a:pt x="254" y="72"/>
                    </a:moveTo>
                    <a:cubicBezTo>
                      <a:pt x="262" y="88"/>
                      <a:pt x="267" y="106"/>
                      <a:pt x="268" y="125"/>
                    </a:cubicBezTo>
                    <a:cubicBezTo>
                      <a:pt x="248" y="125"/>
                      <a:pt x="248" y="125"/>
                      <a:pt x="248" y="125"/>
                    </a:cubicBezTo>
                    <a:cubicBezTo>
                      <a:pt x="247" y="110"/>
                      <a:pt x="242" y="95"/>
                      <a:pt x="236" y="82"/>
                    </a:cubicBezTo>
                    <a:cubicBezTo>
                      <a:pt x="254" y="72"/>
                      <a:pt x="254" y="72"/>
                      <a:pt x="254" y="72"/>
                    </a:cubicBezTo>
                    <a:close/>
                    <a:moveTo>
                      <a:pt x="64" y="248"/>
                    </a:moveTo>
                    <a:cubicBezTo>
                      <a:pt x="47" y="238"/>
                      <a:pt x="33" y="224"/>
                      <a:pt x="22" y="207"/>
                    </a:cubicBezTo>
                    <a:cubicBezTo>
                      <a:pt x="40" y="197"/>
                      <a:pt x="40" y="197"/>
                      <a:pt x="40" y="197"/>
                    </a:cubicBezTo>
                    <a:cubicBezTo>
                      <a:pt x="49" y="210"/>
                      <a:pt x="61" y="222"/>
                      <a:pt x="74" y="230"/>
                    </a:cubicBezTo>
                    <a:cubicBezTo>
                      <a:pt x="64" y="248"/>
                      <a:pt x="64" y="248"/>
                      <a:pt x="64" y="248"/>
                    </a:cubicBezTo>
                    <a:close/>
                    <a:moveTo>
                      <a:pt x="16" y="197"/>
                    </a:moveTo>
                    <a:cubicBezTo>
                      <a:pt x="7" y="180"/>
                      <a:pt x="1" y="161"/>
                      <a:pt x="0" y="140"/>
                    </a:cubicBezTo>
                    <a:cubicBezTo>
                      <a:pt x="21" y="140"/>
                      <a:pt x="21" y="140"/>
                      <a:pt x="21" y="140"/>
                    </a:cubicBezTo>
                    <a:cubicBezTo>
                      <a:pt x="22" y="157"/>
                      <a:pt x="27" y="173"/>
                      <a:pt x="34" y="187"/>
                    </a:cubicBezTo>
                    <a:cubicBezTo>
                      <a:pt x="16" y="197"/>
                      <a:pt x="16" y="197"/>
                      <a:pt x="16" y="197"/>
                    </a:cubicBezTo>
                    <a:close/>
                    <a:moveTo>
                      <a:pt x="0" y="129"/>
                    </a:moveTo>
                    <a:cubicBezTo>
                      <a:pt x="1" y="108"/>
                      <a:pt x="6" y="89"/>
                      <a:pt x="15" y="72"/>
                    </a:cubicBezTo>
                    <a:cubicBezTo>
                      <a:pt x="33" y="82"/>
                      <a:pt x="33" y="82"/>
                      <a:pt x="33" y="82"/>
                    </a:cubicBezTo>
                    <a:cubicBezTo>
                      <a:pt x="26" y="96"/>
                      <a:pt x="22" y="112"/>
                      <a:pt x="21" y="129"/>
                    </a:cubicBezTo>
                    <a:cubicBezTo>
                      <a:pt x="0" y="129"/>
                      <a:pt x="0" y="129"/>
                      <a:pt x="0" y="129"/>
                    </a:cubicBezTo>
                    <a:close/>
                    <a:moveTo>
                      <a:pt x="21" y="62"/>
                    </a:moveTo>
                    <a:cubicBezTo>
                      <a:pt x="32" y="45"/>
                      <a:pt x="46" y="31"/>
                      <a:pt x="63" y="20"/>
                    </a:cubicBezTo>
                    <a:cubicBezTo>
                      <a:pt x="73" y="38"/>
                      <a:pt x="73" y="38"/>
                      <a:pt x="73" y="38"/>
                    </a:cubicBezTo>
                    <a:cubicBezTo>
                      <a:pt x="60" y="47"/>
                      <a:pt x="48" y="59"/>
                      <a:pt x="39" y="72"/>
                    </a:cubicBezTo>
                    <a:cubicBezTo>
                      <a:pt x="21" y="62"/>
                      <a:pt x="21" y="62"/>
                      <a:pt x="21" y="62"/>
                    </a:cubicBezTo>
                    <a:close/>
                    <a:moveTo>
                      <a:pt x="73" y="15"/>
                    </a:moveTo>
                    <a:cubicBezTo>
                      <a:pt x="90" y="6"/>
                      <a:pt x="109" y="0"/>
                      <a:pt x="129" y="0"/>
                    </a:cubicBezTo>
                    <a:cubicBezTo>
                      <a:pt x="129" y="20"/>
                      <a:pt x="129" y="20"/>
                      <a:pt x="129" y="20"/>
                    </a:cubicBezTo>
                    <a:cubicBezTo>
                      <a:pt x="113" y="21"/>
                      <a:pt x="97" y="25"/>
                      <a:pt x="83" y="32"/>
                    </a:cubicBezTo>
                    <a:cubicBezTo>
                      <a:pt x="73" y="15"/>
                      <a:pt x="73" y="15"/>
                      <a:pt x="73" y="15"/>
                    </a:cubicBezTo>
                    <a:close/>
                  </a:path>
                </a:pathLst>
              </a:custGeom>
              <a:grpFill/>
              <a:ln>
                <a:noFill/>
              </a:ln>
            </p:spPr>
            <p:txBody>
              <a:bodyPr vert="horz" wrap="square" lIns="91440" tIns="45720" rIns="91440" bIns="45720" numCol="1" anchor="t" anchorCtr="0" compatLnSpc="1"/>
              <a:lstStyle/>
              <a:p>
                <a:endParaRPr lang="id-ID">
                  <a:latin typeface="Arial" panose="020B0604020202020204" pitchFamily="34" charset="0"/>
                  <a:cs typeface="Arial" panose="020B0604020202020204" pitchFamily="34" charset="0"/>
                </a:endParaRPr>
              </a:p>
            </p:txBody>
          </p:sp>
        </p:grpSp>
      </p:grpSp>
      <p:sp>
        <p:nvSpPr>
          <p:cNvPr id="3" name="ZoneTexte 2">
            <a:extLst>
              <a:ext uri="{FF2B5EF4-FFF2-40B4-BE49-F238E27FC236}">
                <a16:creationId xmlns:a16="http://schemas.microsoft.com/office/drawing/2014/main" id="{CC374ABE-5D42-EE08-CD9B-199B5A1A2651}"/>
              </a:ext>
            </a:extLst>
          </p:cNvPr>
          <p:cNvSpPr txBox="1"/>
          <p:nvPr/>
        </p:nvSpPr>
        <p:spPr>
          <a:xfrm>
            <a:off x="632889" y="604982"/>
            <a:ext cx="6303818" cy="400110"/>
          </a:xfrm>
          <a:prstGeom prst="rect">
            <a:avLst/>
          </a:prstGeom>
          <a:noFill/>
        </p:spPr>
        <p:txBody>
          <a:bodyPr wrap="square">
            <a:spAutoFit/>
          </a:bodyPr>
          <a:lstStyle/>
          <a:p>
            <a:r>
              <a:rPr lang="fr-FR" sz="2000" dirty="0">
                <a:solidFill>
                  <a:srgbClr val="E7C4C0"/>
                </a:solidFill>
                <a:latin typeface="Arial" panose="020B0604020202020204" pitchFamily="34" charset="0"/>
                <a:cs typeface="Arial" panose="020B0604020202020204" pitchFamily="34" charset="0"/>
              </a:rPr>
              <a:t>Aperçu du Projet "Gestion de la Boutique"</a:t>
            </a:r>
          </a:p>
        </p:txBody>
      </p:sp>
      <p:sp>
        <p:nvSpPr>
          <p:cNvPr id="8" name="Rectangle 4">
            <a:extLst>
              <a:ext uri="{FF2B5EF4-FFF2-40B4-BE49-F238E27FC236}">
                <a16:creationId xmlns:a16="http://schemas.microsoft.com/office/drawing/2014/main" id="{9F803254-479D-BEE8-7034-11E7F7A25744}"/>
              </a:ext>
            </a:extLst>
          </p:cNvPr>
          <p:cNvSpPr>
            <a:spLocks noChangeArrowheads="1"/>
          </p:cNvSpPr>
          <p:nvPr/>
        </p:nvSpPr>
        <p:spPr bwMode="auto">
          <a:xfrm>
            <a:off x="7624847" y="2848226"/>
            <a:ext cx="4394159" cy="1720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457200">
              <a:lnSpc>
                <a:spcPct val="150000"/>
              </a:lnSpc>
              <a:tabLst/>
              <a:defRPr/>
            </a:pPr>
            <a:endParaRPr lang="fr-FR" altLang="fr-FR" sz="1200" dirty="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endParaRPr>
          </a:p>
          <a:p>
            <a:pPr marL="171450" indent="-171450" defTabSz="457200">
              <a:lnSpc>
                <a:spcPct val="150000"/>
              </a:lnSpc>
              <a:buFont typeface="Arial" panose="020B0604020202020204" pitchFamily="34" charset="0"/>
              <a:buChar char="•"/>
              <a:tabLst/>
              <a:defRPr/>
            </a:pPr>
            <a:r>
              <a:rPr lang="fr-FR" altLang="fr-FR" sz="1200" dirty="0" smtClean="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 </a:t>
            </a:r>
            <a:r>
              <a:rPr lang="fr-FR" altLang="fr-FR" sz="1200" dirty="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Django 5.2 avec Django </a:t>
            </a:r>
            <a:r>
              <a:rPr lang="fr-FR" altLang="fr-FR" sz="1200" dirty="0" err="1">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Channels</a:t>
            </a:r>
            <a:r>
              <a:rPr lang="fr-FR" altLang="fr-FR" sz="1200" dirty="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 (</a:t>
            </a:r>
            <a:r>
              <a:rPr lang="fr-FR" altLang="fr-FR" sz="1200" dirty="0" err="1">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WebSockets</a:t>
            </a:r>
            <a:r>
              <a:rPr lang="fr-FR" altLang="fr-FR" sz="1200" dirty="0" smtClean="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a:t>
            </a:r>
          </a:p>
          <a:p>
            <a:pPr marL="171450" indent="-171450" defTabSz="457200">
              <a:lnSpc>
                <a:spcPct val="150000"/>
              </a:lnSpc>
              <a:buFont typeface="Arial" panose="020B0604020202020204" pitchFamily="34" charset="0"/>
              <a:buChar char="•"/>
              <a:tabLst/>
              <a:defRPr/>
            </a:pPr>
            <a:r>
              <a:rPr lang="fr-FR" altLang="fr-FR" sz="1200" dirty="0" smtClean="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 </a:t>
            </a:r>
            <a:r>
              <a:rPr lang="fr-FR" altLang="fr-FR" sz="1200" dirty="0" err="1">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SQLite</a:t>
            </a:r>
            <a:r>
              <a:rPr lang="fr-FR" altLang="fr-FR" sz="1200" dirty="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 (base de données, compatible PostgreSQL</a:t>
            </a:r>
            <a:r>
              <a:rPr lang="fr-FR" altLang="fr-FR" sz="1200" dirty="0" smtClean="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a:t>
            </a:r>
          </a:p>
          <a:p>
            <a:pPr marL="171450" indent="-171450" defTabSz="457200">
              <a:lnSpc>
                <a:spcPct val="150000"/>
              </a:lnSpc>
              <a:buFont typeface="Arial" panose="020B0604020202020204" pitchFamily="34" charset="0"/>
              <a:buChar char="•"/>
              <a:tabLst/>
              <a:defRPr/>
            </a:pPr>
            <a:r>
              <a:rPr lang="fr-FR" altLang="fr-FR" sz="1200" dirty="0" smtClean="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 </a:t>
            </a:r>
            <a:r>
              <a:rPr lang="fr-FR" altLang="fr-FR" sz="1200" dirty="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HTMX pour interactions </a:t>
            </a:r>
            <a:r>
              <a:rPr lang="fr-FR" altLang="fr-FR" sz="1200" dirty="0" smtClean="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dynamiques,</a:t>
            </a:r>
          </a:p>
          <a:p>
            <a:pPr marL="171450" indent="-171450" defTabSz="457200">
              <a:lnSpc>
                <a:spcPct val="150000"/>
              </a:lnSpc>
              <a:buFont typeface="Arial" panose="020B0604020202020204" pitchFamily="34" charset="0"/>
              <a:buChar char="•"/>
              <a:tabLst/>
              <a:defRPr/>
            </a:pPr>
            <a:r>
              <a:rPr lang="fr-FR" altLang="fr-FR" sz="1200" dirty="0" smtClean="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HTML/CSS/JavaScript</a:t>
            </a:r>
          </a:p>
          <a:p>
            <a:pPr marL="171450" indent="-171450" defTabSz="457200">
              <a:lnSpc>
                <a:spcPct val="150000"/>
              </a:lnSpc>
              <a:buFont typeface="Arial" panose="020B0604020202020204" pitchFamily="34" charset="0"/>
              <a:buChar char="•"/>
              <a:tabLst/>
              <a:defRPr/>
            </a:pPr>
            <a:r>
              <a:rPr lang="fr-FR" altLang="fr-FR" sz="1200" dirty="0" smtClean="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 </a:t>
            </a:r>
            <a:r>
              <a:rPr lang="fr-FR" altLang="fr-FR" sz="1200" dirty="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Architecture MVT avec applications modulaires</a:t>
            </a:r>
            <a:endParaRPr lang="fr-FR" altLang="fr-FR" sz="1200" dirty="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endParaRPr>
          </a:p>
        </p:txBody>
      </p:sp>
      <p:sp>
        <p:nvSpPr>
          <p:cNvPr id="30" name="Rectangle 6">
            <a:extLst>
              <a:ext uri="{FF2B5EF4-FFF2-40B4-BE49-F238E27FC236}">
                <a16:creationId xmlns:a16="http://schemas.microsoft.com/office/drawing/2014/main" id="{D66C427D-39EB-36D2-4D23-57B5466B33F0}"/>
              </a:ext>
            </a:extLst>
          </p:cNvPr>
          <p:cNvSpPr>
            <a:spLocks noChangeArrowheads="1"/>
          </p:cNvSpPr>
          <p:nvPr/>
        </p:nvSpPr>
        <p:spPr bwMode="auto">
          <a:xfrm>
            <a:off x="7619706" y="4849516"/>
            <a:ext cx="414393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lvl="0" indent="-171450" eaLnBrk="0" fontAlgn="base" hangingPunct="0">
              <a:spcBef>
                <a:spcPct val="0"/>
              </a:spcBef>
              <a:spcAft>
                <a:spcPct val="0"/>
              </a:spcAft>
              <a:buFont typeface="Arial" panose="020B0604020202020204" pitchFamily="34" charset="0"/>
              <a:buChar char="•"/>
            </a:pPr>
            <a:r>
              <a:rPr lang="fr-FR" altLang="fr-FR" sz="1200" dirty="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Utilisateur authentifié (accès complet aux </a:t>
            </a:r>
            <a:r>
              <a:rPr lang="fr-FR" altLang="fr-FR" sz="1200" dirty="0" smtClean="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chats)</a:t>
            </a:r>
          </a:p>
          <a:p>
            <a:pPr marL="171450" lvl="0" indent="-171450" eaLnBrk="0" fontAlgn="base" hangingPunct="0">
              <a:spcBef>
                <a:spcPct val="0"/>
              </a:spcBef>
              <a:spcAft>
                <a:spcPct val="0"/>
              </a:spcAft>
              <a:buFont typeface="Arial" panose="020B0604020202020204" pitchFamily="34" charset="0"/>
              <a:buChar char="•"/>
            </a:pPr>
            <a:r>
              <a:rPr lang="fr-FR" altLang="fr-FR" sz="1200" dirty="0" smtClean="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Administrateur </a:t>
            </a:r>
            <a:r>
              <a:rPr lang="fr-FR" altLang="fr-FR" sz="1200" dirty="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de groupe (gestion des membres et paramètres)</a:t>
            </a:r>
            <a:endParaRPr lang="fr-FR" altLang="fr-FR" sz="1200" dirty="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endParaRPr>
          </a:p>
        </p:txBody>
      </p:sp>
      <p:sp>
        <p:nvSpPr>
          <p:cNvPr id="32" name="矩形 40">
            <a:extLst>
              <a:ext uri="{FF2B5EF4-FFF2-40B4-BE49-F238E27FC236}">
                <a16:creationId xmlns:a16="http://schemas.microsoft.com/office/drawing/2014/main" id="{083745F3-4594-F6A5-010E-548D20F0C5F5}"/>
              </a:ext>
            </a:extLst>
          </p:cNvPr>
          <p:cNvSpPr/>
          <p:nvPr/>
        </p:nvSpPr>
        <p:spPr>
          <a:xfrm>
            <a:off x="6665354" y="4857622"/>
            <a:ext cx="448734" cy="449269"/>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dirty="0">
                <a:latin typeface="Arial" panose="020B0604020202020204" pitchFamily="34" charset="0"/>
                <a:cs typeface="Arial" panose="020B0604020202020204" pitchFamily="34" charset="0"/>
              </a:rPr>
              <a:t>1</a:t>
            </a:r>
            <a:endParaRPr lang="zh-CN" altLang="en-US" sz="2800" dirty="0">
              <a:latin typeface="Arial" panose="020B0604020202020204" pitchFamily="34" charset="0"/>
              <a:cs typeface="Arial" panose="020B0604020202020204" pitchFamily="34" charset="0"/>
            </a:endParaRPr>
          </a:p>
        </p:txBody>
      </p:sp>
      <p:sp>
        <p:nvSpPr>
          <p:cNvPr id="33" name="矩形 41">
            <a:extLst>
              <a:ext uri="{FF2B5EF4-FFF2-40B4-BE49-F238E27FC236}">
                <a16:creationId xmlns:a16="http://schemas.microsoft.com/office/drawing/2014/main" id="{E1283A03-18E7-7E74-591A-558DF30AF2DF}"/>
              </a:ext>
            </a:extLst>
          </p:cNvPr>
          <p:cNvSpPr/>
          <p:nvPr/>
        </p:nvSpPr>
        <p:spPr>
          <a:xfrm>
            <a:off x="7637092" y="4557750"/>
            <a:ext cx="1321442" cy="30777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err="1">
                <a:ln>
                  <a:noFill/>
                </a:ln>
                <a:solidFill>
                  <a:srgbClr val="A1CBB7"/>
                </a:solidFill>
                <a:effectLst/>
                <a:uLnTx/>
                <a:uFillTx/>
                <a:latin typeface="Arial" panose="020B0604020202020204" pitchFamily="34" charset="0"/>
                <a:ea typeface="阿里巴巴普惠体 L" panose="00020600040101010101" pitchFamily="18" charset="-122"/>
                <a:cs typeface="Arial" panose="020B0604020202020204" pitchFamily="34" charset="0"/>
              </a:rPr>
              <a:t>Rôles</a:t>
            </a:r>
            <a:endParaRPr kumimoji="0" lang="zh-CN" altLang="en-US" sz="1400" b="1" i="0" u="none" strike="noStrike" kern="1200" cap="none" spc="0" normalizeH="0" baseline="0" noProof="0" dirty="0">
              <a:ln>
                <a:noFill/>
              </a:ln>
              <a:solidFill>
                <a:srgbClr val="A1CBB7"/>
              </a:solidFill>
              <a:effectLst/>
              <a:uLnTx/>
              <a:uFillTx/>
              <a:latin typeface="Arial" panose="020B0604020202020204" pitchFamily="34" charset="0"/>
              <a:ea typeface="阿里巴巴普惠体 L" panose="00020600040101010101" pitchFamily="18" charset="-122"/>
              <a:cs typeface="Arial" panose="020B0604020202020204" pitchFamily="34" charset="0"/>
            </a:endParaRPr>
          </a:p>
        </p:txBody>
      </p:sp>
      <p:sp>
        <p:nvSpPr>
          <p:cNvPr id="35" name="ZoneTexte 34">
            <a:extLst>
              <a:ext uri="{FF2B5EF4-FFF2-40B4-BE49-F238E27FC236}">
                <a16:creationId xmlns:a16="http://schemas.microsoft.com/office/drawing/2014/main" id="{C37C5C31-D25A-C89C-F44F-F3D778D3B58B}"/>
              </a:ext>
            </a:extLst>
          </p:cNvPr>
          <p:cNvSpPr txBox="1"/>
          <p:nvPr/>
        </p:nvSpPr>
        <p:spPr>
          <a:xfrm>
            <a:off x="7637092" y="5966693"/>
            <a:ext cx="6303818" cy="276999"/>
          </a:xfrm>
          <a:prstGeom prst="rect">
            <a:avLst/>
          </a:prstGeom>
          <a:noFill/>
        </p:spPr>
        <p:txBody>
          <a:bodyPr wrap="square">
            <a:spAutoFit/>
          </a:bodyPr>
          <a:lstStyle/>
          <a:p>
            <a:pPr marL="171450" indent="-171450">
              <a:buFont typeface="Arial" panose="020B0604020202020204" pitchFamily="34" charset="0"/>
              <a:buChar char="•"/>
            </a:pPr>
            <a:r>
              <a:rPr lang="en-US" sz="1200" dirty="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User, Profile, </a:t>
            </a:r>
            <a:r>
              <a:rPr lang="en-US" sz="1200" dirty="0" err="1">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ChatGroup</a:t>
            </a:r>
            <a:r>
              <a:rPr lang="en-US" sz="1200" dirty="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 </a:t>
            </a:r>
            <a:r>
              <a:rPr lang="en-US" sz="1200" dirty="0" err="1" smtClean="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GroupMessage</a:t>
            </a:r>
            <a:endParaRPr lang="fr-FR" sz="1200" dirty="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endParaRPr>
          </a:p>
        </p:txBody>
      </p:sp>
      <p:sp>
        <p:nvSpPr>
          <p:cNvPr id="36" name="矩形 43">
            <a:extLst>
              <a:ext uri="{FF2B5EF4-FFF2-40B4-BE49-F238E27FC236}">
                <a16:creationId xmlns:a16="http://schemas.microsoft.com/office/drawing/2014/main" id="{C1EAD251-4397-A154-2248-4BCC5478C492}"/>
              </a:ext>
            </a:extLst>
          </p:cNvPr>
          <p:cNvSpPr/>
          <p:nvPr/>
        </p:nvSpPr>
        <p:spPr>
          <a:xfrm>
            <a:off x="6677462" y="5880557"/>
            <a:ext cx="448734" cy="449269"/>
          </a:xfrm>
          <a:prstGeom prst="rect">
            <a:avLst/>
          </a:prstGeom>
          <a:solidFill>
            <a:srgbClr val="7FBA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800" dirty="0">
                <a:latin typeface="Arial" panose="020B0604020202020204" pitchFamily="34" charset="0"/>
                <a:cs typeface="Arial" panose="020B0604020202020204" pitchFamily="34" charset="0"/>
              </a:rPr>
              <a:t>2</a:t>
            </a:r>
            <a:endParaRPr lang="zh-CN" altLang="en-US" sz="2800" dirty="0">
              <a:latin typeface="Arial" panose="020B0604020202020204" pitchFamily="34" charset="0"/>
              <a:cs typeface="Arial" panose="020B0604020202020204" pitchFamily="34" charset="0"/>
            </a:endParaRPr>
          </a:p>
        </p:txBody>
      </p:sp>
      <p:sp>
        <p:nvSpPr>
          <p:cNvPr id="49" name="矩形 44">
            <a:extLst>
              <a:ext uri="{FF2B5EF4-FFF2-40B4-BE49-F238E27FC236}">
                <a16:creationId xmlns:a16="http://schemas.microsoft.com/office/drawing/2014/main" id="{7754EA8B-2B46-3BD6-ABFC-0E43B86BBE05}"/>
              </a:ext>
            </a:extLst>
          </p:cNvPr>
          <p:cNvSpPr/>
          <p:nvPr/>
        </p:nvSpPr>
        <p:spPr>
          <a:xfrm>
            <a:off x="7637092" y="5611463"/>
            <a:ext cx="2213490" cy="30777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4572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err="1">
                <a:ln>
                  <a:noFill/>
                </a:ln>
                <a:solidFill>
                  <a:srgbClr val="7FBAB6"/>
                </a:solidFill>
                <a:effectLst/>
                <a:uLnTx/>
                <a:uFillTx/>
                <a:latin typeface="Arial" panose="020B0604020202020204" pitchFamily="34" charset="0"/>
                <a:ea typeface="阿里巴巴普惠体 L" panose="00020600040101010101" pitchFamily="18" charset="-122"/>
                <a:cs typeface="Arial" panose="020B0604020202020204" pitchFamily="34" charset="0"/>
              </a:rPr>
              <a:t>Entités</a:t>
            </a:r>
            <a:r>
              <a:rPr kumimoji="0" lang="en-US" altLang="zh-CN" sz="1400" b="1" i="0" u="none" strike="noStrike" kern="1200" cap="none" spc="0" normalizeH="0" baseline="0" noProof="0" dirty="0">
                <a:ln>
                  <a:noFill/>
                </a:ln>
                <a:solidFill>
                  <a:srgbClr val="7FBAB6"/>
                </a:solidFill>
                <a:effectLst/>
                <a:uLnTx/>
                <a:uFillTx/>
                <a:latin typeface="Arial" panose="020B0604020202020204" pitchFamily="34" charset="0"/>
                <a:ea typeface="阿里巴巴普惠体 L" panose="00020600040101010101" pitchFamily="18" charset="-122"/>
                <a:cs typeface="Arial" panose="020B0604020202020204" pitchFamily="34" charset="0"/>
              </a:rPr>
              <a:t> </a:t>
            </a:r>
            <a:r>
              <a:rPr kumimoji="0" lang="en-US" altLang="zh-CN" sz="1400" b="1" i="0" u="none" strike="noStrike" kern="1200" cap="none" spc="0" normalizeH="0" baseline="0" noProof="0" dirty="0" err="1">
                <a:ln>
                  <a:noFill/>
                </a:ln>
                <a:solidFill>
                  <a:srgbClr val="7FBAB6"/>
                </a:solidFill>
                <a:effectLst/>
                <a:uLnTx/>
                <a:uFillTx/>
                <a:latin typeface="Arial" panose="020B0604020202020204" pitchFamily="34" charset="0"/>
                <a:ea typeface="阿里巴巴普惠体 L" panose="00020600040101010101" pitchFamily="18" charset="-122"/>
                <a:cs typeface="Arial" panose="020B0604020202020204" pitchFamily="34" charset="0"/>
              </a:rPr>
              <a:t>principales</a:t>
            </a:r>
            <a:r>
              <a:rPr kumimoji="0" lang="en-US" altLang="zh-CN" sz="1400" b="1" i="0" u="none" strike="noStrike" kern="1200" cap="none" spc="0" normalizeH="0" baseline="0" noProof="0" dirty="0">
                <a:ln>
                  <a:noFill/>
                </a:ln>
                <a:solidFill>
                  <a:srgbClr val="7FBAB6"/>
                </a:solidFill>
                <a:effectLst/>
                <a:uLnTx/>
                <a:uFillTx/>
                <a:latin typeface="Arial" panose="020B0604020202020204" pitchFamily="34" charset="0"/>
                <a:ea typeface="阿里巴巴普惠体 L" panose="00020600040101010101" pitchFamily="18" charset="-122"/>
                <a:cs typeface="Arial" panose="020B0604020202020204" pitchFamily="34" charset="0"/>
              </a:rPr>
              <a:t> </a:t>
            </a:r>
            <a:endParaRPr kumimoji="0" lang="zh-CN" altLang="en-US" sz="1400" b="1" i="0" u="none" strike="noStrike" kern="1200" cap="none" spc="0" normalizeH="0" baseline="0" noProof="0" dirty="0">
              <a:ln>
                <a:noFill/>
              </a:ln>
              <a:solidFill>
                <a:srgbClr val="7FBAB6"/>
              </a:solidFill>
              <a:effectLst/>
              <a:uLnTx/>
              <a:uFillTx/>
              <a:latin typeface="Arial" panose="020B0604020202020204" pitchFamily="34" charset="0"/>
              <a:ea typeface="阿里巴巴普惠体 L" panose="00020600040101010101" pitchFamily="18" charset="-122"/>
              <a:cs typeface="Arial" panose="020B0604020202020204" pitchFamily="34" charset="0"/>
            </a:endParaRPr>
          </a:p>
        </p:txBody>
      </p:sp>
    </p:spTree>
    <p:extLst>
      <p:ext uri="{BB962C8B-B14F-4D97-AF65-F5344CB8AC3E}">
        <p14:creationId xmlns:p14="http://schemas.microsoft.com/office/powerpoint/2010/main" val="3238970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B1E658-7C7F-6072-920E-6F226B05C0E7}"/>
            </a:ext>
          </a:extLst>
        </p:cNvPr>
        <p:cNvGrpSpPr/>
        <p:nvPr/>
      </p:nvGrpSpPr>
      <p:grpSpPr>
        <a:xfrm>
          <a:off x="0" y="0"/>
          <a:ext cx="0" cy="0"/>
          <a:chOff x="0" y="0"/>
          <a:chExt cx="0" cy="0"/>
        </a:xfrm>
      </p:grpSpPr>
      <p:grpSp>
        <p:nvGrpSpPr>
          <p:cNvPr id="37" name="组合 36">
            <a:extLst>
              <a:ext uri="{FF2B5EF4-FFF2-40B4-BE49-F238E27FC236}">
                <a16:creationId xmlns:a16="http://schemas.microsoft.com/office/drawing/2014/main" id="{4F5143DE-4318-2A67-3C88-A67EDCB4DED4}"/>
              </a:ext>
            </a:extLst>
          </p:cNvPr>
          <p:cNvGrpSpPr/>
          <p:nvPr/>
        </p:nvGrpSpPr>
        <p:grpSpPr>
          <a:xfrm>
            <a:off x="-3242" y="0"/>
            <a:ext cx="12198484" cy="6858000"/>
            <a:chOff x="-3242" y="0"/>
            <a:chExt cx="12198484" cy="6858000"/>
          </a:xfrm>
        </p:grpSpPr>
        <p:grpSp>
          <p:nvGrpSpPr>
            <p:cNvPr id="38" name="组合 37">
              <a:extLst>
                <a:ext uri="{FF2B5EF4-FFF2-40B4-BE49-F238E27FC236}">
                  <a16:creationId xmlns:a16="http://schemas.microsoft.com/office/drawing/2014/main" id="{0F0EE453-98FC-BF8F-FB94-03CBB25D10E3}"/>
                </a:ext>
              </a:extLst>
            </p:cNvPr>
            <p:cNvGrpSpPr/>
            <p:nvPr/>
          </p:nvGrpSpPr>
          <p:grpSpPr>
            <a:xfrm>
              <a:off x="-3242" y="0"/>
              <a:ext cx="12198484" cy="6858000"/>
              <a:chOff x="-3242" y="0"/>
              <a:chExt cx="12198484" cy="6858000"/>
            </a:xfrm>
          </p:grpSpPr>
          <p:grpSp>
            <p:nvGrpSpPr>
              <p:cNvPr id="42" name="组合 41">
                <a:extLst>
                  <a:ext uri="{FF2B5EF4-FFF2-40B4-BE49-F238E27FC236}">
                    <a16:creationId xmlns:a16="http://schemas.microsoft.com/office/drawing/2014/main" id="{706EE7FA-1FB4-0B73-E7CA-3C62E919254A}"/>
                  </a:ext>
                </a:extLst>
              </p:cNvPr>
              <p:cNvGrpSpPr/>
              <p:nvPr/>
            </p:nvGrpSpPr>
            <p:grpSpPr>
              <a:xfrm>
                <a:off x="0" y="0"/>
                <a:ext cx="12192000" cy="6858000"/>
                <a:chOff x="0" y="0"/>
                <a:chExt cx="12192000" cy="6858000"/>
              </a:xfrm>
            </p:grpSpPr>
            <p:sp>
              <p:nvSpPr>
                <p:cNvPr id="60" name="矩形 59">
                  <a:extLst>
                    <a:ext uri="{FF2B5EF4-FFF2-40B4-BE49-F238E27FC236}">
                      <a16:creationId xmlns:a16="http://schemas.microsoft.com/office/drawing/2014/main" id="{5105DD98-F20D-B3D1-B920-71940A70BA8B}"/>
                    </a:ext>
                  </a:extLst>
                </p:cNvPr>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0DB56400-C008-C7C8-143D-88999D908A1E}"/>
                    </a:ext>
                  </a:extLst>
                </p:cNvPr>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矩形 42">
                <a:extLst>
                  <a:ext uri="{FF2B5EF4-FFF2-40B4-BE49-F238E27FC236}">
                    <a16:creationId xmlns:a16="http://schemas.microsoft.com/office/drawing/2014/main" id="{98FD57B1-6188-9DD0-9114-3987F0C5B745}"/>
                  </a:ext>
                </a:extLst>
              </p:cNvPr>
              <p:cNvSpPr/>
              <p:nvPr/>
            </p:nvSpPr>
            <p:spPr>
              <a:xfrm>
                <a:off x="267510" y="214009"/>
                <a:ext cx="11656980" cy="6429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a:extLst>
                  <a:ext uri="{FF2B5EF4-FFF2-40B4-BE49-F238E27FC236}">
                    <a16:creationId xmlns:a16="http://schemas.microsoft.com/office/drawing/2014/main" id="{7F521BEC-EF8F-0239-F74C-869DECADFB8F}"/>
                  </a:ext>
                </a:extLst>
              </p:cNvPr>
              <p:cNvGrpSpPr/>
              <p:nvPr/>
            </p:nvGrpSpPr>
            <p:grpSpPr>
              <a:xfrm>
                <a:off x="-3242" y="1145163"/>
                <a:ext cx="269131" cy="4670771"/>
                <a:chOff x="-3242" y="1145163"/>
                <a:chExt cx="269131" cy="4670771"/>
              </a:xfrm>
            </p:grpSpPr>
            <p:sp>
              <p:nvSpPr>
                <p:cNvPr id="53" name="平行四边形 52">
                  <a:extLst>
                    <a:ext uri="{FF2B5EF4-FFF2-40B4-BE49-F238E27FC236}">
                      <a16:creationId xmlns:a16="http://schemas.microsoft.com/office/drawing/2014/main" id="{639890C0-E3BC-D072-C25E-EF96F2140AD8}"/>
                    </a:ext>
                  </a:extLst>
                </p:cNvPr>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平行四边形 53">
                  <a:extLst>
                    <a:ext uri="{FF2B5EF4-FFF2-40B4-BE49-F238E27FC236}">
                      <a16:creationId xmlns:a16="http://schemas.microsoft.com/office/drawing/2014/main" id="{89040D83-420B-4E1C-640A-29B99C28511E}"/>
                    </a:ext>
                  </a:extLst>
                </p:cNvPr>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平行四边形 54">
                  <a:extLst>
                    <a:ext uri="{FF2B5EF4-FFF2-40B4-BE49-F238E27FC236}">
                      <a16:creationId xmlns:a16="http://schemas.microsoft.com/office/drawing/2014/main" id="{D00999CC-7082-4D40-D73F-CB93691234C3}"/>
                    </a:ext>
                  </a:extLst>
                </p:cNvPr>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平行四边形 55">
                  <a:extLst>
                    <a:ext uri="{FF2B5EF4-FFF2-40B4-BE49-F238E27FC236}">
                      <a16:creationId xmlns:a16="http://schemas.microsoft.com/office/drawing/2014/main" id="{08CBDCF6-0AF4-E6AE-EAF6-96697C95F2BA}"/>
                    </a:ext>
                  </a:extLst>
                </p:cNvPr>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平行四边形 56">
                  <a:extLst>
                    <a:ext uri="{FF2B5EF4-FFF2-40B4-BE49-F238E27FC236}">
                      <a16:creationId xmlns:a16="http://schemas.microsoft.com/office/drawing/2014/main" id="{7BC87390-0E2D-17D9-7572-90A1B5D9A86F}"/>
                    </a:ext>
                  </a:extLst>
                </p:cNvPr>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平行四边形 57">
                  <a:extLst>
                    <a:ext uri="{FF2B5EF4-FFF2-40B4-BE49-F238E27FC236}">
                      <a16:creationId xmlns:a16="http://schemas.microsoft.com/office/drawing/2014/main" id="{F35B8FB9-71DA-07E1-2AFF-7869A603EF52}"/>
                    </a:ext>
                  </a:extLst>
                </p:cNvPr>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平行四边形 58">
                  <a:extLst>
                    <a:ext uri="{FF2B5EF4-FFF2-40B4-BE49-F238E27FC236}">
                      <a16:creationId xmlns:a16="http://schemas.microsoft.com/office/drawing/2014/main" id="{9D020F48-F885-5970-BA69-CEFCED50E7A4}"/>
                    </a:ext>
                  </a:extLst>
                </p:cNvPr>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a:extLst>
                  <a:ext uri="{FF2B5EF4-FFF2-40B4-BE49-F238E27FC236}">
                    <a16:creationId xmlns:a16="http://schemas.microsoft.com/office/drawing/2014/main" id="{F8375E59-6DF1-52CB-E856-4FA112740D55}"/>
                  </a:ext>
                </a:extLst>
              </p:cNvPr>
              <p:cNvGrpSpPr/>
              <p:nvPr/>
            </p:nvGrpSpPr>
            <p:grpSpPr>
              <a:xfrm>
                <a:off x="11926111" y="1145163"/>
                <a:ext cx="269131" cy="4670771"/>
                <a:chOff x="11926111" y="1145163"/>
                <a:chExt cx="269131" cy="4670771"/>
              </a:xfrm>
            </p:grpSpPr>
            <p:sp>
              <p:nvSpPr>
                <p:cNvPr id="46" name="平行四边形 45">
                  <a:extLst>
                    <a:ext uri="{FF2B5EF4-FFF2-40B4-BE49-F238E27FC236}">
                      <a16:creationId xmlns:a16="http://schemas.microsoft.com/office/drawing/2014/main" id="{B4918805-E86A-AC90-1671-0230ABD4BC48}"/>
                    </a:ext>
                  </a:extLst>
                </p:cNvPr>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平行四边形 46">
                  <a:extLst>
                    <a:ext uri="{FF2B5EF4-FFF2-40B4-BE49-F238E27FC236}">
                      <a16:creationId xmlns:a16="http://schemas.microsoft.com/office/drawing/2014/main" id="{DB0E6C48-68F7-0B7A-733C-FEAF33A3B478}"/>
                    </a:ext>
                  </a:extLst>
                </p:cNvPr>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平行四边形 47">
                  <a:extLst>
                    <a:ext uri="{FF2B5EF4-FFF2-40B4-BE49-F238E27FC236}">
                      <a16:creationId xmlns:a16="http://schemas.microsoft.com/office/drawing/2014/main" id="{82145808-4435-0213-179A-4D2554571F43}"/>
                    </a:ext>
                  </a:extLst>
                </p:cNvPr>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平行四边形 48">
                  <a:extLst>
                    <a:ext uri="{FF2B5EF4-FFF2-40B4-BE49-F238E27FC236}">
                      <a16:creationId xmlns:a16="http://schemas.microsoft.com/office/drawing/2014/main" id="{66F08171-401E-C17A-D80A-34C84E5593F8}"/>
                    </a:ext>
                  </a:extLst>
                </p:cNvPr>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平行四边形 49">
                  <a:extLst>
                    <a:ext uri="{FF2B5EF4-FFF2-40B4-BE49-F238E27FC236}">
                      <a16:creationId xmlns:a16="http://schemas.microsoft.com/office/drawing/2014/main" id="{219D376F-2FCD-22DC-11EE-415929D7C8A2}"/>
                    </a:ext>
                  </a:extLst>
                </p:cNvPr>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平行四边形 50">
                  <a:extLst>
                    <a:ext uri="{FF2B5EF4-FFF2-40B4-BE49-F238E27FC236}">
                      <a16:creationId xmlns:a16="http://schemas.microsoft.com/office/drawing/2014/main" id="{B02F6178-1087-CCC8-4DC1-2BAA97CF007B}"/>
                    </a:ext>
                  </a:extLst>
                </p:cNvPr>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平行四边形 51">
                  <a:extLst>
                    <a:ext uri="{FF2B5EF4-FFF2-40B4-BE49-F238E27FC236}">
                      <a16:creationId xmlns:a16="http://schemas.microsoft.com/office/drawing/2014/main" id="{1FCF4E20-BE0D-2BA7-973D-FB0F2ED5316E}"/>
                    </a:ext>
                  </a:extLst>
                </p:cNvPr>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9" name="任意多边形: 形状 38">
              <a:extLst>
                <a:ext uri="{FF2B5EF4-FFF2-40B4-BE49-F238E27FC236}">
                  <a16:creationId xmlns:a16="http://schemas.microsoft.com/office/drawing/2014/main" id="{267F98E6-C128-C85A-6ECA-239873B56F86}"/>
                </a:ext>
              </a:extLst>
            </p:cNvPr>
            <p:cNvSpPr/>
            <p:nvPr/>
          </p:nvSpPr>
          <p:spPr>
            <a:xfrm flipH="1">
              <a:off x="10019070" y="5563402"/>
              <a:ext cx="1740643" cy="975082"/>
            </a:xfrm>
            <a:custGeom>
              <a:avLst/>
              <a:gdLst>
                <a:gd name="connsiteX0" fmla="*/ 0 w 4202349"/>
                <a:gd name="connsiteY0" fmla="*/ 0 h 2354093"/>
                <a:gd name="connsiteX1" fmla="*/ 194553 w 4202349"/>
                <a:gd name="connsiteY1" fmla="*/ 0 h 2354093"/>
                <a:gd name="connsiteX2" fmla="*/ 428017 w 4202349"/>
                <a:gd name="connsiteY2" fmla="*/ 0 h 2354093"/>
                <a:gd name="connsiteX3" fmla="*/ 1712068 w 4202349"/>
                <a:gd name="connsiteY3" fmla="*/ 661480 h 2354093"/>
                <a:gd name="connsiteX4" fmla="*/ 4202349 w 4202349"/>
                <a:gd name="connsiteY4" fmla="*/ 2354093 h 2354093"/>
                <a:gd name="connsiteX5" fmla="*/ 0 w 4202349"/>
                <a:gd name="connsiteY5" fmla="*/ 2354093 h 2354093"/>
                <a:gd name="connsiteX6" fmla="*/ 0 w 4202349"/>
                <a:gd name="connsiteY6" fmla="*/ 58366 h 235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2349" h="2354093">
                  <a:moveTo>
                    <a:pt x="0" y="0"/>
                  </a:moveTo>
                  <a:lnTo>
                    <a:pt x="194553" y="0"/>
                  </a:lnTo>
                  <a:lnTo>
                    <a:pt x="428017" y="0"/>
                  </a:lnTo>
                  <a:lnTo>
                    <a:pt x="1712068" y="661480"/>
                  </a:lnTo>
                  <a:lnTo>
                    <a:pt x="4202349" y="2354093"/>
                  </a:lnTo>
                  <a:lnTo>
                    <a:pt x="0" y="2354093"/>
                  </a:lnTo>
                  <a:lnTo>
                    <a:pt x="0" y="58366"/>
                  </a:lnTo>
                </a:path>
              </a:pathLst>
            </a:custGeom>
            <a:solidFill>
              <a:srgbClr val="F5E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形状 39">
              <a:extLst>
                <a:ext uri="{FF2B5EF4-FFF2-40B4-BE49-F238E27FC236}">
                  <a16:creationId xmlns:a16="http://schemas.microsoft.com/office/drawing/2014/main" id="{15CA7622-23DE-C99B-500F-0BDBC4A9AF19}"/>
                </a:ext>
              </a:extLst>
            </p:cNvPr>
            <p:cNvSpPr/>
            <p:nvPr/>
          </p:nvSpPr>
          <p:spPr>
            <a:xfrm>
              <a:off x="1277053" y="350132"/>
              <a:ext cx="2146570" cy="825647"/>
            </a:xfrm>
            <a:custGeom>
              <a:avLst/>
              <a:gdLst>
                <a:gd name="connsiteX0" fmla="*/ 0 w 4319081"/>
                <a:gd name="connsiteY0" fmla="*/ 0 h 1206230"/>
                <a:gd name="connsiteX1" fmla="*/ 4319081 w 4319081"/>
                <a:gd name="connsiteY1" fmla="*/ 0 h 1206230"/>
                <a:gd name="connsiteX2" fmla="*/ 3793788 w 4319081"/>
                <a:gd name="connsiteY2" fmla="*/ 350196 h 1206230"/>
                <a:gd name="connsiteX3" fmla="*/ 3638145 w 4319081"/>
                <a:gd name="connsiteY3" fmla="*/ 525294 h 1206230"/>
                <a:gd name="connsiteX4" fmla="*/ 3346315 w 4319081"/>
                <a:gd name="connsiteY4" fmla="*/ 661481 h 1206230"/>
                <a:gd name="connsiteX5" fmla="*/ 2723745 w 4319081"/>
                <a:gd name="connsiteY5" fmla="*/ 972766 h 1206230"/>
                <a:gd name="connsiteX6" fmla="*/ 2451371 w 4319081"/>
                <a:gd name="connsiteY6" fmla="*/ 1206230 h 1206230"/>
                <a:gd name="connsiteX7" fmla="*/ 1828800 w 4319081"/>
                <a:gd name="connsiteY7" fmla="*/ 992222 h 1206230"/>
                <a:gd name="connsiteX8" fmla="*/ 972766 w 4319081"/>
                <a:gd name="connsiteY8" fmla="*/ 564205 h 1206230"/>
                <a:gd name="connsiteX9" fmla="*/ 0 w 4319081"/>
                <a:gd name="connsiteY9" fmla="*/ 0 h 120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9081" h="1206230">
                  <a:moveTo>
                    <a:pt x="0" y="0"/>
                  </a:moveTo>
                  <a:lnTo>
                    <a:pt x="4319081" y="0"/>
                  </a:lnTo>
                  <a:lnTo>
                    <a:pt x="3793788" y="350196"/>
                  </a:lnTo>
                  <a:lnTo>
                    <a:pt x="3638145" y="525294"/>
                  </a:lnTo>
                  <a:lnTo>
                    <a:pt x="3346315" y="661481"/>
                  </a:lnTo>
                  <a:lnTo>
                    <a:pt x="2723745" y="972766"/>
                  </a:lnTo>
                  <a:lnTo>
                    <a:pt x="2451371" y="1206230"/>
                  </a:lnTo>
                  <a:lnTo>
                    <a:pt x="1828800" y="992222"/>
                  </a:lnTo>
                  <a:lnTo>
                    <a:pt x="972766" y="564205"/>
                  </a:lnTo>
                  <a:lnTo>
                    <a:pt x="0" y="0"/>
                  </a:lnTo>
                  <a:close/>
                </a:path>
              </a:pathLst>
            </a:custGeom>
            <a:solidFill>
              <a:srgbClr val="7FBA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形状 40">
              <a:extLst>
                <a:ext uri="{FF2B5EF4-FFF2-40B4-BE49-F238E27FC236}">
                  <a16:creationId xmlns:a16="http://schemas.microsoft.com/office/drawing/2014/main" id="{984F77CD-AB8F-6465-D9DD-4E3F4AC22FB6}"/>
                </a:ext>
              </a:extLst>
            </p:cNvPr>
            <p:cNvSpPr/>
            <p:nvPr/>
          </p:nvSpPr>
          <p:spPr>
            <a:xfrm>
              <a:off x="395591" y="350132"/>
              <a:ext cx="1278717" cy="1719968"/>
            </a:xfrm>
            <a:custGeom>
              <a:avLst/>
              <a:gdLst>
                <a:gd name="connsiteX0" fmla="*/ 0 w 5194570"/>
                <a:gd name="connsiteY0" fmla="*/ 0 h 5486400"/>
                <a:gd name="connsiteX1" fmla="*/ 194553 w 5194570"/>
                <a:gd name="connsiteY1" fmla="*/ 0 h 5486400"/>
                <a:gd name="connsiteX2" fmla="*/ 5194570 w 5194570"/>
                <a:gd name="connsiteY2" fmla="*/ 0 h 5486400"/>
                <a:gd name="connsiteX3" fmla="*/ 4766553 w 5194570"/>
                <a:gd name="connsiteY3" fmla="*/ 778213 h 5486400"/>
                <a:gd name="connsiteX4" fmla="*/ 4688732 w 5194570"/>
                <a:gd name="connsiteY4" fmla="*/ 1303507 h 5486400"/>
                <a:gd name="connsiteX5" fmla="*/ 4338536 w 5194570"/>
                <a:gd name="connsiteY5" fmla="*/ 2120630 h 5486400"/>
                <a:gd name="connsiteX6" fmla="*/ 3638144 w 5194570"/>
                <a:gd name="connsiteY6" fmla="*/ 2373549 h 5486400"/>
                <a:gd name="connsiteX7" fmla="*/ 3463046 w 5194570"/>
                <a:gd name="connsiteY7" fmla="*/ 3035030 h 5486400"/>
                <a:gd name="connsiteX8" fmla="*/ 2607012 w 5194570"/>
                <a:gd name="connsiteY8" fmla="*/ 3540868 h 5486400"/>
                <a:gd name="connsiteX9" fmla="*/ 2140085 w 5194570"/>
                <a:gd name="connsiteY9" fmla="*/ 4163438 h 5486400"/>
                <a:gd name="connsiteX10" fmla="*/ 1303506 w 5194570"/>
                <a:gd name="connsiteY10" fmla="*/ 4066162 h 5486400"/>
                <a:gd name="connsiteX11" fmla="*/ 1186774 w 5194570"/>
                <a:gd name="connsiteY11" fmla="*/ 4435813 h 5486400"/>
                <a:gd name="connsiteX12" fmla="*/ 77821 w 5194570"/>
                <a:gd name="connsiteY12" fmla="*/ 5486400 h 5486400"/>
                <a:gd name="connsiteX13" fmla="*/ 38910 w 5194570"/>
                <a:gd name="connsiteY13" fmla="*/ 4066162 h 5486400"/>
                <a:gd name="connsiteX14" fmla="*/ 0 w 5194570"/>
                <a:gd name="connsiteY14" fmla="*/ 0 h 5486400"/>
                <a:gd name="connsiteX0" fmla="*/ 0 w 5194570"/>
                <a:gd name="connsiteY0" fmla="*/ 0 h 5510139"/>
                <a:gd name="connsiteX1" fmla="*/ 194553 w 5194570"/>
                <a:gd name="connsiteY1" fmla="*/ 0 h 5510139"/>
                <a:gd name="connsiteX2" fmla="*/ 5194570 w 5194570"/>
                <a:gd name="connsiteY2" fmla="*/ 0 h 5510139"/>
                <a:gd name="connsiteX3" fmla="*/ 4766553 w 5194570"/>
                <a:gd name="connsiteY3" fmla="*/ 778213 h 5510139"/>
                <a:gd name="connsiteX4" fmla="*/ 4688732 w 5194570"/>
                <a:gd name="connsiteY4" fmla="*/ 1303507 h 5510139"/>
                <a:gd name="connsiteX5" fmla="*/ 4338536 w 5194570"/>
                <a:gd name="connsiteY5" fmla="*/ 2120630 h 5510139"/>
                <a:gd name="connsiteX6" fmla="*/ 3638144 w 5194570"/>
                <a:gd name="connsiteY6" fmla="*/ 2373549 h 5510139"/>
                <a:gd name="connsiteX7" fmla="*/ 3463046 w 5194570"/>
                <a:gd name="connsiteY7" fmla="*/ 3035030 h 5510139"/>
                <a:gd name="connsiteX8" fmla="*/ 2607012 w 5194570"/>
                <a:gd name="connsiteY8" fmla="*/ 3540868 h 5510139"/>
                <a:gd name="connsiteX9" fmla="*/ 2140085 w 5194570"/>
                <a:gd name="connsiteY9" fmla="*/ 4163438 h 5510139"/>
                <a:gd name="connsiteX10" fmla="*/ 1303506 w 5194570"/>
                <a:gd name="connsiteY10" fmla="*/ 4066162 h 5510139"/>
                <a:gd name="connsiteX11" fmla="*/ 1186774 w 5194570"/>
                <a:gd name="connsiteY11" fmla="*/ 4435813 h 5510139"/>
                <a:gd name="connsiteX12" fmla="*/ 77821 w 5194570"/>
                <a:gd name="connsiteY12" fmla="*/ 5510139 h 5510139"/>
                <a:gd name="connsiteX13" fmla="*/ 38910 w 5194570"/>
                <a:gd name="connsiteY13" fmla="*/ 4066162 h 5510139"/>
                <a:gd name="connsiteX14" fmla="*/ 0 w 5194570"/>
                <a:gd name="connsiteY14" fmla="*/ 0 h 5510139"/>
                <a:gd name="connsiteX0" fmla="*/ 0 w 5194570"/>
                <a:gd name="connsiteY0" fmla="*/ 0 h 5510139"/>
                <a:gd name="connsiteX1" fmla="*/ 194553 w 5194570"/>
                <a:gd name="connsiteY1" fmla="*/ 0 h 5510139"/>
                <a:gd name="connsiteX2" fmla="*/ 5194570 w 5194570"/>
                <a:gd name="connsiteY2" fmla="*/ 0 h 5510139"/>
                <a:gd name="connsiteX3" fmla="*/ 4766553 w 5194570"/>
                <a:gd name="connsiteY3" fmla="*/ 778213 h 5510139"/>
                <a:gd name="connsiteX4" fmla="*/ 4688732 w 5194570"/>
                <a:gd name="connsiteY4" fmla="*/ 1303507 h 5510139"/>
                <a:gd name="connsiteX5" fmla="*/ 4338536 w 5194570"/>
                <a:gd name="connsiteY5" fmla="*/ 2120630 h 5510139"/>
                <a:gd name="connsiteX6" fmla="*/ 3638144 w 5194570"/>
                <a:gd name="connsiteY6" fmla="*/ 2373549 h 5510139"/>
                <a:gd name="connsiteX7" fmla="*/ 3463046 w 5194570"/>
                <a:gd name="connsiteY7" fmla="*/ 3035030 h 5510139"/>
                <a:gd name="connsiteX8" fmla="*/ 2607012 w 5194570"/>
                <a:gd name="connsiteY8" fmla="*/ 3540868 h 5510139"/>
                <a:gd name="connsiteX9" fmla="*/ 2140085 w 5194570"/>
                <a:gd name="connsiteY9" fmla="*/ 4163438 h 5510139"/>
                <a:gd name="connsiteX10" fmla="*/ 1303506 w 5194570"/>
                <a:gd name="connsiteY10" fmla="*/ 4066162 h 5510139"/>
                <a:gd name="connsiteX11" fmla="*/ 1186774 w 5194570"/>
                <a:gd name="connsiteY11" fmla="*/ 4435813 h 5510139"/>
                <a:gd name="connsiteX12" fmla="*/ 77821 w 5194570"/>
                <a:gd name="connsiteY12" fmla="*/ 5510139 h 5510139"/>
                <a:gd name="connsiteX13" fmla="*/ 38911 w 5194570"/>
                <a:gd name="connsiteY13" fmla="*/ 4113641 h 5510139"/>
                <a:gd name="connsiteX14" fmla="*/ 0 w 5194570"/>
                <a:gd name="connsiteY14" fmla="*/ 0 h 5510139"/>
                <a:gd name="connsiteX0" fmla="*/ 0 w 5194570"/>
                <a:gd name="connsiteY0" fmla="*/ 0 h 5510139"/>
                <a:gd name="connsiteX1" fmla="*/ 194553 w 5194570"/>
                <a:gd name="connsiteY1" fmla="*/ 0 h 5510139"/>
                <a:gd name="connsiteX2" fmla="*/ 5194570 w 5194570"/>
                <a:gd name="connsiteY2" fmla="*/ 0 h 5510139"/>
                <a:gd name="connsiteX3" fmla="*/ 4766553 w 5194570"/>
                <a:gd name="connsiteY3" fmla="*/ 778213 h 5510139"/>
                <a:gd name="connsiteX4" fmla="*/ 4688732 w 5194570"/>
                <a:gd name="connsiteY4" fmla="*/ 1303507 h 5510139"/>
                <a:gd name="connsiteX5" fmla="*/ 4338536 w 5194570"/>
                <a:gd name="connsiteY5" fmla="*/ 2120630 h 5510139"/>
                <a:gd name="connsiteX6" fmla="*/ 3638144 w 5194570"/>
                <a:gd name="connsiteY6" fmla="*/ 2373549 h 5510139"/>
                <a:gd name="connsiteX7" fmla="*/ 3463046 w 5194570"/>
                <a:gd name="connsiteY7" fmla="*/ 3035030 h 5510139"/>
                <a:gd name="connsiteX8" fmla="*/ 2607012 w 5194570"/>
                <a:gd name="connsiteY8" fmla="*/ 3540868 h 5510139"/>
                <a:gd name="connsiteX9" fmla="*/ 2140085 w 5194570"/>
                <a:gd name="connsiteY9" fmla="*/ 4163438 h 5510139"/>
                <a:gd name="connsiteX10" fmla="*/ 1303506 w 5194570"/>
                <a:gd name="connsiteY10" fmla="*/ 4066162 h 5510139"/>
                <a:gd name="connsiteX11" fmla="*/ 1186774 w 5194570"/>
                <a:gd name="connsiteY11" fmla="*/ 4435813 h 5510139"/>
                <a:gd name="connsiteX12" fmla="*/ 77821 w 5194570"/>
                <a:gd name="connsiteY12" fmla="*/ 5510139 h 5510139"/>
                <a:gd name="connsiteX13" fmla="*/ 215 w 5194570"/>
                <a:gd name="connsiteY13" fmla="*/ 4113641 h 5510139"/>
                <a:gd name="connsiteX14" fmla="*/ 0 w 5194570"/>
                <a:gd name="connsiteY14" fmla="*/ 0 h 5510139"/>
                <a:gd name="connsiteX0" fmla="*/ 0 w 5194570"/>
                <a:gd name="connsiteY0" fmla="*/ 0 h 5530802"/>
                <a:gd name="connsiteX1" fmla="*/ 194553 w 5194570"/>
                <a:gd name="connsiteY1" fmla="*/ 0 h 5530802"/>
                <a:gd name="connsiteX2" fmla="*/ 5194570 w 5194570"/>
                <a:gd name="connsiteY2" fmla="*/ 0 h 5530802"/>
                <a:gd name="connsiteX3" fmla="*/ 4766553 w 5194570"/>
                <a:gd name="connsiteY3" fmla="*/ 778213 h 5530802"/>
                <a:gd name="connsiteX4" fmla="*/ 4688732 w 5194570"/>
                <a:gd name="connsiteY4" fmla="*/ 1303507 h 5530802"/>
                <a:gd name="connsiteX5" fmla="*/ 4338536 w 5194570"/>
                <a:gd name="connsiteY5" fmla="*/ 2120630 h 5530802"/>
                <a:gd name="connsiteX6" fmla="*/ 3638144 w 5194570"/>
                <a:gd name="connsiteY6" fmla="*/ 2373549 h 5530802"/>
                <a:gd name="connsiteX7" fmla="*/ 3463046 w 5194570"/>
                <a:gd name="connsiteY7" fmla="*/ 3035030 h 5530802"/>
                <a:gd name="connsiteX8" fmla="*/ 2607012 w 5194570"/>
                <a:gd name="connsiteY8" fmla="*/ 3540868 h 5530802"/>
                <a:gd name="connsiteX9" fmla="*/ 2140085 w 5194570"/>
                <a:gd name="connsiteY9" fmla="*/ 4163438 h 5530802"/>
                <a:gd name="connsiteX10" fmla="*/ 1303506 w 5194570"/>
                <a:gd name="connsiteY10" fmla="*/ 4066162 h 5530802"/>
                <a:gd name="connsiteX11" fmla="*/ 1186774 w 5194570"/>
                <a:gd name="connsiteY11" fmla="*/ 4435813 h 5530802"/>
                <a:gd name="connsiteX12" fmla="*/ 13329 w 5194570"/>
                <a:gd name="connsiteY12" fmla="*/ 5530802 h 5530802"/>
                <a:gd name="connsiteX13" fmla="*/ 215 w 5194570"/>
                <a:gd name="connsiteY13" fmla="*/ 4113641 h 5530802"/>
                <a:gd name="connsiteX14" fmla="*/ 0 w 5194570"/>
                <a:gd name="connsiteY14" fmla="*/ 0 h 5530802"/>
                <a:gd name="connsiteX0" fmla="*/ 0 w 5194570"/>
                <a:gd name="connsiteY0" fmla="*/ 0 h 5530802"/>
                <a:gd name="connsiteX1" fmla="*/ 194553 w 5194570"/>
                <a:gd name="connsiteY1" fmla="*/ 0 h 5530802"/>
                <a:gd name="connsiteX2" fmla="*/ 5194570 w 5194570"/>
                <a:gd name="connsiteY2" fmla="*/ 0 h 5530802"/>
                <a:gd name="connsiteX3" fmla="*/ 4766553 w 5194570"/>
                <a:gd name="connsiteY3" fmla="*/ 778213 h 5530802"/>
                <a:gd name="connsiteX4" fmla="*/ 4688732 w 5194570"/>
                <a:gd name="connsiteY4" fmla="*/ 1303507 h 5530802"/>
                <a:gd name="connsiteX5" fmla="*/ 4338536 w 5194570"/>
                <a:gd name="connsiteY5" fmla="*/ 2120630 h 5530802"/>
                <a:gd name="connsiteX6" fmla="*/ 3638144 w 5194570"/>
                <a:gd name="connsiteY6" fmla="*/ 2373549 h 5530802"/>
                <a:gd name="connsiteX7" fmla="*/ 3463046 w 5194570"/>
                <a:gd name="connsiteY7" fmla="*/ 3035030 h 5530802"/>
                <a:gd name="connsiteX8" fmla="*/ 2607012 w 5194570"/>
                <a:gd name="connsiteY8" fmla="*/ 3540868 h 5530802"/>
                <a:gd name="connsiteX9" fmla="*/ 2140085 w 5194570"/>
                <a:gd name="connsiteY9" fmla="*/ 4163438 h 5530802"/>
                <a:gd name="connsiteX10" fmla="*/ 1303506 w 5194570"/>
                <a:gd name="connsiteY10" fmla="*/ 4066162 h 5530802"/>
                <a:gd name="connsiteX11" fmla="*/ 1186774 w 5194570"/>
                <a:gd name="connsiteY11" fmla="*/ 4435813 h 5530802"/>
                <a:gd name="connsiteX12" fmla="*/ 430 w 5194570"/>
                <a:gd name="connsiteY12" fmla="*/ 5530802 h 5530802"/>
                <a:gd name="connsiteX13" fmla="*/ 215 w 5194570"/>
                <a:gd name="connsiteY13" fmla="*/ 4113641 h 5530802"/>
                <a:gd name="connsiteX14" fmla="*/ 0 w 5194570"/>
                <a:gd name="connsiteY14" fmla="*/ 0 h 5530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194570" h="5530802">
                  <a:moveTo>
                    <a:pt x="0" y="0"/>
                  </a:moveTo>
                  <a:lnTo>
                    <a:pt x="194553" y="0"/>
                  </a:lnTo>
                  <a:lnTo>
                    <a:pt x="5194570" y="0"/>
                  </a:lnTo>
                  <a:lnTo>
                    <a:pt x="4766553" y="778213"/>
                  </a:lnTo>
                  <a:lnTo>
                    <a:pt x="4688732" y="1303507"/>
                  </a:lnTo>
                  <a:lnTo>
                    <a:pt x="4338536" y="2120630"/>
                  </a:lnTo>
                  <a:lnTo>
                    <a:pt x="3638144" y="2373549"/>
                  </a:lnTo>
                  <a:lnTo>
                    <a:pt x="3463046" y="3035030"/>
                  </a:lnTo>
                  <a:lnTo>
                    <a:pt x="2607012" y="3540868"/>
                  </a:lnTo>
                  <a:lnTo>
                    <a:pt x="2140085" y="4163438"/>
                  </a:lnTo>
                  <a:lnTo>
                    <a:pt x="1303506" y="4066162"/>
                  </a:lnTo>
                  <a:lnTo>
                    <a:pt x="1186774" y="4435813"/>
                  </a:lnTo>
                  <a:lnTo>
                    <a:pt x="430" y="5530802"/>
                  </a:lnTo>
                  <a:cubicBezTo>
                    <a:pt x="358" y="5058415"/>
                    <a:pt x="287" y="4586028"/>
                    <a:pt x="215" y="4113641"/>
                  </a:cubicBezTo>
                  <a:cubicBezTo>
                    <a:pt x="143" y="2742427"/>
                    <a:pt x="72" y="1371214"/>
                    <a:pt x="0" y="0"/>
                  </a:cubicBezTo>
                  <a:close/>
                </a:path>
              </a:pathLst>
            </a:custGeom>
            <a:solidFill>
              <a:srgbClr val="E9E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4" name="文本框 93">
            <a:extLst>
              <a:ext uri="{FF2B5EF4-FFF2-40B4-BE49-F238E27FC236}">
                <a16:creationId xmlns:a16="http://schemas.microsoft.com/office/drawing/2014/main" id="{F0A5682A-D139-803F-C40A-2C044B058D3F}"/>
              </a:ext>
            </a:extLst>
          </p:cNvPr>
          <p:cNvSpPr txBox="1"/>
          <p:nvPr/>
        </p:nvSpPr>
        <p:spPr>
          <a:xfrm>
            <a:off x="1277053" y="3018884"/>
            <a:ext cx="9879628" cy="923330"/>
          </a:xfrm>
          <a:prstGeom prst="rect">
            <a:avLst/>
          </a:prstGeom>
          <a:noFill/>
        </p:spPr>
        <p:txBody>
          <a:bodyPr wrap="none" rtlCol="0">
            <a:spAutoFit/>
          </a:bodyPr>
          <a:lstStyle/>
          <a:p>
            <a:r>
              <a:rPr lang="fr-FR" sz="5400" dirty="0">
                <a:solidFill>
                  <a:srgbClr val="E7C4C0"/>
                </a:solidFill>
                <a:latin typeface="Arial" panose="020B0604020202020204" pitchFamily="34" charset="0"/>
                <a:cs typeface="Arial" panose="020B0604020202020204" pitchFamily="34" charset="0"/>
              </a:rPr>
              <a:t>Diagramme de Cas d’Utilisation</a:t>
            </a:r>
            <a:endParaRPr lang="fr-FR" sz="5400" dirty="0">
              <a:solidFill>
                <a:srgbClr val="E7C4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745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037FFDB8-F8A2-4C22-A1B1-8A65E7F212E2}"/>
              </a:ext>
            </a:extLst>
          </p:cNvPr>
          <p:cNvGrpSpPr/>
          <p:nvPr/>
        </p:nvGrpSpPr>
        <p:grpSpPr>
          <a:xfrm>
            <a:off x="-3242" y="0"/>
            <a:ext cx="12198484" cy="6858000"/>
            <a:chOff x="-3242" y="0"/>
            <a:chExt cx="12198484" cy="6858000"/>
          </a:xfrm>
        </p:grpSpPr>
        <p:grpSp>
          <p:nvGrpSpPr>
            <p:cNvPr id="9" name="组合 8">
              <a:extLst>
                <a:ext uri="{FF2B5EF4-FFF2-40B4-BE49-F238E27FC236}">
                  <a16:creationId xmlns:a16="http://schemas.microsoft.com/office/drawing/2014/main" id="{1546614E-CB41-45B0-BCCE-97678E301D0E}"/>
                </a:ext>
              </a:extLst>
            </p:cNvPr>
            <p:cNvGrpSpPr/>
            <p:nvPr/>
          </p:nvGrpSpPr>
          <p:grpSpPr>
            <a:xfrm>
              <a:off x="0" y="0"/>
              <a:ext cx="12192000" cy="6858000"/>
              <a:chOff x="0" y="0"/>
              <a:chExt cx="12192000" cy="6858000"/>
            </a:xfrm>
          </p:grpSpPr>
          <p:sp>
            <p:nvSpPr>
              <p:cNvPr id="27" name="矩形 26">
                <a:extLst>
                  <a:ext uri="{FF2B5EF4-FFF2-40B4-BE49-F238E27FC236}">
                    <a16:creationId xmlns:a16="http://schemas.microsoft.com/office/drawing/2014/main" id="{8BBD173D-7A17-47AA-AD8C-75CD82B1E307}"/>
                  </a:ext>
                </a:extLst>
              </p:cNvPr>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F2CB0E40-1DF0-48A0-9B94-FAAEA6099345}"/>
                  </a:ext>
                </a:extLst>
              </p:cNvPr>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a:extLst>
                <a:ext uri="{FF2B5EF4-FFF2-40B4-BE49-F238E27FC236}">
                  <a16:creationId xmlns:a16="http://schemas.microsoft.com/office/drawing/2014/main" id="{5F55A5C1-1EC1-4121-812F-6ED837D78B74}"/>
                </a:ext>
              </a:extLst>
            </p:cNvPr>
            <p:cNvSpPr/>
            <p:nvPr/>
          </p:nvSpPr>
          <p:spPr>
            <a:xfrm>
              <a:off x="165708" y="141457"/>
              <a:ext cx="11860584" cy="6575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CCCE3BC6-D0BB-4304-BE7B-12B55038FD8E}"/>
                </a:ext>
              </a:extLst>
            </p:cNvPr>
            <p:cNvGrpSpPr/>
            <p:nvPr/>
          </p:nvGrpSpPr>
          <p:grpSpPr>
            <a:xfrm>
              <a:off x="-3242" y="1145163"/>
              <a:ext cx="269131" cy="4670771"/>
              <a:chOff x="-3242" y="1145163"/>
              <a:chExt cx="269131" cy="4670771"/>
            </a:xfrm>
          </p:grpSpPr>
          <p:sp>
            <p:nvSpPr>
              <p:cNvPr id="20" name="平行四边形 19">
                <a:extLst>
                  <a:ext uri="{FF2B5EF4-FFF2-40B4-BE49-F238E27FC236}">
                    <a16:creationId xmlns:a16="http://schemas.microsoft.com/office/drawing/2014/main" id="{69C3716C-D217-4738-8F31-2FE659429D5C}"/>
                  </a:ext>
                </a:extLst>
              </p:cNvPr>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a:extLst>
                  <a:ext uri="{FF2B5EF4-FFF2-40B4-BE49-F238E27FC236}">
                    <a16:creationId xmlns:a16="http://schemas.microsoft.com/office/drawing/2014/main" id="{78B57F3D-A592-4C6A-AA8D-64AD57113878}"/>
                  </a:ext>
                </a:extLst>
              </p:cNvPr>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平行四边形 21">
                <a:extLst>
                  <a:ext uri="{FF2B5EF4-FFF2-40B4-BE49-F238E27FC236}">
                    <a16:creationId xmlns:a16="http://schemas.microsoft.com/office/drawing/2014/main" id="{503026D4-6091-4AFE-848B-C820A5CF16CE}"/>
                  </a:ext>
                </a:extLst>
              </p:cNvPr>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平行四边形 22">
                <a:extLst>
                  <a:ext uri="{FF2B5EF4-FFF2-40B4-BE49-F238E27FC236}">
                    <a16:creationId xmlns:a16="http://schemas.microsoft.com/office/drawing/2014/main" id="{C3080123-9B2F-4237-8B70-3B56568F36DE}"/>
                  </a:ext>
                </a:extLst>
              </p:cNvPr>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平行四边形 23">
                <a:extLst>
                  <a:ext uri="{FF2B5EF4-FFF2-40B4-BE49-F238E27FC236}">
                    <a16:creationId xmlns:a16="http://schemas.microsoft.com/office/drawing/2014/main" id="{FDA13302-16DF-4765-B99A-4975C557D8F3}"/>
                  </a:ext>
                </a:extLst>
              </p:cNvPr>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a:extLst>
                  <a:ext uri="{FF2B5EF4-FFF2-40B4-BE49-F238E27FC236}">
                    <a16:creationId xmlns:a16="http://schemas.microsoft.com/office/drawing/2014/main" id="{7F8FC677-19B1-49E7-8829-67C97D6E1645}"/>
                  </a:ext>
                </a:extLst>
              </p:cNvPr>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平行四边形 25">
                <a:extLst>
                  <a:ext uri="{FF2B5EF4-FFF2-40B4-BE49-F238E27FC236}">
                    <a16:creationId xmlns:a16="http://schemas.microsoft.com/office/drawing/2014/main" id="{584856BE-3BC8-4C7E-A050-8AAB96FE15D2}"/>
                  </a:ext>
                </a:extLst>
              </p:cNvPr>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a:extLst>
                <a:ext uri="{FF2B5EF4-FFF2-40B4-BE49-F238E27FC236}">
                  <a16:creationId xmlns:a16="http://schemas.microsoft.com/office/drawing/2014/main" id="{8E8BA2C3-CF0C-48EA-A766-529358B3AE5D}"/>
                </a:ext>
              </a:extLst>
            </p:cNvPr>
            <p:cNvGrpSpPr/>
            <p:nvPr/>
          </p:nvGrpSpPr>
          <p:grpSpPr>
            <a:xfrm>
              <a:off x="11926111" y="1145163"/>
              <a:ext cx="269131" cy="4670771"/>
              <a:chOff x="11926111" y="1145163"/>
              <a:chExt cx="269131" cy="4670771"/>
            </a:xfrm>
          </p:grpSpPr>
          <p:sp>
            <p:nvSpPr>
              <p:cNvPr id="13" name="平行四边形 12">
                <a:extLst>
                  <a:ext uri="{FF2B5EF4-FFF2-40B4-BE49-F238E27FC236}">
                    <a16:creationId xmlns:a16="http://schemas.microsoft.com/office/drawing/2014/main" id="{6A5139C6-197D-4441-85C3-0501C6D7AAAB}"/>
                  </a:ext>
                </a:extLst>
              </p:cNvPr>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a:extLst>
                  <a:ext uri="{FF2B5EF4-FFF2-40B4-BE49-F238E27FC236}">
                    <a16:creationId xmlns:a16="http://schemas.microsoft.com/office/drawing/2014/main" id="{E7313075-87B6-4E24-BED5-0300438CB6B0}"/>
                  </a:ext>
                </a:extLst>
              </p:cNvPr>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a:extLst>
                  <a:ext uri="{FF2B5EF4-FFF2-40B4-BE49-F238E27FC236}">
                    <a16:creationId xmlns:a16="http://schemas.microsoft.com/office/drawing/2014/main" id="{417A7EB6-95C4-4306-84EB-DF7E485160C3}"/>
                  </a:ext>
                </a:extLst>
              </p:cNvPr>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a:extLst>
                  <a:ext uri="{FF2B5EF4-FFF2-40B4-BE49-F238E27FC236}">
                    <a16:creationId xmlns:a16="http://schemas.microsoft.com/office/drawing/2014/main" id="{C675A1C8-F813-4E71-9512-035DAB03DB6B}"/>
                  </a:ext>
                </a:extLst>
              </p:cNvPr>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a:extLst>
                  <a:ext uri="{FF2B5EF4-FFF2-40B4-BE49-F238E27FC236}">
                    <a16:creationId xmlns:a16="http://schemas.microsoft.com/office/drawing/2014/main" id="{439B6E27-247D-43A5-B4EC-EB6A0E02C804}"/>
                  </a:ext>
                </a:extLst>
              </p:cNvPr>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a:extLst>
                  <a:ext uri="{FF2B5EF4-FFF2-40B4-BE49-F238E27FC236}">
                    <a16:creationId xmlns:a16="http://schemas.microsoft.com/office/drawing/2014/main" id="{892BDD11-C5E2-4A66-8EE0-C4A51E3698D8}"/>
                  </a:ext>
                </a:extLst>
              </p:cNvPr>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a:extLst>
                  <a:ext uri="{FF2B5EF4-FFF2-40B4-BE49-F238E27FC236}">
                    <a16:creationId xmlns:a16="http://schemas.microsoft.com/office/drawing/2014/main" id="{66D39263-4D0C-4DEC-A105-AD9FF68BE630}"/>
                  </a:ext>
                </a:extLst>
              </p:cNvPr>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9" name="椭圆 28">
            <a:extLst>
              <a:ext uri="{FF2B5EF4-FFF2-40B4-BE49-F238E27FC236}">
                <a16:creationId xmlns:a16="http://schemas.microsoft.com/office/drawing/2014/main" id="{B90036F0-3CCD-4F34-AD0F-4EF4F87BA84A}"/>
              </a:ext>
            </a:extLst>
          </p:cNvPr>
          <p:cNvSpPr/>
          <p:nvPr/>
        </p:nvSpPr>
        <p:spPr>
          <a:xfrm>
            <a:off x="1601002" y="1444154"/>
            <a:ext cx="562678" cy="562678"/>
          </a:xfrm>
          <a:prstGeom prst="ellipse">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latin typeface="Arial" panose="020B0604020202020204" pitchFamily="34" charset="0"/>
                <a:cs typeface="Arial" panose="020B0604020202020204" pitchFamily="34" charset="0"/>
              </a:rPr>
              <a:t>1</a:t>
            </a:r>
            <a:endParaRPr lang="zh-CN" altLang="en-US" sz="2800">
              <a:latin typeface="Arial" panose="020B0604020202020204" pitchFamily="34" charset="0"/>
              <a:cs typeface="Arial" panose="020B0604020202020204" pitchFamily="34" charset="0"/>
            </a:endParaRPr>
          </a:p>
        </p:txBody>
      </p:sp>
      <p:sp>
        <p:nvSpPr>
          <p:cNvPr id="30" name="矩形 29">
            <a:extLst>
              <a:ext uri="{FF2B5EF4-FFF2-40B4-BE49-F238E27FC236}">
                <a16:creationId xmlns:a16="http://schemas.microsoft.com/office/drawing/2014/main" id="{56325800-AA05-4E44-9E8E-95C673605B60}"/>
              </a:ext>
            </a:extLst>
          </p:cNvPr>
          <p:cNvSpPr/>
          <p:nvPr/>
        </p:nvSpPr>
        <p:spPr>
          <a:xfrm flipH="1">
            <a:off x="2407357" y="1394677"/>
            <a:ext cx="2977006" cy="889154"/>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defRPr/>
            </a:pPr>
            <a:r>
              <a:rPr lang="fr-FR" altLang="zh-CN" sz="1200" b="1" dirty="0" smtClean="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Utilisateur </a:t>
            </a:r>
            <a:r>
              <a:rPr lang="fr-FR" altLang="zh-CN" sz="1200" b="1" dirty="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Anonyme </a:t>
            </a:r>
            <a:r>
              <a:rPr lang="fr-FR" altLang="zh-CN" sz="1200" b="1" dirty="0" smtClean="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 </a:t>
            </a:r>
            <a:r>
              <a:rPr lang="fr-FR" altLang="zh-CN" sz="1200" dirty="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Inscription, connexion, consultation des profils publics.</a:t>
            </a:r>
            <a:endParaRPr kumimoji="0" lang="en-US" altLang="zh-CN" sz="1200" b="0"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ea typeface="阿里巴巴普惠体 L" panose="00020600040101010101" pitchFamily="18" charset="-122"/>
              <a:cs typeface="Arial" panose="020B0604020202020204" pitchFamily="34" charset="0"/>
            </a:endParaRPr>
          </a:p>
        </p:txBody>
      </p:sp>
      <p:sp>
        <p:nvSpPr>
          <p:cNvPr id="31" name="椭圆 30">
            <a:extLst>
              <a:ext uri="{FF2B5EF4-FFF2-40B4-BE49-F238E27FC236}">
                <a16:creationId xmlns:a16="http://schemas.microsoft.com/office/drawing/2014/main" id="{769B85C6-8CE6-4E8A-9F32-7EF0A9091E61}"/>
              </a:ext>
            </a:extLst>
          </p:cNvPr>
          <p:cNvSpPr/>
          <p:nvPr/>
        </p:nvSpPr>
        <p:spPr>
          <a:xfrm>
            <a:off x="1601002" y="2627402"/>
            <a:ext cx="562678" cy="562678"/>
          </a:xfrm>
          <a:prstGeom prst="ellipse">
            <a:avLst/>
          </a:prstGeom>
          <a:solidFill>
            <a:srgbClr val="7FBA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latin typeface="Arial" panose="020B0604020202020204" pitchFamily="34" charset="0"/>
                <a:cs typeface="Arial" panose="020B0604020202020204" pitchFamily="34" charset="0"/>
              </a:rPr>
              <a:t>2</a:t>
            </a:r>
            <a:endParaRPr lang="zh-CN" altLang="en-US" sz="2800">
              <a:latin typeface="Arial" panose="020B0604020202020204" pitchFamily="34" charset="0"/>
              <a:cs typeface="Arial" panose="020B0604020202020204" pitchFamily="34" charset="0"/>
            </a:endParaRPr>
          </a:p>
        </p:txBody>
      </p:sp>
      <p:sp>
        <p:nvSpPr>
          <p:cNvPr id="48" name="文本框 47">
            <a:extLst>
              <a:ext uri="{FF2B5EF4-FFF2-40B4-BE49-F238E27FC236}">
                <a16:creationId xmlns:a16="http://schemas.microsoft.com/office/drawing/2014/main" id="{21AD9B66-AD28-4579-9A3E-3C402C9C9D75}"/>
              </a:ext>
            </a:extLst>
          </p:cNvPr>
          <p:cNvSpPr txBox="1"/>
          <p:nvPr/>
        </p:nvSpPr>
        <p:spPr>
          <a:xfrm>
            <a:off x="8782050" y="1791766"/>
            <a:ext cx="433070" cy="52197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A</a:t>
            </a:r>
          </a:p>
        </p:txBody>
      </p:sp>
      <p:sp>
        <p:nvSpPr>
          <p:cNvPr id="49" name="文本框 48">
            <a:extLst>
              <a:ext uri="{FF2B5EF4-FFF2-40B4-BE49-F238E27FC236}">
                <a16:creationId xmlns:a16="http://schemas.microsoft.com/office/drawing/2014/main" id="{C710FBB4-358E-48F7-988E-089D676C8CAF}"/>
              </a:ext>
            </a:extLst>
          </p:cNvPr>
          <p:cNvSpPr txBox="1"/>
          <p:nvPr/>
        </p:nvSpPr>
        <p:spPr>
          <a:xfrm>
            <a:off x="8776410" y="3927906"/>
            <a:ext cx="444352" cy="52322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C</a:t>
            </a:r>
          </a:p>
        </p:txBody>
      </p:sp>
      <p:sp>
        <p:nvSpPr>
          <p:cNvPr id="50" name="文本框 49">
            <a:extLst>
              <a:ext uri="{FF2B5EF4-FFF2-40B4-BE49-F238E27FC236}">
                <a16:creationId xmlns:a16="http://schemas.microsoft.com/office/drawing/2014/main" id="{4B865E16-D961-4779-946B-8FBB10C0AFD3}"/>
              </a:ext>
            </a:extLst>
          </p:cNvPr>
          <p:cNvSpPr txBox="1"/>
          <p:nvPr/>
        </p:nvSpPr>
        <p:spPr>
          <a:xfrm>
            <a:off x="8069279" y="2885236"/>
            <a:ext cx="423514" cy="52322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B</a:t>
            </a:r>
          </a:p>
        </p:txBody>
      </p:sp>
      <p:sp>
        <p:nvSpPr>
          <p:cNvPr id="51" name="文本框 50">
            <a:extLst>
              <a:ext uri="{FF2B5EF4-FFF2-40B4-BE49-F238E27FC236}">
                <a16:creationId xmlns:a16="http://schemas.microsoft.com/office/drawing/2014/main" id="{4EA3687D-EAF1-4249-805E-405252486BE5}"/>
              </a:ext>
            </a:extLst>
          </p:cNvPr>
          <p:cNvSpPr txBox="1"/>
          <p:nvPr/>
        </p:nvSpPr>
        <p:spPr>
          <a:xfrm>
            <a:off x="8054023" y="5021376"/>
            <a:ext cx="454025" cy="52197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D</a:t>
            </a:r>
          </a:p>
        </p:txBody>
      </p:sp>
      <p:sp>
        <p:nvSpPr>
          <p:cNvPr id="3" name="ZoneTexte 2">
            <a:extLst>
              <a:ext uri="{FF2B5EF4-FFF2-40B4-BE49-F238E27FC236}">
                <a16:creationId xmlns:a16="http://schemas.microsoft.com/office/drawing/2014/main" id="{37D645A5-450F-3588-3413-2317F3D7B49B}"/>
              </a:ext>
            </a:extLst>
          </p:cNvPr>
          <p:cNvSpPr txBox="1"/>
          <p:nvPr/>
        </p:nvSpPr>
        <p:spPr>
          <a:xfrm>
            <a:off x="938595" y="423474"/>
            <a:ext cx="6303818" cy="400110"/>
          </a:xfrm>
          <a:prstGeom prst="rect">
            <a:avLst/>
          </a:prstGeom>
          <a:noFill/>
        </p:spPr>
        <p:txBody>
          <a:bodyPr wrap="square">
            <a:spAutoFit/>
          </a:bodyPr>
          <a:lstStyle/>
          <a:p>
            <a:r>
              <a:rPr lang="fr-FR" sz="2000" dirty="0">
                <a:solidFill>
                  <a:srgbClr val="E7C4C0"/>
                </a:solidFill>
                <a:latin typeface="Arial" panose="020B0604020202020204" pitchFamily="34" charset="0"/>
                <a:cs typeface="Arial" panose="020B0604020202020204" pitchFamily="34" charset="0"/>
              </a:rPr>
              <a:t>Diagramme de Cas d’Utilisation</a:t>
            </a:r>
          </a:p>
        </p:txBody>
      </p:sp>
      <p:pic>
        <p:nvPicPr>
          <p:cNvPr id="4" name="Image 3">
            <a:extLst>
              <a:ext uri="{FF2B5EF4-FFF2-40B4-BE49-F238E27FC236}">
                <a16:creationId xmlns:a16="http://schemas.microsoft.com/office/drawing/2014/main" id="{A5069ED6-DA0D-E7E8-83A2-4D8C8440F6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2993" y="235675"/>
            <a:ext cx="5366834" cy="6316980"/>
          </a:xfrm>
          <a:prstGeom prst="rect">
            <a:avLst/>
          </a:prstGeom>
        </p:spPr>
      </p:pic>
      <p:sp>
        <p:nvSpPr>
          <p:cNvPr id="8" name="Rectangle 3">
            <a:extLst>
              <a:ext uri="{FF2B5EF4-FFF2-40B4-BE49-F238E27FC236}">
                <a16:creationId xmlns:a16="http://schemas.microsoft.com/office/drawing/2014/main" id="{EA2EF1F0-3EE0-EE6F-894F-6C918C0992C1}"/>
              </a:ext>
            </a:extLst>
          </p:cNvPr>
          <p:cNvSpPr>
            <a:spLocks noChangeArrowheads="1"/>
          </p:cNvSpPr>
          <p:nvPr/>
        </p:nvSpPr>
        <p:spPr bwMode="auto">
          <a:xfrm>
            <a:off x="2296484" y="2553330"/>
            <a:ext cx="399981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tabLst/>
              <a:defRPr/>
            </a:pPr>
            <a:r>
              <a:rPr lang="fr-FR" altLang="fr-FR" sz="1200" b="1" dirty="0" smtClean="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Utilisateur </a:t>
            </a:r>
            <a:r>
              <a:rPr lang="fr-FR" altLang="fr-FR" sz="1200" b="1" dirty="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Authentifié</a:t>
            </a:r>
            <a:r>
              <a:rPr lang="fr-FR" altLang="fr-FR" sz="1200" dirty="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 </a:t>
            </a:r>
            <a:r>
              <a:rPr lang="fr-FR" altLang="fr-FR" sz="1200" dirty="0" smtClean="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 </a:t>
            </a:r>
            <a:r>
              <a:rPr lang="fr-FR" altLang="fr-FR" sz="1200" dirty="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Gestion complète du profil, envoi de messages, participation aux chats publics et privés, création de groupes.</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33" name="椭圆 30">
            <a:extLst>
              <a:ext uri="{FF2B5EF4-FFF2-40B4-BE49-F238E27FC236}">
                <a16:creationId xmlns:a16="http://schemas.microsoft.com/office/drawing/2014/main" id="{769B85C6-8CE6-4E8A-9F32-7EF0A9091E61}"/>
              </a:ext>
            </a:extLst>
          </p:cNvPr>
          <p:cNvSpPr/>
          <p:nvPr/>
        </p:nvSpPr>
        <p:spPr>
          <a:xfrm>
            <a:off x="1617861" y="3791963"/>
            <a:ext cx="562678" cy="562678"/>
          </a:xfrm>
          <a:prstGeom prst="ellipse">
            <a:avLst/>
          </a:prstGeom>
          <a:solidFill>
            <a:srgbClr val="7FBA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latin typeface="Arial" panose="020B0604020202020204" pitchFamily="34" charset="0"/>
                <a:cs typeface="Arial" panose="020B0604020202020204" pitchFamily="34" charset="0"/>
              </a:rPr>
              <a:t>2</a:t>
            </a:r>
            <a:endParaRPr lang="zh-CN" altLang="en-US" sz="2800">
              <a:latin typeface="Arial" panose="020B0604020202020204" pitchFamily="34" charset="0"/>
              <a:cs typeface="Arial" panose="020B0604020202020204" pitchFamily="34" charset="0"/>
            </a:endParaRPr>
          </a:p>
        </p:txBody>
      </p:sp>
      <p:sp>
        <p:nvSpPr>
          <p:cNvPr id="36" name="Rectangle 3">
            <a:extLst>
              <a:ext uri="{FF2B5EF4-FFF2-40B4-BE49-F238E27FC236}">
                <a16:creationId xmlns:a16="http://schemas.microsoft.com/office/drawing/2014/main" id="{EA2EF1F0-3EE0-EE6F-894F-6C918C0992C1}"/>
              </a:ext>
            </a:extLst>
          </p:cNvPr>
          <p:cNvSpPr>
            <a:spLocks noChangeArrowheads="1"/>
          </p:cNvSpPr>
          <p:nvPr/>
        </p:nvSpPr>
        <p:spPr bwMode="auto">
          <a:xfrm>
            <a:off x="2288021" y="3629662"/>
            <a:ext cx="399981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tabLst/>
              <a:defRPr/>
            </a:pPr>
            <a:r>
              <a:rPr lang="fr-FR" altLang="fr-FR" sz="1200" b="1" dirty="0" smtClean="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Administrateur </a:t>
            </a:r>
            <a:r>
              <a:rPr lang="fr-FR" altLang="fr-FR" sz="1200" b="1" dirty="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de </a:t>
            </a:r>
            <a:r>
              <a:rPr lang="fr-FR" altLang="fr-FR" sz="1200" b="1" dirty="0" err="1" smtClean="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GroupeChat</a:t>
            </a:r>
            <a:r>
              <a:rPr lang="fr-FR" altLang="fr-FR" sz="1200" b="1" dirty="0" smtClean="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 : </a:t>
            </a:r>
            <a:r>
              <a:rPr lang="fr-FR" altLang="fr-FR" sz="1200" dirty="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Gestion avancée des groupes (édition, ajout/suppression de membres, suppression du groupe).</a:t>
            </a:r>
            <a:endParaRPr kumimoji="0" lang="fr-FR" altLang="fr-FR"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187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8148A1-3C32-E7BE-92E1-EE8249FF0E03}"/>
            </a:ext>
          </a:extLst>
        </p:cNvPr>
        <p:cNvGrpSpPr/>
        <p:nvPr/>
      </p:nvGrpSpPr>
      <p:grpSpPr>
        <a:xfrm>
          <a:off x="0" y="0"/>
          <a:ext cx="0" cy="0"/>
          <a:chOff x="0" y="0"/>
          <a:chExt cx="0" cy="0"/>
        </a:xfrm>
      </p:grpSpPr>
      <p:grpSp>
        <p:nvGrpSpPr>
          <p:cNvPr id="37" name="组合 36">
            <a:extLst>
              <a:ext uri="{FF2B5EF4-FFF2-40B4-BE49-F238E27FC236}">
                <a16:creationId xmlns:a16="http://schemas.microsoft.com/office/drawing/2014/main" id="{E88715D7-6B9E-16DA-769B-BAB417EA9A9D}"/>
              </a:ext>
            </a:extLst>
          </p:cNvPr>
          <p:cNvGrpSpPr/>
          <p:nvPr/>
        </p:nvGrpSpPr>
        <p:grpSpPr>
          <a:xfrm>
            <a:off x="-3242" y="0"/>
            <a:ext cx="12198484" cy="6858000"/>
            <a:chOff x="-3242" y="0"/>
            <a:chExt cx="12198484" cy="6858000"/>
          </a:xfrm>
        </p:grpSpPr>
        <p:grpSp>
          <p:nvGrpSpPr>
            <p:cNvPr id="38" name="组合 37">
              <a:extLst>
                <a:ext uri="{FF2B5EF4-FFF2-40B4-BE49-F238E27FC236}">
                  <a16:creationId xmlns:a16="http://schemas.microsoft.com/office/drawing/2014/main" id="{F73A24AD-469B-5062-3B7D-65001F0A22DB}"/>
                </a:ext>
              </a:extLst>
            </p:cNvPr>
            <p:cNvGrpSpPr/>
            <p:nvPr/>
          </p:nvGrpSpPr>
          <p:grpSpPr>
            <a:xfrm>
              <a:off x="-3242" y="0"/>
              <a:ext cx="12198484" cy="6858000"/>
              <a:chOff x="-3242" y="0"/>
              <a:chExt cx="12198484" cy="6858000"/>
            </a:xfrm>
          </p:grpSpPr>
          <p:grpSp>
            <p:nvGrpSpPr>
              <p:cNvPr id="42" name="组合 41">
                <a:extLst>
                  <a:ext uri="{FF2B5EF4-FFF2-40B4-BE49-F238E27FC236}">
                    <a16:creationId xmlns:a16="http://schemas.microsoft.com/office/drawing/2014/main" id="{440F216D-DC2E-0D9A-6B07-79528D16E259}"/>
                  </a:ext>
                </a:extLst>
              </p:cNvPr>
              <p:cNvGrpSpPr/>
              <p:nvPr/>
            </p:nvGrpSpPr>
            <p:grpSpPr>
              <a:xfrm>
                <a:off x="0" y="0"/>
                <a:ext cx="12192000" cy="6858000"/>
                <a:chOff x="0" y="0"/>
                <a:chExt cx="12192000" cy="6858000"/>
              </a:xfrm>
            </p:grpSpPr>
            <p:sp>
              <p:nvSpPr>
                <p:cNvPr id="60" name="矩形 59">
                  <a:extLst>
                    <a:ext uri="{FF2B5EF4-FFF2-40B4-BE49-F238E27FC236}">
                      <a16:creationId xmlns:a16="http://schemas.microsoft.com/office/drawing/2014/main" id="{942B159D-C468-D9E8-2798-5EC120D13A47}"/>
                    </a:ext>
                  </a:extLst>
                </p:cNvPr>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3F835E1E-2861-A365-E05D-922CB1240973}"/>
                    </a:ext>
                  </a:extLst>
                </p:cNvPr>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矩形 42">
                <a:extLst>
                  <a:ext uri="{FF2B5EF4-FFF2-40B4-BE49-F238E27FC236}">
                    <a16:creationId xmlns:a16="http://schemas.microsoft.com/office/drawing/2014/main" id="{6C614143-44E9-B530-1921-15E60FB3FAB5}"/>
                  </a:ext>
                </a:extLst>
              </p:cNvPr>
              <p:cNvSpPr/>
              <p:nvPr/>
            </p:nvSpPr>
            <p:spPr>
              <a:xfrm>
                <a:off x="267510" y="214009"/>
                <a:ext cx="11656980" cy="6429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a:extLst>
                  <a:ext uri="{FF2B5EF4-FFF2-40B4-BE49-F238E27FC236}">
                    <a16:creationId xmlns:a16="http://schemas.microsoft.com/office/drawing/2014/main" id="{34A265AA-E98A-EC49-5110-188FB00AF310}"/>
                  </a:ext>
                </a:extLst>
              </p:cNvPr>
              <p:cNvGrpSpPr/>
              <p:nvPr/>
            </p:nvGrpSpPr>
            <p:grpSpPr>
              <a:xfrm>
                <a:off x="-3242" y="1145163"/>
                <a:ext cx="269131" cy="4670771"/>
                <a:chOff x="-3242" y="1145163"/>
                <a:chExt cx="269131" cy="4670771"/>
              </a:xfrm>
            </p:grpSpPr>
            <p:sp>
              <p:nvSpPr>
                <p:cNvPr id="53" name="平行四边形 52">
                  <a:extLst>
                    <a:ext uri="{FF2B5EF4-FFF2-40B4-BE49-F238E27FC236}">
                      <a16:creationId xmlns:a16="http://schemas.microsoft.com/office/drawing/2014/main" id="{4DA48663-7C43-5C5D-F956-4394379CDEA4}"/>
                    </a:ext>
                  </a:extLst>
                </p:cNvPr>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平行四边形 53">
                  <a:extLst>
                    <a:ext uri="{FF2B5EF4-FFF2-40B4-BE49-F238E27FC236}">
                      <a16:creationId xmlns:a16="http://schemas.microsoft.com/office/drawing/2014/main" id="{93DB366B-D353-1513-81FC-F10FF537233C}"/>
                    </a:ext>
                  </a:extLst>
                </p:cNvPr>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平行四边形 54">
                  <a:extLst>
                    <a:ext uri="{FF2B5EF4-FFF2-40B4-BE49-F238E27FC236}">
                      <a16:creationId xmlns:a16="http://schemas.microsoft.com/office/drawing/2014/main" id="{EC38EEFF-3B6F-0902-4361-AE81539BF6DC}"/>
                    </a:ext>
                  </a:extLst>
                </p:cNvPr>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平行四边形 55">
                  <a:extLst>
                    <a:ext uri="{FF2B5EF4-FFF2-40B4-BE49-F238E27FC236}">
                      <a16:creationId xmlns:a16="http://schemas.microsoft.com/office/drawing/2014/main" id="{31DE1F33-9E75-D707-064B-07E31D773758}"/>
                    </a:ext>
                  </a:extLst>
                </p:cNvPr>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平行四边形 56">
                  <a:extLst>
                    <a:ext uri="{FF2B5EF4-FFF2-40B4-BE49-F238E27FC236}">
                      <a16:creationId xmlns:a16="http://schemas.microsoft.com/office/drawing/2014/main" id="{DEFE1EDD-BC33-B406-368E-B952D7591ED4}"/>
                    </a:ext>
                  </a:extLst>
                </p:cNvPr>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平行四边形 57">
                  <a:extLst>
                    <a:ext uri="{FF2B5EF4-FFF2-40B4-BE49-F238E27FC236}">
                      <a16:creationId xmlns:a16="http://schemas.microsoft.com/office/drawing/2014/main" id="{18A56BB9-6545-D9CE-6561-04056BE7176E}"/>
                    </a:ext>
                  </a:extLst>
                </p:cNvPr>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平行四边形 58">
                  <a:extLst>
                    <a:ext uri="{FF2B5EF4-FFF2-40B4-BE49-F238E27FC236}">
                      <a16:creationId xmlns:a16="http://schemas.microsoft.com/office/drawing/2014/main" id="{65555038-2636-0FA4-C683-5DF4DFFFB203}"/>
                    </a:ext>
                  </a:extLst>
                </p:cNvPr>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a:extLst>
                  <a:ext uri="{FF2B5EF4-FFF2-40B4-BE49-F238E27FC236}">
                    <a16:creationId xmlns:a16="http://schemas.microsoft.com/office/drawing/2014/main" id="{1F8E133E-AC87-6ECB-49C1-CF3DE2BF88CD}"/>
                  </a:ext>
                </a:extLst>
              </p:cNvPr>
              <p:cNvGrpSpPr/>
              <p:nvPr/>
            </p:nvGrpSpPr>
            <p:grpSpPr>
              <a:xfrm>
                <a:off x="11926111" y="1145163"/>
                <a:ext cx="269131" cy="4670771"/>
                <a:chOff x="11926111" y="1145163"/>
                <a:chExt cx="269131" cy="4670771"/>
              </a:xfrm>
            </p:grpSpPr>
            <p:sp>
              <p:nvSpPr>
                <p:cNvPr id="46" name="平行四边形 45">
                  <a:extLst>
                    <a:ext uri="{FF2B5EF4-FFF2-40B4-BE49-F238E27FC236}">
                      <a16:creationId xmlns:a16="http://schemas.microsoft.com/office/drawing/2014/main" id="{D2A5C2EC-1310-6CBB-36FF-C809B1CFAD72}"/>
                    </a:ext>
                  </a:extLst>
                </p:cNvPr>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平行四边形 46">
                  <a:extLst>
                    <a:ext uri="{FF2B5EF4-FFF2-40B4-BE49-F238E27FC236}">
                      <a16:creationId xmlns:a16="http://schemas.microsoft.com/office/drawing/2014/main" id="{1C70C895-9BB5-A79C-9588-1EB3175DEEBD}"/>
                    </a:ext>
                  </a:extLst>
                </p:cNvPr>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平行四边形 47">
                  <a:extLst>
                    <a:ext uri="{FF2B5EF4-FFF2-40B4-BE49-F238E27FC236}">
                      <a16:creationId xmlns:a16="http://schemas.microsoft.com/office/drawing/2014/main" id="{BA8DC937-CA12-B8E7-2D33-EA0ED4B5371A}"/>
                    </a:ext>
                  </a:extLst>
                </p:cNvPr>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平行四边形 48">
                  <a:extLst>
                    <a:ext uri="{FF2B5EF4-FFF2-40B4-BE49-F238E27FC236}">
                      <a16:creationId xmlns:a16="http://schemas.microsoft.com/office/drawing/2014/main" id="{B4A7A54E-B68C-8578-5E04-31D38DE55851}"/>
                    </a:ext>
                  </a:extLst>
                </p:cNvPr>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平行四边形 49">
                  <a:extLst>
                    <a:ext uri="{FF2B5EF4-FFF2-40B4-BE49-F238E27FC236}">
                      <a16:creationId xmlns:a16="http://schemas.microsoft.com/office/drawing/2014/main" id="{10C3AFAE-6EF8-2BDC-BA68-1AE98E551A1A}"/>
                    </a:ext>
                  </a:extLst>
                </p:cNvPr>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平行四边形 50">
                  <a:extLst>
                    <a:ext uri="{FF2B5EF4-FFF2-40B4-BE49-F238E27FC236}">
                      <a16:creationId xmlns:a16="http://schemas.microsoft.com/office/drawing/2014/main" id="{8FB973CF-B8DA-BB0F-456D-CB338C0BF2B4}"/>
                    </a:ext>
                  </a:extLst>
                </p:cNvPr>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平行四边形 51">
                  <a:extLst>
                    <a:ext uri="{FF2B5EF4-FFF2-40B4-BE49-F238E27FC236}">
                      <a16:creationId xmlns:a16="http://schemas.microsoft.com/office/drawing/2014/main" id="{60A86874-7DF2-CE3C-2874-1A3C68C2EC0E}"/>
                    </a:ext>
                  </a:extLst>
                </p:cNvPr>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9" name="任意多边形: 形状 38">
              <a:extLst>
                <a:ext uri="{FF2B5EF4-FFF2-40B4-BE49-F238E27FC236}">
                  <a16:creationId xmlns:a16="http://schemas.microsoft.com/office/drawing/2014/main" id="{1755E546-E7AD-77B4-0642-C08C2CE7218B}"/>
                </a:ext>
              </a:extLst>
            </p:cNvPr>
            <p:cNvSpPr/>
            <p:nvPr/>
          </p:nvSpPr>
          <p:spPr>
            <a:xfrm flipH="1">
              <a:off x="10019070" y="5563402"/>
              <a:ext cx="1740643" cy="975082"/>
            </a:xfrm>
            <a:custGeom>
              <a:avLst/>
              <a:gdLst>
                <a:gd name="connsiteX0" fmla="*/ 0 w 4202349"/>
                <a:gd name="connsiteY0" fmla="*/ 0 h 2354093"/>
                <a:gd name="connsiteX1" fmla="*/ 194553 w 4202349"/>
                <a:gd name="connsiteY1" fmla="*/ 0 h 2354093"/>
                <a:gd name="connsiteX2" fmla="*/ 428017 w 4202349"/>
                <a:gd name="connsiteY2" fmla="*/ 0 h 2354093"/>
                <a:gd name="connsiteX3" fmla="*/ 1712068 w 4202349"/>
                <a:gd name="connsiteY3" fmla="*/ 661480 h 2354093"/>
                <a:gd name="connsiteX4" fmla="*/ 4202349 w 4202349"/>
                <a:gd name="connsiteY4" fmla="*/ 2354093 h 2354093"/>
                <a:gd name="connsiteX5" fmla="*/ 0 w 4202349"/>
                <a:gd name="connsiteY5" fmla="*/ 2354093 h 2354093"/>
                <a:gd name="connsiteX6" fmla="*/ 0 w 4202349"/>
                <a:gd name="connsiteY6" fmla="*/ 58366 h 2354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02349" h="2354093">
                  <a:moveTo>
                    <a:pt x="0" y="0"/>
                  </a:moveTo>
                  <a:lnTo>
                    <a:pt x="194553" y="0"/>
                  </a:lnTo>
                  <a:lnTo>
                    <a:pt x="428017" y="0"/>
                  </a:lnTo>
                  <a:lnTo>
                    <a:pt x="1712068" y="661480"/>
                  </a:lnTo>
                  <a:lnTo>
                    <a:pt x="4202349" y="2354093"/>
                  </a:lnTo>
                  <a:lnTo>
                    <a:pt x="0" y="2354093"/>
                  </a:lnTo>
                  <a:lnTo>
                    <a:pt x="0" y="58366"/>
                  </a:lnTo>
                </a:path>
              </a:pathLst>
            </a:custGeom>
            <a:solidFill>
              <a:srgbClr val="F5E7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形状 39">
              <a:extLst>
                <a:ext uri="{FF2B5EF4-FFF2-40B4-BE49-F238E27FC236}">
                  <a16:creationId xmlns:a16="http://schemas.microsoft.com/office/drawing/2014/main" id="{5CC82005-D62C-B908-EE46-6C5B16AD98B9}"/>
                </a:ext>
              </a:extLst>
            </p:cNvPr>
            <p:cNvSpPr/>
            <p:nvPr/>
          </p:nvSpPr>
          <p:spPr>
            <a:xfrm>
              <a:off x="1277053" y="350132"/>
              <a:ext cx="2146570" cy="825647"/>
            </a:xfrm>
            <a:custGeom>
              <a:avLst/>
              <a:gdLst>
                <a:gd name="connsiteX0" fmla="*/ 0 w 4319081"/>
                <a:gd name="connsiteY0" fmla="*/ 0 h 1206230"/>
                <a:gd name="connsiteX1" fmla="*/ 4319081 w 4319081"/>
                <a:gd name="connsiteY1" fmla="*/ 0 h 1206230"/>
                <a:gd name="connsiteX2" fmla="*/ 3793788 w 4319081"/>
                <a:gd name="connsiteY2" fmla="*/ 350196 h 1206230"/>
                <a:gd name="connsiteX3" fmla="*/ 3638145 w 4319081"/>
                <a:gd name="connsiteY3" fmla="*/ 525294 h 1206230"/>
                <a:gd name="connsiteX4" fmla="*/ 3346315 w 4319081"/>
                <a:gd name="connsiteY4" fmla="*/ 661481 h 1206230"/>
                <a:gd name="connsiteX5" fmla="*/ 2723745 w 4319081"/>
                <a:gd name="connsiteY5" fmla="*/ 972766 h 1206230"/>
                <a:gd name="connsiteX6" fmla="*/ 2451371 w 4319081"/>
                <a:gd name="connsiteY6" fmla="*/ 1206230 h 1206230"/>
                <a:gd name="connsiteX7" fmla="*/ 1828800 w 4319081"/>
                <a:gd name="connsiteY7" fmla="*/ 992222 h 1206230"/>
                <a:gd name="connsiteX8" fmla="*/ 972766 w 4319081"/>
                <a:gd name="connsiteY8" fmla="*/ 564205 h 1206230"/>
                <a:gd name="connsiteX9" fmla="*/ 0 w 4319081"/>
                <a:gd name="connsiteY9" fmla="*/ 0 h 120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19081" h="1206230">
                  <a:moveTo>
                    <a:pt x="0" y="0"/>
                  </a:moveTo>
                  <a:lnTo>
                    <a:pt x="4319081" y="0"/>
                  </a:lnTo>
                  <a:lnTo>
                    <a:pt x="3793788" y="350196"/>
                  </a:lnTo>
                  <a:lnTo>
                    <a:pt x="3638145" y="525294"/>
                  </a:lnTo>
                  <a:lnTo>
                    <a:pt x="3346315" y="661481"/>
                  </a:lnTo>
                  <a:lnTo>
                    <a:pt x="2723745" y="972766"/>
                  </a:lnTo>
                  <a:lnTo>
                    <a:pt x="2451371" y="1206230"/>
                  </a:lnTo>
                  <a:lnTo>
                    <a:pt x="1828800" y="992222"/>
                  </a:lnTo>
                  <a:lnTo>
                    <a:pt x="972766" y="564205"/>
                  </a:lnTo>
                  <a:lnTo>
                    <a:pt x="0" y="0"/>
                  </a:lnTo>
                  <a:close/>
                </a:path>
              </a:pathLst>
            </a:custGeom>
            <a:solidFill>
              <a:srgbClr val="7FBA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形状 40">
              <a:extLst>
                <a:ext uri="{FF2B5EF4-FFF2-40B4-BE49-F238E27FC236}">
                  <a16:creationId xmlns:a16="http://schemas.microsoft.com/office/drawing/2014/main" id="{68589430-4D60-96BC-6290-916FCFAC16B4}"/>
                </a:ext>
              </a:extLst>
            </p:cNvPr>
            <p:cNvSpPr/>
            <p:nvPr/>
          </p:nvSpPr>
          <p:spPr>
            <a:xfrm>
              <a:off x="395591" y="350132"/>
              <a:ext cx="1278717" cy="1719968"/>
            </a:xfrm>
            <a:custGeom>
              <a:avLst/>
              <a:gdLst>
                <a:gd name="connsiteX0" fmla="*/ 0 w 5194570"/>
                <a:gd name="connsiteY0" fmla="*/ 0 h 5486400"/>
                <a:gd name="connsiteX1" fmla="*/ 194553 w 5194570"/>
                <a:gd name="connsiteY1" fmla="*/ 0 h 5486400"/>
                <a:gd name="connsiteX2" fmla="*/ 5194570 w 5194570"/>
                <a:gd name="connsiteY2" fmla="*/ 0 h 5486400"/>
                <a:gd name="connsiteX3" fmla="*/ 4766553 w 5194570"/>
                <a:gd name="connsiteY3" fmla="*/ 778213 h 5486400"/>
                <a:gd name="connsiteX4" fmla="*/ 4688732 w 5194570"/>
                <a:gd name="connsiteY4" fmla="*/ 1303507 h 5486400"/>
                <a:gd name="connsiteX5" fmla="*/ 4338536 w 5194570"/>
                <a:gd name="connsiteY5" fmla="*/ 2120630 h 5486400"/>
                <a:gd name="connsiteX6" fmla="*/ 3638144 w 5194570"/>
                <a:gd name="connsiteY6" fmla="*/ 2373549 h 5486400"/>
                <a:gd name="connsiteX7" fmla="*/ 3463046 w 5194570"/>
                <a:gd name="connsiteY7" fmla="*/ 3035030 h 5486400"/>
                <a:gd name="connsiteX8" fmla="*/ 2607012 w 5194570"/>
                <a:gd name="connsiteY8" fmla="*/ 3540868 h 5486400"/>
                <a:gd name="connsiteX9" fmla="*/ 2140085 w 5194570"/>
                <a:gd name="connsiteY9" fmla="*/ 4163438 h 5486400"/>
                <a:gd name="connsiteX10" fmla="*/ 1303506 w 5194570"/>
                <a:gd name="connsiteY10" fmla="*/ 4066162 h 5486400"/>
                <a:gd name="connsiteX11" fmla="*/ 1186774 w 5194570"/>
                <a:gd name="connsiteY11" fmla="*/ 4435813 h 5486400"/>
                <a:gd name="connsiteX12" fmla="*/ 77821 w 5194570"/>
                <a:gd name="connsiteY12" fmla="*/ 5486400 h 5486400"/>
                <a:gd name="connsiteX13" fmla="*/ 38910 w 5194570"/>
                <a:gd name="connsiteY13" fmla="*/ 4066162 h 5486400"/>
                <a:gd name="connsiteX14" fmla="*/ 0 w 5194570"/>
                <a:gd name="connsiteY14" fmla="*/ 0 h 5486400"/>
                <a:gd name="connsiteX0" fmla="*/ 0 w 5194570"/>
                <a:gd name="connsiteY0" fmla="*/ 0 h 5510139"/>
                <a:gd name="connsiteX1" fmla="*/ 194553 w 5194570"/>
                <a:gd name="connsiteY1" fmla="*/ 0 h 5510139"/>
                <a:gd name="connsiteX2" fmla="*/ 5194570 w 5194570"/>
                <a:gd name="connsiteY2" fmla="*/ 0 h 5510139"/>
                <a:gd name="connsiteX3" fmla="*/ 4766553 w 5194570"/>
                <a:gd name="connsiteY3" fmla="*/ 778213 h 5510139"/>
                <a:gd name="connsiteX4" fmla="*/ 4688732 w 5194570"/>
                <a:gd name="connsiteY4" fmla="*/ 1303507 h 5510139"/>
                <a:gd name="connsiteX5" fmla="*/ 4338536 w 5194570"/>
                <a:gd name="connsiteY5" fmla="*/ 2120630 h 5510139"/>
                <a:gd name="connsiteX6" fmla="*/ 3638144 w 5194570"/>
                <a:gd name="connsiteY6" fmla="*/ 2373549 h 5510139"/>
                <a:gd name="connsiteX7" fmla="*/ 3463046 w 5194570"/>
                <a:gd name="connsiteY7" fmla="*/ 3035030 h 5510139"/>
                <a:gd name="connsiteX8" fmla="*/ 2607012 w 5194570"/>
                <a:gd name="connsiteY8" fmla="*/ 3540868 h 5510139"/>
                <a:gd name="connsiteX9" fmla="*/ 2140085 w 5194570"/>
                <a:gd name="connsiteY9" fmla="*/ 4163438 h 5510139"/>
                <a:gd name="connsiteX10" fmla="*/ 1303506 w 5194570"/>
                <a:gd name="connsiteY10" fmla="*/ 4066162 h 5510139"/>
                <a:gd name="connsiteX11" fmla="*/ 1186774 w 5194570"/>
                <a:gd name="connsiteY11" fmla="*/ 4435813 h 5510139"/>
                <a:gd name="connsiteX12" fmla="*/ 77821 w 5194570"/>
                <a:gd name="connsiteY12" fmla="*/ 5510139 h 5510139"/>
                <a:gd name="connsiteX13" fmla="*/ 38910 w 5194570"/>
                <a:gd name="connsiteY13" fmla="*/ 4066162 h 5510139"/>
                <a:gd name="connsiteX14" fmla="*/ 0 w 5194570"/>
                <a:gd name="connsiteY14" fmla="*/ 0 h 5510139"/>
                <a:gd name="connsiteX0" fmla="*/ 0 w 5194570"/>
                <a:gd name="connsiteY0" fmla="*/ 0 h 5510139"/>
                <a:gd name="connsiteX1" fmla="*/ 194553 w 5194570"/>
                <a:gd name="connsiteY1" fmla="*/ 0 h 5510139"/>
                <a:gd name="connsiteX2" fmla="*/ 5194570 w 5194570"/>
                <a:gd name="connsiteY2" fmla="*/ 0 h 5510139"/>
                <a:gd name="connsiteX3" fmla="*/ 4766553 w 5194570"/>
                <a:gd name="connsiteY3" fmla="*/ 778213 h 5510139"/>
                <a:gd name="connsiteX4" fmla="*/ 4688732 w 5194570"/>
                <a:gd name="connsiteY4" fmla="*/ 1303507 h 5510139"/>
                <a:gd name="connsiteX5" fmla="*/ 4338536 w 5194570"/>
                <a:gd name="connsiteY5" fmla="*/ 2120630 h 5510139"/>
                <a:gd name="connsiteX6" fmla="*/ 3638144 w 5194570"/>
                <a:gd name="connsiteY6" fmla="*/ 2373549 h 5510139"/>
                <a:gd name="connsiteX7" fmla="*/ 3463046 w 5194570"/>
                <a:gd name="connsiteY7" fmla="*/ 3035030 h 5510139"/>
                <a:gd name="connsiteX8" fmla="*/ 2607012 w 5194570"/>
                <a:gd name="connsiteY8" fmla="*/ 3540868 h 5510139"/>
                <a:gd name="connsiteX9" fmla="*/ 2140085 w 5194570"/>
                <a:gd name="connsiteY9" fmla="*/ 4163438 h 5510139"/>
                <a:gd name="connsiteX10" fmla="*/ 1303506 w 5194570"/>
                <a:gd name="connsiteY10" fmla="*/ 4066162 h 5510139"/>
                <a:gd name="connsiteX11" fmla="*/ 1186774 w 5194570"/>
                <a:gd name="connsiteY11" fmla="*/ 4435813 h 5510139"/>
                <a:gd name="connsiteX12" fmla="*/ 77821 w 5194570"/>
                <a:gd name="connsiteY12" fmla="*/ 5510139 h 5510139"/>
                <a:gd name="connsiteX13" fmla="*/ 38911 w 5194570"/>
                <a:gd name="connsiteY13" fmla="*/ 4113641 h 5510139"/>
                <a:gd name="connsiteX14" fmla="*/ 0 w 5194570"/>
                <a:gd name="connsiteY14" fmla="*/ 0 h 5510139"/>
                <a:gd name="connsiteX0" fmla="*/ 0 w 5194570"/>
                <a:gd name="connsiteY0" fmla="*/ 0 h 5510139"/>
                <a:gd name="connsiteX1" fmla="*/ 194553 w 5194570"/>
                <a:gd name="connsiteY1" fmla="*/ 0 h 5510139"/>
                <a:gd name="connsiteX2" fmla="*/ 5194570 w 5194570"/>
                <a:gd name="connsiteY2" fmla="*/ 0 h 5510139"/>
                <a:gd name="connsiteX3" fmla="*/ 4766553 w 5194570"/>
                <a:gd name="connsiteY3" fmla="*/ 778213 h 5510139"/>
                <a:gd name="connsiteX4" fmla="*/ 4688732 w 5194570"/>
                <a:gd name="connsiteY4" fmla="*/ 1303507 h 5510139"/>
                <a:gd name="connsiteX5" fmla="*/ 4338536 w 5194570"/>
                <a:gd name="connsiteY5" fmla="*/ 2120630 h 5510139"/>
                <a:gd name="connsiteX6" fmla="*/ 3638144 w 5194570"/>
                <a:gd name="connsiteY6" fmla="*/ 2373549 h 5510139"/>
                <a:gd name="connsiteX7" fmla="*/ 3463046 w 5194570"/>
                <a:gd name="connsiteY7" fmla="*/ 3035030 h 5510139"/>
                <a:gd name="connsiteX8" fmla="*/ 2607012 w 5194570"/>
                <a:gd name="connsiteY8" fmla="*/ 3540868 h 5510139"/>
                <a:gd name="connsiteX9" fmla="*/ 2140085 w 5194570"/>
                <a:gd name="connsiteY9" fmla="*/ 4163438 h 5510139"/>
                <a:gd name="connsiteX10" fmla="*/ 1303506 w 5194570"/>
                <a:gd name="connsiteY10" fmla="*/ 4066162 h 5510139"/>
                <a:gd name="connsiteX11" fmla="*/ 1186774 w 5194570"/>
                <a:gd name="connsiteY11" fmla="*/ 4435813 h 5510139"/>
                <a:gd name="connsiteX12" fmla="*/ 77821 w 5194570"/>
                <a:gd name="connsiteY12" fmla="*/ 5510139 h 5510139"/>
                <a:gd name="connsiteX13" fmla="*/ 215 w 5194570"/>
                <a:gd name="connsiteY13" fmla="*/ 4113641 h 5510139"/>
                <a:gd name="connsiteX14" fmla="*/ 0 w 5194570"/>
                <a:gd name="connsiteY14" fmla="*/ 0 h 5510139"/>
                <a:gd name="connsiteX0" fmla="*/ 0 w 5194570"/>
                <a:gd name="connsiteY0" fmla="*/ 0 h 5530802"/>
                <a:gd name="connsiteX1" fmla="*/ 194553 w 5194570"/>
                <a:gd name="connsiteY1" fmla="*/ 0 h 5530802"/>
                <a:gd name="connsiteX2" fmla="*/ 5194570 w 5194570"/>
                <a:gd name="connsiteY2" fmla="*/ 0 h 5530802"/>
                <a:gd name="connsiteX3" fmla="*/ 4766553 w 5194570"/>
                <a:gd name="connsiteY3" fmla="*/ 778213 h 5530802"/>
                <a:gd name="connsiteX4" fmla="*/ 4688732 w 5194570"/>
                <a:gd name="connsiteY4" fmla="*/ 1303507 h 5530802"/>
                <a:gd name="connsiteX5" fmla="*/ 4338536 w 5194570"/>
                <a:gd name="connsiteY5" fmla="*/ 2120630 h 5530802"/>
                <a:gd name="connsiteX6" fmla="*/ 3638144 w 5194570"/>
                <a:gd name="connsiteY6" fmla="*/ 2373549 h 5530802"/>
                <a:gd name="connsiteX7" fmla="*/ 3463046 w 5194570"/>
                <a:gd name="connsiteY7" fmla="*/ 3035030 h 5530802"/>
                <a:gd name="connsiteX8" fmla="*/ 2607012 w 5194570"/>
                <a:gd name="connsiteY8" fmla="*/ 3540868 h 5530802"/>
                <a:gd name="connsiteX9" fmla="*/ 2140085 w 5194570"/>
                <a:gd name="connsiteY9" fmla="*/ 4163438 h 5530802"/>
                <a:gd name="connsiteX10" fmla="*/ 1303506 w 5194570"/>
                <a:gd name="connsiteY10" fmla="*/ 4066162 h 5530802"/>
                <a:gd name="connsiteX11" fmla="*/ 1186774 w 5194570"/>
                <a:gd name="connsiteY11" fmla="*/ 4435813 h 5530802"/>
                <a:gd name="connsiteX12" fmla="*/ 13329 w 5194570"/>
                <a:gd name="connsiteY12" fmla="*/ 5530802 h 5530802"/>
                <a:gd name="connsiteX13" fmla="*/ 215 w 5194570"/>
                <a:gd name="connsiteY13" fmla="*/ 4113641 h 5530802"/>
                <a:gd name="connsiteX14" fmla="*/ 0 w 5194570"/>
                <a:gd name="connsiteY14" fmla="*/ 0 h 5530802"/>
                <a:gd name="connsiteX0" fmla="*/ 0 w 5194570"/>
                <a:gd name="connsiteY0" fmla="*/ 0 h 5530802"/>
                <a:gd name="connsiteX1" fmla="*/ 194553 w 5194570"/>
                <a:gd name="connsiteY1" fmla="*/ 0 h 5530802"/>
                <a:gd name="connsiteX2" fmla="*/ 5194570 w 5194570"/>
                <a:gd name="connsiteY2" fmla="*/ 0 h 5530802"/>
                <a:gd name="connsiteX3" fmla="*/ 4766553 w 5194570"/>
                <a:gd name="connsiteY3" fmla="*/ 778213 h 5530802"/>
                <a:gd name="connsiteX4" fmla="*/ 4688732 w 5194570"/>
                <a:gd name="connsiteY4" fmla="*/ 1303507 h 5530802"/>
                <a:gd name="connsiteX5" fmla="*/ 4338536 w 5194570"/>
                <a:gd name="connsiteY5" fmla="*/ 2120630 h 5530802"/>
                <a:gd name="connsiteX6" fmla="*/ 3638144 w 5194570"/>
                <a:gd name="connsiteY6" fmla="*/ 2373549 h 5530802"/>
                <a:gd name="connsiteX7" fmla="*/ 3463046 w 5194570"/>
                <a:gd name="connsiteY7" fmla="*/ 3035030 h 5530802"/>
                <a:gd name="connsiteX8" fmla="*/ 2607012 w 5194570"/>
                <a:gd name="connsiteY8" fmla="*/ 3540868 h 5530802"/>
                <a:gd name="connsiteX9" fmla="*/ 2140085 w 5194570"/>
                <a:gd name="connsiteY9" fmla="*/ 4163438 h 5530802"/>
                <a:gd name="connsiteX10" fmla="*/ 1303506 w 5194570"/>
                <a:gd name="connsiteY10" fmla="*/ 4066162 h 5530802"/>
                <a:gd name="connsiteX11" fmla="*/ 1186774 w 5194570"/>
                <a:gd name="connsiteY11" fmla="*/ 4435813 h 5530802"/>
                <a:gd name="connsiteX12" fmla="*/ 430 w 5194570"/>
                <a:gd name="connsiteY12" fmla="*/ 5530802 h 5530802"/>
                <a:gd name="connsiteX13" fmla="*/ 215 w 5194570"/>
                <a:gd name="connsiteY13" fmla="*/ 4113641 h 5530802"/>
                <a:gd name="connsiteX14" fmla="*/ 0 w 5194570"/>
                <a:gd name="connsiteY14" fmla="*/ 0 h 5530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194570" h="5530802">
                  <a:moveTo>
                    <a:pt x="0" y="0"/>
                  </a:moveTo>
                  <a:lnTo>
                    <a:pt x="194553" y="0"/>
                  </a:lnTo>
                  <a:lnTo>
                    <a:pt x="5194570" y="0"/>
                  </a:lnTo>
                  <a:lnTo>
                    <a:pt x="4766553" y="778213"/>
                  </a:lnTo>
                  <a:lnTo>
                    <a:pt x="4688732" y="1303507"/>
                  </a:lnTo>
                  <a:lnTo>
                    <a:pt x="4338536" y="2120630"/>
                  </a:lnTo>
                  <a:lnTo>
                    <a:pt x="3638144" y="2373549"/>
                  </a:lnTo>
                  <a:lnTo>
                    <a:pt x="3463046" y="3035030"/>
                  </a:lnTo>
                  <a:lnTo>
                    <a:pt x="2607012" y="3540868"/>
                  </a:lnTo>
                  <a:lnTo>
                    <a:pt x="2140085" y="4163438"/>
                  </a:lnTo>
                  <a:lnTo>
                    <a:pt x="1303506" y="4066162"/>
                  </a:lnTo>
                  <a:lnTo>
                    <a:pt x="1186774" y="4435813"/>
                  </a:lnTo>
                  <a:lnTo>
                    <a:pt x="430" y="5530802"/>
                  </a:lnTo>
                  <a:cubicBezTo>
                    <a:pt x="358" y="5058415"/>
                    <a:pt x="287" y="4586028"/>
                    <a:pt x="215" y="4113641"/>
                  </a:cubicBezTo>
                  <a:cubicBezTo>
                    <a:pt x="143" y="2742427"/>
                    <a:pt x="72" y="1371214"/>
                    <a:pt x="0" y="0"/>
                  </a:cubicBezTo>
                  <a:close/>
                </a:path>
              </a:pathLst>
            </a:custGeom>
            <a:solidFill>
              <a:srgbClr val="E9E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4" name="文本框 93">
            <a:extLst>
              <a:ext uri="{FF2B5EF4-FFF2-40B4-BE49-F238E27FC236}">
                <a16:creationId xmlns:a16="http://schemas.microsoft.com/office/drawing/2014/main" id="{9E842F25-A1CB-F3E9-F6CA-B5EBD876C125}"/>
              </a:ext>
            </a:extLst>
          </p:cNvPr>
          <p:cNvSpPr txBox="1"/>
          <p:nvPr/>
        </p:nvSpPr>
        <p:spPr>
          <a:xfrm>
            <a:off x="513369" y="3130263"/>
            <a:ext cx="11162031" cy="1200329"/>
          </a:xfrm>
          <a:prstGeom prst="rect">
            <a:avLst/>
          </a:prstGeom>
          <a:noFill/>
        </p:spPr>
        <p:txBody>
          <a:bodyPr wrap="none" rtlCol="0">
            <a:spAutoFit/>
          </a:bodyPr>
          <a:lstStyle/>
          <a:p>
            <a:pPr algn="ctr"/>
            <a:r>
              <a:rPr lang="en-US" altLang="zh-CN" sz="7200" dirty="0">
                <a:solidFill>
                  <a:srgbClr val="E7C4C0"/>
                </a:solidFill>
                <a:latin typeface="Arial" panose="020B0604020202020204" pitchFamily="34" charset="0"/>
                <a:cs typeface="Arial" panose="020B0604020202020204" pitchFamily="34" charset="0"/>
              </a:rPr>
              <a:t>2</a:t>
            </a:r>
            <a:r>
              <a:rPr lang="en-US" altLang="zh-CN" sz="7200" dirty="0" smtClean="0">
                <a:solidFill>
                  <a:srgbClr val="E7C4C0"/>
                </a:solidFill>
                <a:latin typeface="Arial" panose="020B0604020202020204" pitchFamily="34" charset="0"/>
                <a:cs typeface="Arial" panose="020B0604020202020204" pitchFamily="34" charset="0"/>
              </a:rPr>
              <a:t>.</a:t>
            </a:r>
            <a:r>
              <a:rPr lang="en-US" altLang="zh-CN" sz="7200" dirty="0">
                <a:solidFill>
                  <a:srgbClr val="E7C4C0"/>
                </a:solidFill>
                <a:latin typeface="Arial" panose="020B0604020202020204" pitchFamily="34" charset="0"/>
                <a:cs typeface="Arial" panose="020B0604020202020204" pitchFamily="34" charset="0"/>
              </a:rPr>
              <a:t>	</a:t>
            </a:r>
            <a:r>
              <a:rPr lang="en-US" altLang="zh-CN" sz="7200" dirty="0" err="1">
                <a:solidFill>
                  <a:srgbClr val="E7C4C0"/>
                </a:solidFill>
                <a:latin typeface="Arial" panose="020B0604020202020204" pitchFamily="34" charset="0"/>
                <a:cs typeface="Arial" panose="020B0604020202020204" pitchFamily="34" charset="0"/>
              </a:rPr>
              <a:t>Diagrame</a:t>
            </a:r>
            <a:r>
              <a:rPr lang="en-US" altLang="zh-CN" sz="7200" dirty="0">
                <a:solidFill>
                  <a:srgbClr val="E7C4C0"/>
                </a:solidFill>
                <a:latin typeface="Arial" panose="020B0604020202020204" pitchFamily="34" charset="0"/>
                <a:cs typeface="Arial" panose="020B0604020202020204" pitchFamily="34" charset="0"/>
              </a:rPr>
              <a:t> de </a:t>
            </a:r>
            <a:r>
              <a:rPr lang="en-US" altLang="zh-CN" sz="7200" dirty="0" err="1">
                <a:solidFill>
                  <a:srgbClr val="E7C4C0"/>
                </a:solidFill>
                <a:latin typeface="Arial" panose="020B0604020202020204" pitchFamily="34" charset="0"/>
                <a:cs typeface="Arial" panose="020B0604020202020204" pitchFamily="34" charset="0"/>
              </a:rPr>
              <a:t>Seqeunce</a:t>
            </a:r>
            <a:endParaRPr lang="zh-CN" altLang="en-US" sz="7200" dirty="0">
              <a:solidFill>
                <a:srgbClr val="E7C4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6072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D7BCE-72F5-6957-119B-34A472E9DA89}"/>
            </a:ext>
          </a:extLst>
        </p:cNvPr>
        <p:cNvGrpSpPr/>
        <p:nvPr/>
      </p:nvGrpSpPr>
      <p:grpSpPr>
        <a:xfrm>
          <a:off x="0" y="0"/>
          <a:ext cx="0" cy="0"/>
          <a:chOff x="0" y="0"/>
          <a:chExt cx="0" cy="0"/>
        </a:xfrm>
      </p:grpSpPr>
      <p:grpSp>
        <p:nvGrpSpPr>
          <p:cNvPr id="5" name="组合 4">
            <a:extLst>
              <a:ext uri="{FF2B5EF4-FFF2-40B4-BE49-F238E27FC236}">
                <a16:creationId xmlns:a16="http://schemas.microsoft.com/office/drawing/2014/main" id="{38879EE9-32F0-9C6F-9C33-56B8B85FDBDD}"/>
              </a:ext>
            </a:extLst>
          </p:cNvPr>
          <p:cNvGrpSpPr/>
          <p:nvPr/>
        </p:nvGrpSpPr>
        <p:grpSpPr>
          <a:xfrm>
            <a:off x="-3242" y="0"/>
            <a:ext cx="12198484" cy="6858000"/>
            <a:chOff x="-3242" y="0"/>
            <a:chExt cx="12198484" cy="6858000"/>
          </a:xfrm>
        </p:grpSpPr>
        <p:grpSp>
          <p:nvGrpSpPr>
            <p:cNvPr id="9" name="组合 8">
              <a:extLst>
                <a:ext uri="{FF2B5EF4-FFF2-40B4-BE49-F238E27FC236}">
                  <a16:creationId xmlns:a16="http://schemas.microsoft.com/office/drawing/2014/main" id="{A3F99BEA-1F6E-B6A6-2BFC-EF470C6260FB}"/>
                </a:ext>
              </a:extLst>
            </p:cNvPr>
            <p:cNvGrpSpPr/>
            <p:nvPr/>
          </p:nvGrpSpPr>
          <p:grpSpPr>
            <a:xfrm>
              <a:off x="0" y="0"/>
              <a:ext cx="12192000" cy="6858000"/>
              <a:chOff x="0" y="0"/>
              <a:chExt cx="12192000" cy="6858000"/>
            </a:xfrm>
          </p:grpSpPr>
          <p:sp>
            <p:nvSpPr>
              <p:cNvPr id="27" name="矩形 26">
                <a:extLst>
                  <a:ext uri="{FF2B5EF4-FFF2-40B4-BE49-F238E27FC236}">
                    <a16:creationId xmlns:a16="http://schemas.microsoft.com/office/drawing/2014/main" id="{AE2AF529-417E-2597-70AE-2DB7A5C9F1BB}"/>
                  </a:ext>
                </a:extLst>
              </p:cNvPr>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D61D09FE-C175-D818-A814-05247A90F8E5}"/>
                  </a:ext>
                </a:extLst>
              </p:cNvPr>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a:extLst>
                <a:ext uri="{FF2B5EF4-FFF2-40B4-BE49-F238E27FC236}">
                  <a16:creationId xmlns:a16="http://schemas.microsoft.com/office/drawing/2014/main" id="{EB2CDAA2-8A18-A1E4-6EF7-E7968E1ADF34}"/>
                </a:ext>
              </a:extLst>
            </p:cNvPr>
            <p:cNvSpPr/>
            <p:nvPr/>
          </p:nvSpPr>
          <p:spPr>
            <a:xfrm>
              <a:off x="165708" y="141457"/>
              <a:ext cx="11860584" cy="6575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00C3F7F7-C67B-85A5-16F9-986D856D7585}"/>
                </a:ext>
              </a:extLst>
            </p:cNvPr>
            <p:cNvGrpSpPr/>
            <p:nvPr/>
          </p:nvGrpSpPr>
          <p:grpSpPr>
            <a:xfrm>
              <a:off x="-3242" y="1145163"/>
              <a:ext cx="269131" cy="4670771"/>
              <a:chOff x="-3242" y="1145163"/>
              <a:chExt cx="269131" cy="4670771"/>
            </a:xfrm>
          </p:grpSpPr>
          <p:sp>
            <p:nvSpPr>
              <p:cNvPr id="20" name="平行四边形 19">
                <a:extLst>
                  <a:ext uri="{FF2B5EF4-FFF2-40B4-BE49-F238E27FC236}">
                    <a16:creationId xmlns:a16="http://schemas.microsoft.com/office/drawing/2014/main" id="{DBCD4299-88A1-74CE-0800-0017FBFCDBEA}"/>
                  </a:ext>
                </a:extLst>
              </p:cNvPr>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a:extLst>
                  <a:ext uri="{FF2B5EF4-FFF2-40B4-BE49-F238E27FC236}">
                    <a16:creationId xmlns:a16="http://schemas.microsoft.com/office/drawing/2014/main" id="{E46C5F56-E2B8-71B9-07B9-5CD6CFDF40CE}"/>
                  </a:ext>
                </a:extLst>
              </p:cNvPr>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平行四边形 21">
                <a:extLst>
                  <a:ext uri="{FF2B5EF4-FFF2-40B4-BE49-F238E27FC236}">
                    <a16:creationId xmlns:a16="http://schemas.microsoft.com/office/drawing/2014/main" id="{9C82C8AB-94CC-1322-B636-E94FF53D653F}"/>
                  </a:ext>
                </a:extLst>
              </p:cNvPr>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平行四边形 22">
                <a:extLst>
                  <a:ext uri="{FF2B5EF4-FFF2-40B4-BE49-F238E27FC236}">
                    <a16:creationId xmlns:a16="http://schemas.microsoft.com/office/drawing/2014/main" id="{D156FEB3-6DC0-74CC-5482-02142B5E7952}"/>
                  </a:ext>
                </a:extLst>
              </p:cNvPr>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平行四边形 23">
                <a:extLst>
                  <a:ext uri="{FF2B5EF4-FFF2-40B4-BE49-F238E27FC236}">
                    <a16:creationId xmlns:a16="http://schemas.microsoft.com/office/drawing/2014/main" id="{A54034FD-33AE-9D45-BD0F-5F89DAFCE08E}"/>
                  </a:ext>
                </a:extLst>
              </p:cNvPr>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a:extLst>
                  <a:ext uri="{FF2B5EF4-FFF2-40B4-BE49-F238E27FC236}">
                    <a16:creationId xmlns:a16="http://schemas.microsoft.com/office/drawing/2014/main" id="{12C38874-A2C2-56AF-D7BE-15573B6D655E}"/>
                  </a:ext>
                </a:extLst>
              </p:cNvPr>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平行四边形 25">
                <a:extLst>
                  <a:ext uri="{FF2B5EF4-FFF2-40B4-BE49-F238E27FC236}">
                    <a16:creationId xmlns:a16="http://schemas.microsoft.com/office/drawing/2014/main" id="{64EF075E-8F71-B18B-4199-7D523219998A}"/>
                  </a:ext>
                </a:extLst>
              </p:cNvPr>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a:extLst>
                <a:ext uri="{FF2B5EF4-FFF2-40B4-BE49-F238E27FC236}">
                  <a16:creationId xmlns:a16="http://schemas.microsoft.com/office/drawing/2014/main" id="{7A7D1049-D1AC-892D-D723-70E0FD745802}"/>
                </a:ext>
              </a:extLst>
            </p:cNvPr>
            <p:cNvGrpSpPr/>
            <p:nvPr/>
          </p:nvGrpSpPr>
          <p:grpSpPr>
            <a:xfrm>
              <a:off x="11926111" y="1145163"/>
              <a:ext cx="269131" cy="4670771"/>
              <a:chOff x="11926111" y="1145163"/>
              <a:chExt cx="269131" cy="4670771"/>
            </a:xfrm>
          </p:grpSpPr>
          <p:sp>
            <p:nvSpPr>
              <p:cNvPr id="13" name="平行四边形 12">
                <a:extLst>
                  <a:ext uri="{FF2B5EF4-FFF2-40B4-BE49-F238E27FC236}">
                    <a16:creationId xmlns:a16="http://schemas.microsoft.com/office/drawing/2014/main" id="{14CE6C01-9A19-33C7-0CED-95E811D20EEC}"/>
                  </a:ext>
                </a:extLst>
              </p:cNvPr>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a:extLst>
                  <a:ext uri="{FF2B5EF4-FFF2-40B4-BE49-F238E27FC236}">
                    <a16:creationId xmlns:a16="http://schemas.microsoft.com/office/drawing/2014/main" id="{2424D49F-99BA-B944-53BA-D421A133A554}"/>
                  </a:ext>
                </a:extLst>
              </p:cNvPr>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a:extLst>
                  <a:ext uri="{FF2B5EF4-FFF2-40B4-BE49-F238E27FC236}">
                    <a16:creationId xmlns:a16="http://schemas.microsoft.com/office/drawing/2014/main" id="{E0BC60B2-4984-A05A-AE5D-C3235BDAB1F0}"/>
                  </a:ext>
                </a:extLst>
              </p:cNvPr>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a:extLst>
                  <a:ext uri="{FF2B5EF4-FFF2-40B4-BE49-F238E27FC236}">
                    <a16:creationId xmlns:a16="http://schemas.microsoft.com/office/drawing/2014/main" id="{16EA97B6-C2E6-3BCC-DB3D-36CC502C2BE7}"/>
                  </a:ext>
                </a:extLst>
              </p:cNvPr>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a:extLst>
                  <a:ext uri="{FF2B5EF4-FFF2-40B4-BE49-F238E27FC236}">
                    <a16:creationId xmlns:a16="http://schemas.microsoft.com/office/drawing/2014/main" id="{8683E70A-4D9A-F3CB-24EF-5DA16CD138C6}"/>
                  </a:ext>
                </a:extLst>
              </p:cNvPr>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a:extLst>
                  <a:ext uri="{FF2B5EF4-FFF2-40B4-BE49-F238E27FC236}">
                    <a16:creationId xmlns:a16="http://schemas.microsoft.com/office/drawing/2014/main" id="{7ADBB234-2D96-6639-0AC4-E846A70386BF}"/>
                  </a:ext>
                </a:extLst>
              </p:cNvPr>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a:extLst>
                  <a:ext uri="{FF2B5EF4-FFF2-40B4-BE49-F238E27FC236}">
                    <a16:creationId xmlns:a16="http://schemas.microsoft.com/office/drawing/2014/main" id="{86584F98-9256-53F9-608D-B0609980D4FD}"/>
                  </a:ext>
                </a:extLst>
              </p:cNvPr>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9" name="椭圆 28">
            <a:extLst>
              <a:ext uri="{FF2B5EF4-FFF2-40B4-BE49-F238E27FC236}">
                <a16:creationId xmlns:a16="http://schemas.microsoft.com/office/drawing/2014/main" id="{FFB53682-CB20-D162-A7FD-582E936ACB4D}"/>
              </a:ext>
            </a:extLst>
          </p:cNvPr>
          <p:cNvSpPr/>
          <p:nvPr/>
        </p:nvSpPr>
        <p:spPr>
          <a:xfrm>
            <a:off x="938595" y="1425770"/>
            <a:ext cx="562678" cy="562678"/>
          </a:xfrm>
          <a:prstGeom prst="ellipse">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latin typeface="Arial" panose="020B0604020202020204" pitchFamily="34" charset="0"/>
                <a:cs typeface="Arial" panose="020B0604020202020204" pitchFamily="34" charset="0"/>
              </a:rPr>
              <a:t>1</a:t>
            </a:r>
            <a:endParaRPr lang="zh-CN" altLang="en-US" sz="2800">
              <a:latin typeface="Arial" panose="020B0604020202020204" pitchFamily="34" charset="0"/>
              <a:cs typeface="Arial" panose="020B0604020202020204" pitchFamily="34" charset="0"/>
            </a:endParaRPr>
          </a:p>
        </p:txBody>
      </p:sp>
      <p:sp>
        <p:nvSpPr>
          <p:cNvPr id="30" name="矩形 29">
            <a:extLst>
              <a:ext uri="{FF2B5EF4-FFF2-40B4-BE49-F238E27FC236}">
                <a16:creationId xmlns:a16="http://schemas.microsoft.com/office/drawing/2014/main" id="{67DF8BEE-3E4F-9D13-F898-D1E10E1D5231}"/>
              </a:ext>
            </a:extLst>
          </p:cNvPr>
          <p:cNvSpPr/>
          <p:nvPr/>
        </p:nvSpPr>
        <p:spPr>
          <a:xfrm flipH="1">
            <a:off x="1701447" y="1456610"/>
            <a:ext cx="2977006" cy="335156"/>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defRPr/>
            </a:pPr>
            <a:r>
              <a:rPr lang="fr-FR" altLang="zh-CN" sz="1200" dirty="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Flux d'Authentification </a:t>
            </a:r>
            <a:r>
              <a:rPr lang="fr-FR" altLang="zh-CN" sz="1200" dirty="0" smtClean="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Utilisateur :</a:t>
            </a:r>
            <a:endParaRPr kumimoji="0" lang="fr-FR" altLang="zh-CN" sz="1200" b="0"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ea typeface="阿里巴巴普惠体 L" panose="00020600040101010101" pitchFamily="18" charset="-122"/>
              <a:cs typeface="Arial" panose="020B0604020202020204" pitchFamily="34" charset="0"/>
            </a:endParaRPr>
          </a:p>
        </p:txBody>
      </p:sp>
      <p:sp>
        <p:nvSpPr>
          <p:cNvPr id="48" name="文本框 47">
            <a:extLst>
              <a:ext uri="{FF2B5EF4-FFF2-40B4-BE49-F238E27FC236}">
                <a16:creationId xmlns:a16="http://schemas.microsoft.com/office/drawing/2014/main" id="{C796D26A-4F09-623E-8979-0FB2FA378017}"/>
              </a:ext>
            </a:extLst>
          </p:cNvPr>
          <p:cNvSpPr txBox="1"/>
          <p:nvPr/>
        </p:nvSpPr>
        <p:spPr>
          <a:xfrm>
            <a:off x="8782050" y="1791766"/>
            <a:ext cx="433070" cy="52197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A</a:t>
            </a:r>
          </a:p>
        </p:txBody>
      </p:sp>
      <p:sp>
        <p:nvSpPr>
          <p:cNvPr id="49" name="文本框 48">
            <a:extLst>
              <a:ext uri="{FF2B5EF4-FFF2-40B4-BE49-F238E27FC236}">
                <a16:creationId xmlns:a16="http://schemas.microsoft.com/office/drawing/2014/main" id="{E9498623-0349-1BFA-F92D-FCB2DC108E18}"/>
              </a:ext>
            </a:extLst>
          </p:cNvPr>
          <p:cNvSpPr txBox="1"/>
          <p:nvPr/>
        </p:nvSpPr>
        <p:spPr>
          <a:xfrm>
            <a:off x="8776410" y="3927906"/>
            <a:ext cx="444352" cy="52322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C</a:t>
            </a:r>
          </a:p>
        </p:txBody>
      </p:sp>
      <p:sp>
        <p:nvSpPr>
          <p:cNvPr id="50" name="文本框 49">
            <a:extLst>
              <a:ext uri="{FF2B5EF4-FFF2-40B4-BE49-F238E27FC236}">
                <a16:creationId xmlns:a16="http://schemas.microsoft.com/office/drawing/2014/main" id="{90D7530B-56A6-504E-AC4C-8F5641BAB158}"/>
              </a:ext>
            </a:extLst>
          </p:cNvPr>
          <p:cNvSpPr txBox="1"/>
          <p:nvPr/>
        </p:nvSpPr>
        <p:spPr>
          <a:xfrm>
            <a:off x="8069279" y="2885236"/>
            <a:ext cx="423514" cy="52322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B</a:t>
            </a:r>
          </a:p>
        </p:txBody>
      </p:sp>
      <p:sp>
        <p:nvSpPr>
          <p:cNvPr id="51" name="文本框 50">
            <a:extLst>
              <a:ext uri="{FF2B5EF4-FFF2-40B4-BE49-F238E27FC236}">
                <a16:creationId xmlns:a16="http://schemas.microsoft.com/office/drawing/2014/main" id="{57C45ACD-3BB6-19BE-CE94-167259D901CB}"/>
              </a:ext>
            </a:extLst>
          </p:cNvPr>
          <p:cNvSpPr txBox="1"/>
          <p:nvPr/>
        </p:nvSpPr>
        <p:spPr>
          <a:xfrm>
            <a:off x="8054023" y="5021376"/>
            <a:ext cx="454025" cy="52197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D</a:t>
            </a:r>
          </a:p>
        </p:txBody>
      </p:sp>
      <p:sp>
        <p:nvSpPr>
          <p:cNvPr id="3" name="ZoneTexte 2">
            <a:extLst>
              <a:ext uri="{FF2B5EF4-FFF2-40B4-BE49-F238E27FC236}">
                <a16:creationId xmlns:a16="http://schemas.microsoft.com/office/drawing/2014/main" id="{50CECA38-D963-8D58-64F0-7C11A140673A}"/>
              </a:ext>
            </a:extLst>
          </p:cNvPr>
          <p:cNvSpPr txBox="1"/>
          <p:nvPr/>
        </p:nvSpPr>
        <p:spPr>
          <a:xfrm>
            <a:off x="938595" y="423474"/>
            <a:ext cx="6303818" cy="400110"/>
          </a:xfrm>
          <a:prstGeom prst="rect">
            <a:avLst/>
          </a:prstGeom>
          <a:noFill/>
        </p:spPr>
        <p:txBody>
          <a:bodyPr wrap="square">
            <a:spAutoFit/>
          </a:bodyPr>
          <a:lstStyle/>
          <a:p>
            <a:r>
              <a:rPr lang="fr-FR" sz="2000" dirty="0">
                <a:solidFill>
                  <a:srgbClr val="E7C4C0"/>
                </a:solidFill>
                <a:latin typeface="Arial" panose="020B0604020202020204" pitchFamily="34" charset="0"/>
                <a:cs typeface="Arial" panose="020B0604020202020204" pitchFamily="34" charset="0"/>
              </a:rPr>
              <a:t>Diagramme d’Activités</a:t>
            </a:r>
          </a:p>
        </p:txBody>
      </p:sp>
      <p:sp>
        <p:nvSpPr>
          <p:cNvPr id="7" name="ZoneTexte 6">
            <a:extLst>
              <a:ext uri="{FF2B5EF4-FFF2-40B4-BE49-F238E27FC236}">
                <a16:creationId xmlns:a16="http://schemas.microsoft.com/office/drawing/2014/main" id="{0F486A36-15D0-3714-D8EE-C16E0EB64789}"/>
              </a:ext>
            </a:extLst>
          </p:cNvPr>
          <p:cNvSpPr txBox="1"/>
          <p:nvPr/>
        </p:nvSpPr>
        <p:spPr>
          <a:xfrm>
            <a:off x="746819" y="2394108"/>
            <a:ext cx="5568027" cy="2960875"/>
          </a:xfrm>
          <a:prstGeom prst="rect">
            <a:avLst/>
          </a:prstGeom>
          <a:noFill/>
        </p:spPr>
        <p:txBody>
          <a:bodyPr wrap="square">
            <a:spAutoFit/>
          </a:bodyPr>
          <a:lstStyle/>
          <a:p>
            <a:pPr>
              <a:lnSpc>
                <a:spcPct val="150000"/>
              </a:lnSpc>
            </a:pPr>
            <a:r>
              <a:rPr lang="fr-FR" sz="1400" dirty="0">
                <a:latin typeface="Arial" panose="020B0604020202020204" pitchFamily="34" charset="0"/>
                <a:cs typeface="Arial" panose="020B0604020202020204" pitchFamily="34" charset="0"/>
              </a:rPr>
              <a:t>Le diagramme de séquence d'authentification montre les interactions entre l'utilisateur, le navigateur, le serveur Django et la base de données. L'utilisateur s'inscrit en remplissant un formulaire (nom d'utilisateur, email, mot de passe), le serveur crée automatiquement le compte et le profil associé via Django </a:t>
            </a:r>
            <a:r>
              <a:rPr lang="fr-FR" sz="1400" dirty="0" err="1">
                <a:latin typeface="Arial" panose="020B0604020202020204" pitchFamily="34" charset="0"/>
                <a:cs typeface="Arial" panose="020B0604020202020204" pitchFamily="34" charset="0"/>
              </a:rPr>
              <a:t>Signals</a:t>
            </a:r>
            <a:r>
              <a:rPr lang="fr-FR" sz="1400" dirty="0">
                <a:latin typeface="Arial" panose="020B0604020202020204" pitchFamily="34" charset="0"/>
                <a:cs typeface="Arial" panose="020B0604020202020204" pitchFamily="34" charset="0"/>
              </a:rPr>
              <a:t>, puis redirige vers la page de configuration du profil. Pour la connexion, le serveur vérifie les identifiants, crée une session sécurisée et redirige vers la page d'accueil authentifiée. La déconnexion détruit la session et redirige vers la page publique.</a:t>
            </a:r>
            <a:endParaRPr lang="fr-FR" sz="1400" dirty="0">
              <a:latin typeface="Arial" panose="020B0604020202020204" pitchFamily="34" charset="0"/>
              <a:cs typeface="Arial" panose="020B0604020202020204" pitchFamily="34" charset="0"/>
            </a:endParaRPr>
          </a:p>
        </p:txBody>
      </p:sp>
      <p:pic>
        <p:nvPicPr>
          <p:cNvPr id="6" name="Image 5">
            <a:extLst>
              <a:ext uri="{FF2B5EF4-FFF2-40B4-BE49-F238E27FC236}">
                <a16:creationId xmlns:a16="http://schemas.microsoft.com/office/drawing/2014/main" id="{5D95D6E0-3699-100F-0D7B-DD96F4326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122126" y="750852"/>
            <a:ext cx="5728961" cy="5449651"/>
          </a:xfrm>
          <a:prstGeom prst="rect">
            <a:avLst/>
          </a:prstGeom>
          <a:noFill/>
          <a:ln>
            <a:noFill/>
          </a:ln>
        </p:spPr>
      </p:pic>
    </p:spTree>
    <p:extLst>
      <p:ext uri="{BB962C8B-B14F-4D97-AF65-F5344CB8AC3E}">
        <p14:creationId xmlns:p14="http://schemas.microsoft.com/office/powerpoint/2010/main" val="2882392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278182-9B8D-65BE-A01B-CB7B86093A8D}"/>
            </a:ext>
          </a:extLst>
        </p:cNvPr>
        <p:cNvGrpSpPr/>
        <p:nvPr/>
      </p:nvGrpSpPr>
      <p:grpSpPr>
        <a:xfrm>
          <a:off x="0" y="0"/>
          <a:ext cx="0" cy="0"/>
          <a:chOff x="0" y="0"/>
          <a:chExt cx="0" cy="0"/>
        </a:xfrm>
      </p:grpSpPr>
      <p:grpSp>
        <p:nvGrpSpPr>
          <p:cNvPr id="5" name="组合 4">
            <a:extLst>
              <a:ext uri="{FF2B5EF4-FFF2-40B4-BE49-F238E27FC236}">
                <a16:creationId xmlns:a16="http://schemas.microsoft.com/office/drawing/2014/main" id="{16C1F2DF-A7F5-3BED-4CC5-D3B0235D5AD0}"/>
              </a:ext>
            </a:extLst>
          </p:cNvPr>
          <p:cNvGrpSpPr/>
          <p:nvPr/>
        </p:nvGrpSpPr>
        <p:grpSpPr>
          <a:xfrm>
            <a:off x="0" y="0"/>
            <a:ext cx="12198484" cy="6858000"/>
            <a:chOff x="-3242" y="0"/>
            <a:chExt cx="12198484" cy="6858000"/>
          </a:xfrm>
        </p:grpSpPr>
        <p:grpSp>
          <p:nvGrpSpPr>
            <p:cNvPr id="9" name="组合 8">
              <a:extLst>
                <a:ext uri="{FF2B5EF4-FFF2-40B4-BE49-F238E27FC236}">
                  <a16:creationId xmlns:a16="http://schemas.microsoft.com/office/drawing/2014/main" id="{899D8A6C-21CF-5C72-A049-EDF732522237}"/>
                </a:ext>
              </a:extLst>
            </p:cNvPr>
            <p:cNvGrpSpPr/>
            <p:nvPr/>
          </p:nvGrpSpPr>
          <p:grpSpPr>
            <a:xfrm>
              <a:off x="0" y="0"/>
              <a:ext cx="12192000" cy="6858000"/>
              <a:chOff x="0" y="0"/>
              <a:chExt cx="12192000" cy="6858000"/>
            </a:xfrm>
          </p:grpSpPr>
          <p:sp>
            <p:nvSpPr>
              <p:cNvPr id="27" name="矩形 26">
                <a:extLst>
                  <a:ext uri="{FF2B5EF4-FFF2-40B4-BE49-F238E27FC236}">
                    <a16:creationId xmlns:a16="http://schemas.microsoft.com/office/drawing/2014/main" id="{73E9845B-FB9F-1141-486E-3774EDD5CEC9}"/>
                  </a:ext>
                </a:extLst>
              </p:cNvPr>
              <p:cNvSpPr/>
              <p:nvPr/>
            </p:nvSpPr>
            <p:spPr>
              <a:xfrm>
                <a:off x="0" y="0"/>
                <a:ext cx="12192000" cy="6858000"/>
              </a:xfrm>
              <a:prstGeom prst="rect">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669D5AA7-1EA7-C142-DDC6-91775E1FE0E0}"/>
                  </a:ext>
                </a:extLst>
              </p:cNvPr>
              <p:cNvSpPr/>
              <p:nvPr/>
            </p:nvSpPr>
            <p:spPr>
              <a:xfrm>
                <a:off x="2627272" y="0"/>
                <a:ext cx="69374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a:extLst>
                <a:ext uri="{FF2B5EF4-FFF2-40B4-BE49-F238E27FC236}">
                  <a16:creationId xmlns:a16="http://schemas.microsoft.com/office/drawing/2014/main" id="{F596A75A-D225-DD90-5E35-67EA45A4634D}"/>
                </a:ext>
              </a:extLst>
            </p:cNvPr>
            <p:cNvSpPr/>
            <p:nvPr/>
          </p:nvSpPr>
          <p:spPr>
            <a:xfrm>
              <a:off x="165708" y="141457"/>
              <a:ext cx="11860584" cy="65750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A42EDE64-93FB-5E1F-FD41-52A5E30221D6}"/>
                </a:ext>
              </a:extLst>
            </p:cNvPr>
            <p:cNvGrpSpPr/>
            <p:nvPr/>
          </p:nvGrpSpPr>
          <p:grpSpPr>
            <a:xfrm>
              <a:off x="-3242" y="1145163"/>
              <a:ext cx="269131" cy="4670771"/>
              <a:chOff x="-3242" y="1145163"/>
              <a:chExt cx="269131" cy="4670771"/>
            </a:xfrm>
          </p:grpSpPr>
          <p:sp>
            <p:nvSpPr>
              <p:cNvPr id="20" name="平行四边形 19">
                <a:extLst>
                  <a:ext uri="{FF2B5EF4-FFF2-40B4-BE49-F238E27FC236}">
                    <a16:creationId xmlns:a16="http://schemas.microsoft.com/office/drawing/2014/main" id="{E3DB0D11-B29B-32D0-A93C-10990E595834}"/>
                  </a:ext>
                </a:extLst>
              </p:cNvPr>
              <p:cNvSpPr/>
              <p:nvPr/>
            </p:nvSpPr>
            <p:spPr>
              <a:xfrm rot="16200000" flipH="1">
                <a:off x="-218963"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a:extLst>
                  <a:ext uri="{FF2B5EF4-FFF2-40B4-BE49-F238E27FC236}">
                    <a16:creationId xmlns:a16="http://schemas.microsoft.com/office/drawing/2014/main" id="{ADB4E85E-D659-1EFA-73EA-D04405C90035}"/>
                  </a:ext>
                </a:extLst>
              </p:cNvPr>
              <p:cNvSpPr/>
              <p:nvPr/>
            </p:nvSpPr>
            <p:spPr>
              <a:xfrm rot="16200000" flipH="1">
                <a:off x="-218963"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平行四边形 21">
                <a:extLst>
                  <a:ext uri="{FF2B5EF4-FFF2-40B4-BE49-F238E27FC236}">
                    <a16:creationId xmlns:a16="http://schemas.microsoft.com/office/drawing/2014/main" id="{35B95C2C-90BF-7DBD-FEE4-52B4315182ED}"/>
                  </a:ext>
                </a:extLst>
              </p:cNvPr>
              <p:cNvSpPr/>
              <p:nvPr/>
            </p:nvSpPr>
            <p:spPr>
              <a:xfrm rot="16200000" flipH="1">
                <a:off x="-218963"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平行四边形 22">
                <a:extLst>
                  <a:ext uri="{FF2B5EF4-FFF2-40B4-BE49-F238E27FC236}">
                    <a16:creationId xmlns:a16="http://schemas.microsoft.com/office/drawing/2014/main" id="{9EFAC0D3-D6D4-8103-F9C2-AA831B638CC4}"/>
                  </a:ext>
                </a:extLst>
              </p:cNvPr>
              <p:cNvSpPr/>
              <p:nvPr/>
            </p:nvSpPr>
            <p:spPr>
              <a:xfrm rot="16200000" flipH="1">
                <a:off x="-218963"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平行四边形 23">
                <a:extLst>
                  <a:ext uri="{FF2B5EF4-FFF2-40B4-BE49-F238E27FC236}">
                    <a16:creationId xmlns:a16="http://schemas.microsoft.com/office/drawing/2014/main" id="{0DA9D99F-7513-81B5-896E-AC7871BECFE1}"/>
                  </a:ext>
                </a:extLst>
              </p:cNvPr>
              <p:cNvSpPr/>
              <p:nvPr/>
            </p:nvSpPr>
            <p:spPr>
              <a:xfrm rot="16200000" flipH="1">
                <a:off x="-218963"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平行四边形 24">
                <a:extLst>
                  <a:ext uri="{FF2B5EF4-FFF2-40B4-BE49-F238E27FC236}">
                    <a16:creationId xmlns:a16="http://schemas.microsoft.com/office/drawing/2014/main" id="{83C202A2-0A5E-AF66-6D1B-778D70D8D911}"/>
                  </a:ext>
                </a:extLst>
              </p:cNvPr>
              <p:cNvSpPr/>
              <p:nvPr/>
            </p:nvSpPr>
            <p:spPr>
              <a:xfrm rot="16200000" flipH="1">
                <a:off x="-218963"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平行四边形 25">
                <a:extLst>
                  <a:ext uri="{FF2B5EF4-FFF2-40B4-BE49-F238E27FC236}">
                    <a16:creationId xmlns:a16="http://schemas.microsoft.com/office/drawing/2014/main" id="{A0B67CFE-92CA-3B92-8673-9737E5108C51}"/>
                  </a:ext>
                </a:extLst>
              </p:cNvPr>
              <p:cNvSpPr/>
              <p:nvPr/>
            </p:nvSpPr>
            <p:spPr>
              <a:xfrm rot="16200000" flipH="1">
                <a:off x="-218963"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a:extLst>
                <a:ext uri="{FF2B5EF4-FFF2-40B4-BE49-F238E27FC236}">
                  <a16:creationId xmlns:a16="http://schemas.microsoft.com/office/drawing/2014/main" id="{68898211-B2DE-12A2-C5F7-535B823D589C}"/>
                </a:ext>
              </a:extLst>
            </p:cNvPr>
            <p:cNvGrpSpPr/>
            <p:nvPr/>
          </p:nvGrpSpPr>
          <p:grpSpPr>
            <a:xfrm>
              <a:off x="11926111" y="1145163"/>
              <a:ext cx="269131" cy="4670771"/>
              <a:chOff x="11926111" y="1145163"/>
              <a:chExt cx="269131" cy="4670771"/>
            </a:xfrm>
          </p:grpSpPr>
          <p:sp>
            <p:nvSpPr>
              <p:cNvPr id="13" name="平行四边形 12">
                <a:extLst>
                  <a:ext uri="{FF2B5EF4-FFF2-40B4-BE49-F238E27FC236}">
                    <a16:creationId xmlns:a16="http://schemas.microsoft.com/office/drawing/2014/main" id="{A42674E6-F12C-D8FB-86C1-6C0FBE3D4BE7}"/>
                  </a:ext>
                </a:extLst>
              </p:cNvPr>
              <p:cNvSpPr/>
              <p:nvPr/>
            </p:nvSpPr>
            <p:spPr>
              <a:xfrm rot="16200000" flipH="1">
                <a:off x="11710390" y="13608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a:extLst>
                  <a:ext uri="{FF2B5EF4-FFF2-40B4-BE49-F238E27FC236}">
                    <a16:creationId xmlns:a16="http://schemas.microsoft.com/office/drawing/2014/main" id="{98826B38-411C-8EFC-C7F3-47C8BF485060}"/>
                  </a:ext>
                </a:extLst>
              </p:cNvPr>
              <p:cNvSpPr/>
              <p:nvPr/>
            </p:nvSpPr>
            <p:spPr>
              <a:xfrm rot="16200000" flipH="1">
                <a:off x="11710390" y="20225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a:extLst>
                  <a:ext uri="{FF2B5EF4-FFF2-40B4-BE49-F238E27FC236}">
                    <a16:creationId xmlns:a16="http://schemas.microsoft.com/office/drawing/2014/main" id="{28818AFA-7CD5-5C1B-878C-CE0E6C09ACFB}"/>
                  </a:ext>
                </a:extLst>
              </p:cNvPr>
              <p:cNvSpPr/>
              <p:nvPr/>
            </p:nvSpPr>
            <p:spPr>
              <a:xfrm rot="16200000" flipH="1">
                <a:off x="11710390" y="26842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a:extLst>
                  <a:ext uri="{FF2B5EF4-FFF2-40B4-BE49-F238E27FC236}">
                    <a16:creationId xmlns:a16="http://schemas.microsoft.com/office/drawing/2014/main" id="{C0B40BC4-474E-408E-BFEA-DAEF3F88D31D}"/>
                  </a:ext>
                </a:extLst>
              </p:cNvPr>
              <p:cNvSpPr/>
              <p:nvPr/>
            </p:nvSpPr>
            <p:spPr>
              <a:xfrm rot="16200000" flipH="1">
                <a:off x="11710390" y="33459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a:extLst>
                  <a:ext uri="{FF2B5EF4-FFF2-40B4-BE49-F238E27FC236}">
                    <a16:creationId xmlns:a16="http://schemas.microsoft.com/office/drawing/2014/main" id="{61D00DB0-FFFE-823F-0716-7A8A7AF93BFE}"/>
                  </a:ext>
                </a:extLst>
              </p:cNvPr>
              <p:cNvSpPr/>
              <p:nvPr/>
            </p:nvSpPr>
            <p:spPr>
              <a:xfrm rot="16200000" flipH="1">
                <a:off x="11710390" y="40076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行四边形 17">
                <a:extLst>
                  <a:ext uri="{FF2B5EF4-FFF2-40B4-BE49-F238E27FC236}">
                    <a16:creationId xmlns:a16="http://schemas.microsoft.com/office/drawing/2014/main" id="{F6BBD3FF-4D08-16B3-024F-2A97D14E524E}"/>
                  </a:ext>
                </a:extLst>
              </p:cNvPr>
              <p:cNvSpPr/>
              <p:nvPr/>
            </p:nvSpPr>
            <p:spPr>
              <a:xfrm rot="16200000" flipH="1">
                <a:off x="11710390" y="4669384"/>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a:extLst>
                  <a:ext uri="{FF2B5EF4-FFF2-40B4-BE49-F238E27FC236}">
                    <a16:creationId xmlns:a16="http://schemas.microsoft.com/office/drawing/2014/main" id="{58CDB953-E53A-4E83-E9E1-57ED19B61FF4}"/>
                  </a:ext>
                </a:extLst>
              </p:cNvPr>
              <p:cNvSpPr/>
              <p:nvPr/>
            </p:nvSpPr>
            <p:spPr>
              <a:xfrm rot="16200000" flipH="1">
                <a:off x="11710390" y="5331082"/>
                <a:ext cx="700573" cy="269131"/>
              </a:xfrm>
              <a:prstGeom prst="parallelogram">
                <a:avLst>
                  <a:gd name="adj" fmla="val 14087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9" name="椭圆 28">
            <a:extLst>
              <a:ext uri="{FF2B5EF4-FFF2-40B4-BE49-F238E27FC236}">
                <a16:creationId xmlns:a16="http://schemas.microsoft.com/office/drawing/2014/main" id="{85331F36-50BC-3C4D-47CB-91171C2F3C31}"/>
              </a:ext>
            </a:extLst>
          </p:cNvPr>
          <p:cNvSpPr/>
          <p:nvPr/>
        </p:nvSpPr>
        <p:spPr>
          <a:xfrm>
            <a:off x="938595" y="1425770"/>
            <a:ext cx="562678" cy="562678"/>
          </a:xfrm>
          <a:prstGeom prst="ellipse">
            <a:avLst/>
          </a:prstGeom>
          <a:solidFill>
            <a:srgbClr val="A1C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zh-CN" sz="2800" dirty="0">
                <a:latin typeface="Arial" panose="020B0604020202020204" pitchFamily="34" charset="0"/>
                <a:cs typeface="Arial" panose="020B0604020202020204" pitchFamily="34" charset="0"/>
              </a:rPr>
              <a:t>2</a:t>
            </a:r>
            <a:endParaRPr lang="zh-CN" altLang="en-US" sz="2800" dirty="0">
              <a:latin typeface="Arial" panose="020B0604020202020204" pitchFamily="34" charset="0"/>
              <a:cs typeface="Arial" panose="020B0604020202020204" pitchFamily="34" charset="0"/>
            </a:endParaRPr>
          </a:p>
        </p:txBody>
      </p:sp>
      <p:sp>
        <p:nvSpPr>
          <p:cNvPr id="30" name="矩形 29">
            <a:extLst>
              <a:ext uri="{FF2B5EF4-FFF2-40B4-BE49-F238E27FC236}">
                <a16:creationId xmlns:a16="http://schemas.microsoft.com/office/drawing/2014/main" id="{F458097D-D842-48BC-7B95-C5D229EC4A1F}"/>
              </a:ext>
            </a:extLst>
          </p:cNvPr>
          <p:cNvSpPr/>
          <p:nvPr/>
        </p:nvSpPr>
        <p:spPr>
          <a:xfrm flipH="1">
            <a:off x="1701447" y="1456610"/>
            <a:ext cx="2977006" cy="335156"/>
          </a:xfrm>
          <a:prstGeom prst="rect">
            <a:avLst/>
          </a:prstGeom>
          <a:effectLst>
            <a:outerShdw blurRad="50800" dist="50800" dir="5400000" sx="1000" sy="1000" algn="ctr" rotWithShape="0">
              <a:srgbClr val="000000"/>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defRPr/>
            </a:pPr>
            <a:r>
              <a:rPr lang="fr-FR" altLang="zh-CN" sz="1200" dirty="0">
                <a:solidFill>
                  <a:schemeClr val="tx1">
                    <a:lumMod val="65000"/>
                    <a:lumOff val="35000"/>
                  </a:schemeClr>
                </a:solidFill>
                <a:latin typeface="Arial" panose="020B0604020202020204" pitchFamily="34" charset="0"/>
                <a:ea typeface="阿里巴巴普惠体 L" panose="00020600040101010101" pitchFamily="18" charset="-122"/>
                <a:cs typeface="Arial" panose="020B0604020202020204" pitchFamily="34" charset="0"/>
              </a:rPr>
              <a:t>Création de Chat Privé :</a:t>
            </a:r>
            <a:endParaRPr kumimoji="0" lang="fr-FR" altLang="zh-CN" sz="1200" b="0" i="0" u="none" strike="noStrike" kern="1200" cap="none" spc="0" normalizeH="0" baseline="0" noProof="0" dirty="0">
              <a:ln>
                <a:noFill/>
              </a:ln>
              <a:solidFill>
                <a:schemeClr val="tx1">
                  <a:lumMod val="65000"/>
                  <a:lumOff val="35000"/>
                </a:schemeClr>
              </a:solidFill>
              <a:effectLst/>
              <a:uLnTx/>
              <a:uFillTx/>
              <a:latin typeface="Arial" panose="020B0604020202020204" pitchFamily="34" charset="0"/>
              <a:ea typeface="阿里巴巴普惠体 L" panose="00020600040101010101" pitchFamily="18" charset="-122"/>
              <a:cs typeface="Arial" panose="020B0604020202020204" pitchFamily="34" charset="0"/>
            </a:endParaRPr>
          </a:p>
        </p:txBody>
      </p:sp>
      <p:sp>
        <p:nvSpPr>
          <p:cNvPr id="48" name="文本框 47">
            <a:extLst>
              <a:ext uri="{FF2B5EF4-FFF2-40B4-BE49-F238E27FC236}">
                <a16:creationId xmlns:a16="http://schemas.microsoft.com/office/drawing/2014/main" id="{49025012-334E-38B3-A91F-CBA397218066}"/>
              </a:ext>
            </a:extLst>
          </p:cNvPr>
          <p:cNvSpPr txBox="1"/>
          <p:nvPr/>
        </p:nvSpPr>
        <p:spPr>
          <a:xfrm>
            <a:off x="8782050" y="1791766"/>
            <a:ext cx="433070" cy="52197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A</a:t>
            </a:r>
          </a:p>
        </p:txBody>
      </p:sp>
      <p:sp>
        <p:nvSpPr>
          <p:cNvPr id="49" name="文本框 48">
            <a:extLst>
              <a:ext uri="{FF2B5EF4-FFF2-40B4-BE49-F238E27FC236}">
                <a16:creationId xmlns:a16="http://schemas.microsoft.com/office/drawing/2014/main" id="{2F935444-5964-B40F-DA02-AE18D8C94735}"/>
              </a:ext>
            </a:extLst>
          </p:cNvPr>
          <p:cNvSpPr txBox="1"/>
          <p:nvPr/>
        </p:nvSpPr>
        <p:spPr>
          <a:xfrm>
            <a:off x="8776410" y="3927906"/>
            <a:ext cx="444352" cy="52322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C</a:t>
            </a:r>
          </a:p>
        </p:txBody>
      </p:sp>
      <p:sp>
        <p:nvSpPr>
          <p:cNvPr id="50" name="文本框 49">
            <a:extLst>
              <a:ext uri="{FF2B5EF4-FFF2-40B4-BE49-F238E27FC236}">
                <a16:creationId xmlns:a16="http://schemas.microsoft.com/office/drawing/2014/main" id="{C0D14215-6AF2-6ECA-BB3B-2EC22F5F5CD2}"/>
              </a:ext>
            </a:extLst>
          </p:cNvPr>
          <p:cNvSpPr txBox="1"/>
          <p:nvPr/>
        </p:nvSpPr>
        <p:spPr>
          <a:xfrm>
            <a:off x="8069279" y="2885236"/>
            <a:ext cx="423514" cy="52322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B</a:t>
            </a:r>
          </a:p>
        </p:txBody>
      </p:sp>
      <p:sp>
        <p:nvSpPr>
          <p:cNvPr id="51" name="文本框 50">
            <a:extLst>
              <a:ext uri="{FF2B5EF4-FFF2-40B4-BE49-F238E27FC236}">
                <a16:creationId xmlns:a16="http://schemas.microsoft.com/office/drawing/2014/main" id="{6353A506-ADB8-0AD8-38CA-1FE565D8A413}"/>
              </a:ext>
            </a:extLst>
          </p:cNvPr>
          <p:cNvSpPr txBox="1"/>
          <p:nvPr/>
        </p:nvSpPr>
        <p:spPr>
          <a:xfrm>
            <a:off x="8054023" y="5021376"/>
            <a:ext cx="454025" cy="521970"/>
          </a:xfrm>
          <a:prstGeom prst="rect">
            <a:avLst/>
          </a:prstGeom>
          <a:noFill/>
        </p:spPr>
        <p:txBody>
          <a:bodyPr wrap="none" rtlCol="0">
            <a:spAutoFit/>
          </a:bodyPr>
          <a:lstStyle/>
          <a:p>
            <a:pPr algn="ctr"/>
            <a:r>
              <a:rPr lang="en-US" altLang="zh-CN" sz="2800">
                <a:solidFill>
                  <a:schemeClr val="bg1"/>
                </a:solidFill>
                <a:latin typeface="Arial" panose="020B0604020202020204" pitchFamily="34" charset="0"/>
                <a:ea typeface="+mj-ea"/>
                <a:cs typeface="Arial" panose="020B0604020202020204" pitchFamily="34" charset="0"/>
              </a:rPr>
              <a:t>D</a:t>
            </a:r>
          </a:p>
        </p:txBody>
      </p:sp>
      <p:sp>
        <p:nvSpPr>
          <p:cNvPr id="3" name="ZoneTexte 2">
            <a:extLst>
              <a:ext uri="{FF2B5EF4-FFF2-40B4-BE49-F238E27FC236}">
                <a16:creationId xmlns:a16="http://schemas.microsoft.com/office/drawing/2014/main" id="{7D59B09D-7AE2-A1A5-7214-9CFD1F50C495}"/>
              </a:ext>
            </a:extLst>
          </p:cNvPr>
          <p:cNvSpPr txBox="1"/>
          <p:nvPr/>
        </p:nvSpPr>
        <p:spPr>
          <a:xfrm>
            <a:off x="938595" y="423474"/>
            <a:ext cx="6303818" cy="400110"/>
          </a:xfrm>
          <a:prstGeom prst="rect">
            <a:avLst/>
          </a:prstGeom>
          <a:noFill/>
        </p:spPr>
        <p:txBody>
          <a:bodyPr wrap="square">
            <a:spAutoFit/>
          </a:bodyPr>
          <a:lstStyle/>
          <a:p>
            <a:r>
              <a:rPr lang="fr-FR" sz="2000" dirty="0">
                <a:solidFill>
                  <a:srgbClr val="E7C4C0"/>
                </a:solidFill>
                <a:latin typeface="Arial" panose="020B0604020202020204" pitchFamily="34" charset="0"/>
                <a:cs typeface="Arial" panose="020B0604020202020204" pitchFamily="34" charset="0"/>
              </a:rPr>
              <a:t>Diagramme d’Activités</a:t>
            </a:r>
          </a:p>
        </p:txBody>
      </p:sp>
      <p:sp>
        <p:nvSpPr>
          <p:cNvPr id="7" name="ZoneTexte 6">
            <a:extLst>
              <a:ext uri="{FF2B5EF4-FFF2-40B4-BE49-F238E27FC236}">
                <a16:creationId xmlns:a16="http://schemas.microsoft.com/office/drawing/2014/main" id="{614E3435-A033-C870-7C7A-257B84540740}"/>
              </a:ext>
            </a:extLst>
          </p:cNvPr>
          <p:cNvSpPr txBox="1"/>
          <p:nvPr/>
        </p:nvSpPr>
        <p:spPr>
          <a:xfrm>
            <a:off x="523496" y="2178757"/>
            <a:ext cx="5568027" cy="2637710"/>
          </a:xfrm>
          <a:prstGeom prst="rect">
            <a:avLst/>
          </a:prstGeom>
          <a:noFill/>
        </p:spPr>
        <p:txBody>
          <a:bodyPr wrap="square">
            <a:spAutoFit/>
          </a:bodyPr>
          <a:lstStyle/>
          <a:p>
            <a:pPr>
              <a:lnSpc>
                <a:spcPct val="150000"/>
              </a:lnSpc>
            </a:pPr>
            <a:r>
              <a:rPr lang="fr-FR" sz="1400" dirty="0">
                <a:latin typeface="Arial" panose="020B0604020202020204" pitchFamily="34" charset="0"/>
                <a:cs typeface="Arial" panose="020B0604020202020204" pitchFamily="34" charset="0"/>
              </a:rPr>
              <a:t>Le diagramme illustre le processus de création d'une conversation privée entre deux utilisateurs. Lorsque l'Utilisateur A clique sur "Chat </a:t>
            </a:r>
            <a:r>
              <a:rPr lang="fr-FR" sz="1400" dirty="0" err="1">
                <a:latin typeface="Arial" panose="020B0604020202020204" pitchFamily="34" charset="0"/>
                <a:cs typeface="Arial" panose="020B0604020202020204" pitchFamily="34" charset="0"/>
              </a:rPr>
              <a:t>with</a:t>
            </a:r>
            <a:r>
              <a:rPr lang="fr-FR" sz="1400" dirty="0">
                <a:latin typeface="Arial" panose="020B0604020202020204" pitchFamily="34" charset="0"/>
                <a:cs typeface="Arial" panose="020B0604020202020204" pitchFamily="34" charset="0"/>
              </a:rPr>
              <a:t> me" sur le profil de l'Utilisateur B, le serveur vérifie d'abord si un chat privé existe déjà entre ces deux utilisateurs. Si aucun chat n'existe, le système crée automatiquement un nouveau </a:t>
            </a:r>
            <a:r>
              <a:rPr lang="fr-FR" sz="1400" dirty="0" err="1">
                <a:latin typeface="Arial" panose="020B0604020202020204" pitchFamily="34" charset="0"/>
                <a:cs typeface="Arial" panose="020B0604020202020204" pitchFamily="34" charset="0"/>
              </a:rPr>
              <a:t>ChatGroup</a:t>
            </a:r>
            <a:r>
              <a:rPr lang="fr-FR" sz="1400" dirty="0">
                <a:latin typeface="Arial" panose="020B0604020202020204" pitchFamily="34" charset="0"/>
                <a:cs typeface="Arial" panose="020B0604020202020204" pitchFamily="34" charset="0"/>
              </a:rPr>
              <a:t> avec </a:t>
            </a:r>
            <a:r>
              <a:rPr lang="fr-FR" sz="1400" dirty="0" err="1">
                <a:latin typeface="Arial" panose="020B0604020202020204" pitchFamily="34" charset="0"/>
                <a:cs typeface="Arial" panose="020B0604020202020204" pitchFamily="34" charset="0"/>
              </a:rPr>
              <a:t>is_private</a:t>
            </a:r>
            <a:r>
              <a:rPr lang="fr-FR" sz="1400" dirty="0">
                <a:latin typeface="Arial" panose="020B0604020202020204" pitchFamily="34" charset="0"/>
                <a:cs typeface="Arial" panose="020B0604020202020204" pitchFamily="34" charset="0"/>
              </a:rPr>
              <a:t>=</a:t>
            </a:r>
            <a:r>
              <a:rPr lang="fr-FR" sz="1400" dirty="0" err="1">
                <a:latin typeface="Arial" panose="020B0604020202020204" pitchFamily="34" charset="0"/>
                <a:cs typeface="Arial" panose="020B0604020202020204" pitchFamily="34" charset="0"/>
              </a:rPr>
              <a:t>True</a:t>
            </a:r>
            <a:r>
              <a:rPr lang="fr-FR" sz="1400" dirty="0">
                <a:latin typeface="Arial" panose="020B0604020202020204" pitchFamily="34" charset="0"/>
                <a:cs typeface="Arial" panose="020B0604020202020204" pitchFamily="34" charset="0"/>
              </a:rPr>
              <a:t>, ajoute les deux utilisateurs comme membres, et redirige vers la salle de chat. L'Utilisateur B voit immédiatement le nouveau chat apparaître dans sa liste de conversations.</a:t>
            </a:r>
            <a:endParaRPr lang="fr-FR" sz="1400" dirty="0">
              <a:latin typeface="Arial" panose="020B0604020202020204" pitchFamily="34" charset="0"/>
              <a:cs typeface="Arial" panose="020B0604020202020204" pitchFamily="34" charset="0"/>
            </a:endParaRPr>
          </a:p>
        </p:txBody>
      </p:sp>
      <p:pic>
        <p:nvPicPr>
          <p:cNvPr id="2" name="Image 1">
            <a:extLst>
              <a:ext uri="{FF2B5EF4-FFF2-40B4-BE49-F238E27FC236}">
                <a16:creationId xmlns:a16="http://schemas.microsoft.com/office/drawing/2014/main" id="{F1DACF20-24B6-10AC-D638-9A69101DE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994584" y="1456610"/>
            <a:ext cx="5851915" cy="3696627"/>
          </a:xfrm>
          <a:prstGeom prst="rect">
            <a:avLst/>
          </a:prstGeom>
          <a:noFill/>
          <a:ln>
            <a:noFill/>
          </a:ln>
        </p:spPr>
      </p:pic>
    </p:spTree>
    <p:extLst>
      <p:ext uri="{BB962C8B-B14F-4D97-AF65-F5344CB8AC3E}">
        <p14:creationId xmlns:p14="http://schemas.microsoft.com/office/powerpoint/2010/main" val="4167529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901</Words>
  <Application>Microsoft Office PowerPoint</Application>
  <PresentationFormat>Grand écran</PresentationFormat>
  <Paragraphs>96</Paragraphs>
  <Slides>17</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17</vt:i4>
      </vt:variant>
    </vt:vector>
  </HeadingPairs>
  <TitlesOfParts>
    <vt:vector size="25" baseType="lpstr">
      <vt:lpstr>微软雅黑</vt:lpstr>
      <vt:lpstr>锐字逼格锐线粗体简2.0</vt:lpstr>
      <vt:lpstr>阿里巴巴普惠体 L</vt:lpstr>
      <vt:lpstr>Arial</vt:lpstr>
      <vt:lpstr>Calibri</vt:lpstr>
      <vt:lpstr>Symbol</vt:lpstr>
      <vt:lpstr>Times New Roman</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Safieeddine Berbich</cp:lastModifiedBy>
  <cp:revision>67</cp:revision>
  <dcterms:created xsi:type="dcterms:W3CDTF">2019-11-14T08:49:01Z</dcterms:created>
  <dcterms:modified xsi:type="dcterms:W3CDTF">2025-05-26T11:30:41Z</dcterms:modified>
</cp:coreProperties>
</file>