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6" r:id="rId12"/>
    <p:sldId id="267" r:id="rId13"/>
    <p:sldId id="269" r:id="rId14"/>
    <p:sldId id="270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 varScale="1">
        <p:scale>
          <a:sx n="70" d="100"/>
          <a:sy n="70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99D1B-C2CC-43E6-A574-9F85F293EB7F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55C6C-3AAF-4227-AE1F-5AA9AFFD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1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55C6C-3AAF-4227-AE1F-5AA9AFFD63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6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9E6B-4876-4417-B98A-F21D1E33EB64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FB67-D82D-46B8-B6DD-D2238DA843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9E6B-4876-4417-B98A-F21D1E33EB64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FB67-D82D-46B8-B6DD-D2238DA84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9E6B-4876-4417-B98A-F21D1E33EB64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FB67-D82D-46B8-B6DD-D2238DA84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9E6B-4876-4417-B98A-F21D1E33EB64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FB67-D82D-46B8-B6DD-D2238DA84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9E6B-4876-4417-B98A-F21D1E33EB64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FB67-D82D-46B8-B6DD-D2238DA843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9E6B-4876-4417-B98A-F21D1E33EB64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FB67-D82D-46B8-B6DD-D2238DA84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9E6B-4876-4417-B98A-F21D1E33EB64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FB67-D82D-46B8-B6DD-D2238DA84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9E6B-4876-4417-B98A-F21D1E33EB64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FB67-D82D-46B8-B6DD-D2238DA84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9E6B-4876-4417-B98A-F21D1E33EB64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FB67-D82D-46B8-B6DD-D2238DA843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09E6B-4876-4417-B98A-F21D1E33EB64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FB67-D82D-46B8-B6DD-D2238DA843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F209E6B-4876-4417-B98A-F21D1E33EB64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612FB67-D82D-46B8-B6DD-D2238DA8433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F209E6B-4876-4417-B98A-F21D1E33EB64}" type="datetimeFigureOut">
              <a:rPr lang="en-US" smtClean="0"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612FB67-D82D-46B8-B6DD-D2238DA843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wipe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Residential Hall Inventory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CSCD 488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985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User Interface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94" y="1773238"/>
            <a:ext cx="3491412" cy="462438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Started off with rough sketch of what we wanted it to look like</a:t>
            </a:r>
          </a:p>
          <a:p>
            <a:r>
              <a:rPr lang="en-US" dirty="0"/>
              <a:t>Found a hosting server to start developing</a:t>
            </a:r>
          </a:p>
          <a:p>
            <a:r>
              <a:rPr lang="en-US" dirty="0"/>
              <a:t>Learned </a:t>
            </a:r>
            <a:r>
              <a:rPr lang="en-US" dirty="0" smtClean="0"/>
              <a:t>PHP</a:t>
            </a:r>
          </a:p>
          <a:p>
            <a:r>
              <a:rPr lang="en-US" dirty="0" smtClean="0"/>
              <a:t>Started adding database connectivity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1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login for administrators</a:t>
            </a:r>
          </a:p>
          <a:p>
            <a:r>
              <a:rPr lang="en-US" dirty="0" smtClean="0"/>
              <a:t>Added reports</a:t>
            </a:r>
          </a:p>
          <a:p>
            <a:r>
              <a:rPr lang="en-US" dirty="0" smtClean="0"/>
              <a:t>Added admin features such as adding new items/removing damaged or lost items</a:t>
            </a:r>
          </a:p>
          <a:p>
            <a:r>
              <a:rPr lang="en-US" dirty="0" smtClean="0"/>
              <a:t>Formatting the entire site to look nice</a:t>
            </a:r>
          </a:p>
          <a:p>
            <a:r>
              <a:rPr lang="en-US" dirty="0" smtClean="0"/>
              <a:t>Added extra tables to the database for extra functionality (logging old transactions, damaged items,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933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features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4040188" cy="715355"/>
          </a:xfrm>
        </p:spPr>
        <p:txBody>
          <a:bodyPr>
            <a:normAutofit/>
          </a:bodyPr>
          <a:lstStyle/>
          <a:p>
            <a:r>
              <a:rPr lang="en-US" dirty="0" smtClean="0"/>
              <a:t>When we started </a:t>
            </a:r>
            <a:r>
              <a:rPr lang="en-US" dirty="0" err="1" smtClean="0"/>
              <a:t>OUt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7685"/>
            <a:ext cx="4720743" cy="3586630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088577" y="1676400"/>
            <a:ext cx="4041775" cy="715355"/>
          </a:xfrm>
        </p:spPr>
        <p:txBody>
          <a:bodyPr/>
          <a:lstStyle/>
          <a:p>
            <a:r>
              <a:rPr lang="en-US" dirty="0" smtClean="0"/>
              <a:t>What it looks like now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60565"/>
            <a:ext cx="4114800" cy="4497435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4876800" y="1524000"/>
            <a:ext cx="0" cy="533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285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Minimal budget</a:t>
            </a:r>
          </a:p>
          <a:p>
            <a:r>
              <a:rPr lang="en-US" dirty="0" err="1" smtClean="0"/>
              <a:t>GoDaddy</a:t>
            </a:r>
            <a:r>
              <a:rPr lang="en-US" dirty="0" smtClean="0"/>
              <a:t> does not provide support for database triggers</a:t>
            </a:r>
          </a:p>
          <a:p>
            <a:pPr lvl="1"/>
            <a:r>
              <a:rPr lang="en-US" dirty="0" smtClean="0"/>
              <a:t>Unable to log old transaction</a:t>
            </a:r>
          </a:p>
          <a:p>
            <a:pPr lvl="1"/>
            <a:r>
              <a:rPr lang="en-US" dirty="0" smtClean="0"/>
              <a:t>Unable to update item/user statistics</a:t>
            </a:r>
          </a:p>
          <a:p>
            <a:pPr lvl="1"/>
            <a:r>
              <a:rPr lang="en-US" dirty="0" smtClean="0"/>
              <a:t>Should not be a problem on final product, which is a closed system</a:t>
            </a:r>
          </a:p>
          <a:p>
            <a:r>
              <a:rPr lang="en-US" dirty="0" smtClean="0"/>
              <a:t>Multi-day discussion/argument on desktop application vs. web-based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553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computers in target res hall are wiped nightly (no data retention)</a:t>
            </a:r>
          </a:p>
          <a:p>
            <a:r>
              <a:rPr lang="en-US" dirty="0" smtClean="0"/>
              <a:t>End-users have little knowledge of SQL and PHP, so everything must be handled behind the scenes</a:t>
            </a:r>
          </a:p>
          <a:p>
            <a:r>
              <a:rPr lang="en-US" dirty="0" smtClean="0"/>
              <a:t>Adding exceptions to the </a:t>
            </a:r>
            <a:r>
              <a:rPr lang="en-US" dirty="0" smtClean="0"/>
              <a:t>database, allowing for item rules to be broken in certain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515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Completed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39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028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caused Residential Life to need this new inventory system?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4114800"/>
            <a:ext cx="29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Gina </a:t>
            </a:r>
            <a:r>
              <a:rPr lang="en-US" sz="3200" dirty="0" err="1" smtClean="0"/>
              <a:t>Korn</a:t>
            </a:r>
            <a:endParaRPr lang="en-US" sz="3200" dirty="0" smtClean="0"/>
          </a:p>
          <a:p>
            <a:r>
              <a:rPr lang="en-US" sz="3200" dirty="0" smtClean="0"/>
              <a:t>Jon Roster</a:t>
            </a:r>
          </a:p>
          <a:p>
            <a:r>
              <a:rPr lang="en-US" sz="3200" dirty="0" smtClean="0"/>
              <a:t>Ray FitzGerald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4121624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James Pettit</a:t>
            </a:r>
          </a:p>
          <a:p>
            <a:r>
              <a:rPr lang="en-US" sz="3200" dirty="0" smtClean="0"/>
              <a:t>Corey Turner</a:t>
            </a:r>
          </a:p>
          <a:p>
            <a:r>
              <a:rPr lang="en-US" sz="3200" dirty="0" smtClean="0"/>
              <a:t>Benjamin Bennett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505200" y="3200400"/>
            <a:ext cx="1943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Our Team: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46270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Inventory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old inventory system was 100% pen and paper</a:t>
            </a:r>
          </a:p>
          <a:p>
            <a:r>
              <a:rPr lang="en-US" sz="2000" dirty="0" smtClean="0"/>
              <a:t>This made keeping track of items much more time consuming</a:t>
            </a:r>
          </a:p>
          <a:p>
            <a:r>
              <a:rPr lang="en-US" sz="2000" dirty="0" smtClean="0"/>
              <a:t>Very easy to misplace the log</a:t>
            </a:r>
          </a:p>
          <a:p>
            <a:r>
              <a:rPr lang="en-US" sz="2000" dirty="0" smtClean="0"/>
              <a:t>Almost no “standardization” of items</a:t>
            </a:r>
          </a:p>
          <a:p>
            <a:r>
              <a:rPr lang="en-US" sz="2000" dirty="0" smtClean="0"/>
              <a:t>Overdue items were becoming a problem for Community Advisors (CAs)</a:t>
            </a:r>
          </a:p>
          <a:p>
            <a:r>
              <a:rPr lang="en-US" sz="2000" dirty="0" smtClean="0"/>
              <a:t>No set rules for certain special items</a:t>
            </a:r>
            <a:endParaRPr lang="en-US" sz="2000" dirty="0"/>
          </a:p>
        </p:txBody>
      </p:sp>
      <p:pic>
        <p:nvPicPr>
          <p:cNvPr id="1029" name="Picture 5" descr="C:\Users\Ray FitzGerald\AppData\Local\Microsoft\Windows\Temporary Internet Files\Content.IE5\ZS4RLYNH\MP900409009[1]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8213"/>
            <a:ext cx="4038600" cy="405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2467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Inventory 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new system we were tasked with creating needed to replace the old pen-and-paper system with something much more efficient</a:t>
            </a:r>
          </a:p>
          <a:p>
            <a:r>
              <a:rPr lang="en-US" sz="2000" dirty="0" smtClean="0"/>
              <a:t>It needed to have item standardization, so that we could track popular items</a:t>
            </a:r>
          </a:p>
          <a:p>
            <a:r>
              <a:rPr lang="en-US" sz="2000" dirty="0" smtClean="0"/>
              <a:t>It needed to have a database of residents as well, so that residents who didn’t check things in on time couldn’t continue checking new stuff out</a:t>
            </a:r>
          </a:p>
          <a:p>
            <a:r>
              <a:rPr lang="en-US" sz="2000" dirty="0" smtClean="0"/>
              <a:t>Finally, it needed to have an unsettling amount of rules and exceptions for the way that items can be checked out</a:t>
            </a:r>
          </a:p>
          <a:p>
            <a:pPr lvl="1"/>
            <a:r>
              <a:rPr lang="en-US" sz="1800" dirty="0" smtClean="0"/>
              <a:t>The rule is, you can only check out ONE ITEM AT A TIME. PERIOD.</a:t>
            </a:r>
          </a:p>
          <a:p>
            <a:pPr lvl="1"/>
            <a:r>
              <a:rPr lang="en-US" sz="1800" dirty="0" smtClean="0"/>
              <a:t>But if you check out a video game console, you get a game, too.</a:t>
            </a:r>
          </a:p>
          <a:p>
            <a:pPr lvl="1"/>
            <a:r>
              <a:rPr lang="en-US" sz="1800" dirty="0" smtClean="0"/>
              <a:t>Oh, you want to check out the kitchen? Great, you can check out all the cooking stuff you could possibly imagine, too.</a:t>
            </a:r>
          </a:p>
          <a:p>
            <a:pPr lvl="1"/>
            <a:r>
              <a:rPr lang="en-US" sz="1800" dirty="0" smtClean="0"/>
              <a:t>And if you’re a CA who’s checking out items, then none of the rules apply to you.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94861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existing architecture in our target res hall</a:t>
            </a:r>
          </a:p>
          <a:p>
            <a:r>
              <a:rPr lang="en-US" dirty="0" smtClean="0"/>
              <a:t>Limited support from OIT for hardware infrastructure</a:t>
            </a:r>
          </a:p>
          <a:p>
            <a:r>
              <a:rPr lang="en-US" dirty="0" smtClean="0"/>
              <a:t>Data vulnerability</a:t>
            </a:r>
          </a:p>
          <a:p>
            <a:r>
              <a:rPr lang="en-US" dirty="0" smtClean="0"/>
              <a:t>Platform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32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Our Product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concept to completion (almost)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359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our Database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was first because a database doesn’t depend on front-end architecture</a:t>
            </a:r>
          </a:p>
          <a:p>
            <a:r>
              <a:rPr lang="en-US" dirty="0" smtClean="0"/>
              <a:t>After input from our client, we had enough information to build a rough ERD, and from there, a relational schema</a:t>
            </a:r>
            <a:endParaRPr lang="en-US" dirty="0"/>
          </a:p>
          <a:p>
            <a:r>
              <a:rPr lang="en-US" dirty="0" smtClean="0"/>
              <a:t>After having Dr. Li take a look at it, we got the database created and populated and ready for user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13542089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Basic functionality:</a:t>
            </a:r>
          </a:p>
          <a:p>
            <a:pPr lvl="1"/>
            <a:r>
              <a:rPr lang="en-US" sz="2000" dirty="0" smtClean="0"/>
              <a:t>Checking items in and out</a:t>
            </a:r>
          </a:p>
          <a:p>
            <a:pPr lvl="1"/>
            <a:r>
              <a:rPr lang="en-US" sz="2000" dirty="0" smtClean="0"/>
              <a:t>Adding/removing items and residents</a:t>
            </a:r>
          </a:p>
          <a:p>
            <a:pPr lvl="1"/>
            <a:r>
              <a:rPr lang="en-US" sz="2000" dirty="0" smtClean="0"/>
              <a:t>Reports (items currently checked out, most popular items, etc.)</a:t>
            </a:r>
          </a:p>
          <a:p>
            <a:r>
              <a:rPr lang="en-US" sz="2400" dirty="0" smtClean="0"/>
              <a:t>Additional requirements:</a:t>
            </a:r>
          </a:p>
          <a:p>
            <a:pPr lvl="1"/>
            <a:r>
              <a:rPr lang="en-US" sz="2000" dirty="0" smtClean="0"/>
              <a:t>Administrator roles</a:t>
            </a:r>
          </a:p>
          <a:p>
            <a:pPr lvl="1"/>
            <a:r>
              <a:rPr lang="en-US" sz="2000" dirty="0" smtClean="0"/>
              <a:t>Rules for special items</a:t>
            </a:r>
          </a:p>
          <a:p>
            <a:pPr lvl="1"/>
            <a:r>
              <a:rPr lang="en-US" sz="2000" dirty="0" smtClean="0"/>
              <a:t>Reserving items for future check-out</a:t>
            </a:r>
          </a:p>
          <a:p>
            <a:pPr lvl="1"/>
            <a:r>
              <a:rPr lang="en-US" sz="2000" dirty="0" smtClean="0"/>
              <a:t>Damaged items</a:t>
            </a:r>
          </a:p>
        </p:txBody>
      </p:sp>
    </p:spTree>
    <p:extLst>
      <p:ext uri="{BB962C8B-B14F-4D97-AF65-F5344CB8AC3E}">
        <p14:creationId xmlns:p14="http://schemas.microsoft.com/office/powerpoint/2010/main" val="25741653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2590800" cy="462381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Database started off small and </a:t>
            </a:r>
            <a:r>
              <a:rPr lang="en-US" sz="2000" dirty="0" smtClean="0"/>
              <a:t>simple</a:t>
            </a:r>
          </a:p>
          <a:p>
            <a:r>
              <a:rPr lang="en-US" sz="2000" dirty="0" smtClean="0"/>
              <a:t>As requirements were added, the database grew, and became more complex</a:t>
            </a:r>
          </a:p>
          <a:p>
            <a:r>
              <a:rPr lang="en-US" sz="2000" dirty="0" smtClean="0"/>
              <a:t>Adding checkout rules to the database was not easy</a:t>
            </a:r>
            <a:endParaRPr lang="en-US" sz="2000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981200"/>
            <a:ext cx="5638800" cy="4284132"/>
          </a:xfrm>
        </p:spPr>
      </p:pic>
    </p:spTree>
    <p:extLst>
      <p:ext uri="{BB962C8B-B14F-4D97-AF65-F5344CB8AC3E}">
        <p14:creationId xmlns:p14="http://schemas.microsoft.com/office/powerpoint/2010/main" val="4944966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680</TotalTime>
  <Words>604</Words>
  <Application>Microsoft Office PowerPoint</Application>
  <PresentationFormat>On-screen Show (4:3)</PresentationFormat>
  <Paragraphs>81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Module</vt:lpstr>
      <vt:lpstr>Residential Hall Inventory System</vt:lpstr>
      <vt:lpstr>Background</vt:lpstr>
      <vt:lpstr>Old Inventory System</vt:lpstr>
      <vt:lpstr>New Inventory System</vt:lpstr>
      <vt:lpstr>Problems</vt:lpstr>
      <vt:lpstr>Developing Our Product</vt:lpstr>
      <vt:lpstr>Creating our Database</vt:lpstr>
      <vt:lpstr>Creating our Database</vt:lpstr>
      <vt:lpstr>Creating our Database</vt:lpstr>
      <vt:lpstr>Creating the User Interface</vt:lpstr>
      <vt:lpstr>Implementing features</vt:lpstr>
      <vt:lpstr>Implementing features</vt:lpstr>
      <vt:lpstr>Problems</vt:lpstr>
      <vt:lpstr>Problems</vt:lpstr>
      <vt:lpstr>Results</vt:lpstr>
      <vt:lpstr>Questions?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Residential Hall Inventory System</dc:title>
  <dc:creator>Ray FitzGerald</dc:creator>
  <cp:lastModifiedBy>Ray FitzGerald</cp:lastModifiedBy>
  <cp:revision>17</cp:revision>
  <dcterms:created xsi:type="dcterms:W3CDTF">2012-03-14T23:06:07Z</dcterms:created>
  <dcterms:modified xsi:type="dcterms:W3CDTF">2012-03-19T18:53:04Z</dcterms:modified>
</cp:coreProperties>
</file>