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y="9144000" cx="6858000"/>
  <p:defaultTextStyle>
    <a:defPPr marR="0" algn="l" rtl="0">
      <a:lnSpc>
        <a:spcPct val="100.00%"/>
      </a:lnSpc>
      <a:spcBef>
        <a:spcPts val="0"/>
      </a:spcBef>
      <a:spcAft>
        <a:spcPts val="0"/>
      </a:spcAft>
    </a:defPPr>
    <a:lvl1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.00%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4.xml"/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slide" Id="rId21" Target="slides/slide16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slide" Id="rId22" Target="slides/slide17.xml"/><Relationship Type="http://schemas.openxmlformats.org/officeDocument/2006/relationships/theme" Id="rId1" Target="theme/theme3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20" Target="slides/slide15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16666"/>
              <a:buFont typeface="Courier New"/>
              <a:buChar char="o"/>
            </a:pPr>
            <a:r>
              <a:rPr b="0" u="none" cap="none" i="0" baseline="0" sz="1200" strike="noStrike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3" id="3"/>
          <p:cNvSpPr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16666"/>
              <a:buFont typeface="Courier New"/>
              <a:buChar char="o"/>
            </a:pPr>
            <a:r>
              <a:rPr b="0" u="none" cap="none" i="0" baseline="0" sz="1200" strike="noStrike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4" id="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name="Shape 5" id="5"/>
          <p:cNvSpPr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ctr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6" id="6"/>
          <p:cNvSpPr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b" lIns="91425" rIns="91425">
            <a:spAutoFit/>
          </a:bodyPr>
          <a:lstStyle/>
          <a:p>
            <a:pPr indent="-317500" lvl="1" marL="914400">
              <a:buClr>
                <a:srgbClr val="000000"/>
              </a:buClr>
              <a:buSzPct val="116666"/>
              <a:buFont typeface="Courier New"/>
              <a:buChar char="o"/>
            </a:pPr>
            <a:r>
              <a:rPr b="0" u="none" cap="none" i="0" baseline="0" sz="1200" strike="noStrike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7" id="7"/>
          <p:cNvSpPr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b" lIns="91425" rIns="91425">
            <a:spAutoFit/>
          </a:bodyPr>
          <a:lstStyle/>
          <a:p>
            <a:pPr indent="-88900" marR="0" lvl="1" rtl="0" marL="0" algn="l">
              <a:buClr>
                <a:srgbClr val="000000"/>
              </a:buClr>
              <a:buSzPct val="116666"/>
              <a:buFont typeface="Courier New"/>
              <a:buChar char="o"/>
            </a:pPr>
            <a:r>
              <a:rPr b="0" u="none" cap="none" i="0" baseline="0" sz="1200" strike="noStrike"/>
              <a:t>
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0" id="100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9" id="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0" id="16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1" id="161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67" id="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8" id="168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9" id="169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73" id="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4" id="174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75" id="175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83" id="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4" id="184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85" id="18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  <p:sp>
        <p:nvSpPr>
          <p:cNvPr name="Shape 186" id="186"/>
          <p:cNvSpPr/>
          <p:nvPr>
            <p:ph type="sldNum" idx="12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r" marL="0" rtl="0" lvl="0">
              <a:buSzPct val="25000"/>
              <a:buNone/>
            </a:pPr>
            <a:r>
              <a:rPr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0" id="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1" id="191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2" id="192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96" id="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7" id="197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98" id="198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2" id="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3" id="203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04" id="204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08" id="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9" id="209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10" id="210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7" id="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8" id="108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9" id="109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17" id="117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1" id="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2" id="12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3" id="123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7" id="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8" id="128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29" id="129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3" id="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4" id="134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  <p:sp>
        <p:nvSpPr>
          <p:cNvPr name="Shape 135" id="135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9" id="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0" id="140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1" id="141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45" id="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6" id="146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47" id="147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51" id="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2" id="152"/>
          <p:cNvSpPr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3" id="153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bg>
      <p:bgPr>
        <a:gradFill>
          <a:gsLst>
            <a:gs pos="0.00%">
              <a:srgbClr val="A1ADCB"/>
            </a:gs>
            <a:gs pos="12.00%">
              <a:srgbClr val="A1ADCB"/>
            </a:gs>
            <a:gs pos="20.00%">
              <a:srgbClr val="A0ACCA"/>
            </a:gs>
            <a:gs pos="100.00%">
              <a:srgbClr val="1B1D24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16" id="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" id="17"/>
          <p:cNvSpPr/>
          <p:nvPr/>
        </p:nvSpPr>
        <p:spPr>
          <a:xfrm>
            <a:off y="0" x="0"/>
            <a:ext cy="5135429" cx="91439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8" id="18"/>
          <p:cNvSpPr/>
          <p:nvPr>
            <p:ph type="ctrTitle"/>
          </p:nvPr>
        </p:nvSpPr>
        <p:spPr>
          <a:xfrm>
            <a:off y="3355848" x="685800"/>
            <a:ext cy="1673352" cx="8077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i="0" baseline="0" strike="noStrike" sz="47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19" id="19"/>
          <p:cNvSpPr/>
          <p:nvPr>
            <p:ph type="subTitle" idx="1"/>
          </p:nvPr>
        </p:nvSpPr>
        <p:spPr>
          <a:xfrm>
            <a:off y="1828800" x="685800"/>
            <a:ext cy="1499615" cx="80771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i="0" baseline="0" strike="noStrike" sz="20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ctr" marL="457200" rtl="0">
              <a:spcBef>
                <a:spcPts val="560"/>
              </a:spcBef>
              <a:buClr>
                <a:schemeClr val="accent2"/>
              </a:buClr>
              <a:buFont typeface="Arial"/>
              <a:buNone/>
              <a:defRPr i="0" baseline="0" strike="noStrike" sz="2800" b="0" cap="none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ctr" marL="914400" rtl="0">
              <a:spcBef>
                <a:spcPts val="480"/>
              </a:spcBef>
              <a:buClr>
                <a:schemeClr val="accent3"/>
              </a:buClr>
              <a:buFont typeface="Arial"/>
              <a:buNone/>
              <a:defRPr i="0" baseline="0" strike="noStrike" sz="2400" b="0" cap="none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ctr" marL="1371600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i="0" baseline="0" strike="noStrike" sz="2000" b="0" cap="none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ctr" marL="1828800" rtl="0">
              <a:spcBef>
                <a:spcPts val="400"/>
              </a:spcBef>
              <a:buClr>
                <a:schemeClr val="accent5"/>
              </a:buClr>
              <a:buFont typeface="Arial"/>
              <a:buNone/>
              <a:defRPr i="0" baseline="0" strike="noStrike" sz="2000" b="0" cap="none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ctr" marL="2286000" rtl="0">
              <a:spcBef>
                <a:spcPts val="400"/>
              </a:spcBef>
              <a:buClr>
                <a:schemeClr val="accent6"/>
              </a:buClr>
              <a:buFont typeface="Arial"/>
              <a:buNone/>
              <a:defRPr i="0" baseline="0" strike="noStrike" sz="2000" b="0" cap="none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ctr" marL="2743200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i="0" baseline="0" strike="noStrike" sz="1800" b="0" cap="none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ctr" marL="3200400" rtl="0">
              <a:spcBef>
                <a:spcPts val="360"/>
              </a:spcBef>
              <a:buClr>
                <a:schemeClr val="accent2"/>
              </a:buClr>
              <a:buFont typeface="Arial"/>
              <a:buNone/>
              <a:defRPr i="0" baseline="0" strike="noStrike" sz="1800" b="0" cap="none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ctr" marL="3657600" rtl="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i="0" baseline="0" strike="noStrike" sz="1800" b="0" cap="none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0" id="20"/>
          <p:cNvSpPr/>
          <p:nvPr>
            <p:ph type="dt" idx="10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1" id="21"/>
          <p:cNvSpPr/>
          <p:nvPr>
            <p:ph type="ftr" idx="11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2" id="22"/>
          <p:cNvSpPr/>
          <p:nvPr>
            <p:ph type="sldNum" idx="12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3" id="23"/>
          <p:cNvSpPr/>
          <p:nvPr/>
        </p:nvSpPr>
        <p:spPr>
          <a:xfrm>
            <a:off y="5128333" x="0"/>
            <a:ext cy="45719" cx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Clr>
                <a:schemeClr val="accent1"/>
              </a:buClr>
              <a:buNone/>
              <a:defRPr sz="4500" b="1">
                <a:solidFill>
                  <a:schemeClr val="accen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83" id="83"/>
          <p:cNvSpPr/>
          <p:nvPr>
            <p:ph type="body" idx="1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6187" algn="l" marL="438912" rtl="0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79069" algn="l" marL="731520" rtl="0">
              <a:spcBef>
                <a:spcPts val="56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indent="-142621" algn="l" marL="996696" rtl="0">
              <a:spcBef>
                <a:spcPts val="480"/>
              </a:spcBef>
              <a:buClr>
                <a:schemeClr val="accent3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11252" algn="l" marL="1216152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indent="-118364" algn="l" marL="1426464" rtl="0">
              <a:spcBef>
                <a:spcPts val="400"/>
              </a:spcBef>
              <a:buClr>
                <a:schemeClr val="accent5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indent="-116332" algn="l" marL="1627632" rtl="0">
              <a:spcBef>
                <a:spcPts val="400"/>
              </a:spcBef>
              <a:buClr>
                <a:schemeClr val="accent6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20650" algn="l" marL="1828800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8617" algn="l" marL="2029968" rtl="0">
              <a:spcBef>
                <a:spcPts val="36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6585" algn="l" marL="2231136" rtl="0">
              <a:spcBef>
                <a:spcPts val="360"/>
              </a:spcBef>
              <a:buClr>
                <a:schemeClr val="accent3"/>
              </a:buClr>
              <a:buFont typeface="Arial"/>
              <a:buChar char="•"/>
              <a:defRPr baseline="0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84" id="84"/>
          <p:cNvSpPr/>
          <p:nvPr>
            <p:ph type="dt" idx="10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85" id="85"/>
          <p:cNvSpPr/>
          <p:nvPr>
            <p:ph type="ftr" idx="11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86" id="86"/>
          <p:cNvSpPr/>
          <p:nvPr>
            <p:ph type="sldNum" idx="12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/>
          <p:nvPr/>
        </p:nvSpPr>
        <p:spPr>
          <a:xfrm>
            <a:off y="0" x="6598920"/>
            <a:ext cy="6858000" cx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89" id="89"/>
          <p:cNvSpPr/>
          <p:nvPr/>
        </p:nvSpPr>
        <p:spPr>
          <a:xfrm>
            <a:off y="0" x="6647686"/>
            <a:ext cy="6858000" cx="251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0" id="90"/>
          <p:cNvSpPr/>
          <p:nvPr>
            <p:ph type="title"/>
          </p:nvPr>
        </p:nvSpPr>
        <p:spPr>
          <a:xfrm>
            <a:off y="274639" x="6781800"/>
            <a:ext cy="5851525" cx="19049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Clr>
                <a:schemeClr val="accent1"/>
              </a:buClr>
              <a:buNone/>
              <a:defRPr sz="4500" b="1">
                <a:solidFill>
                  <a:schemeClr val="accen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91" id="91"/>
          <p:cNvSpPr/>
          <p:nvPr>
            <p:ph type="body" idx="1"/>
          </p:nvPr>
        </p:nvSpPr>
        <p:spPr>
          <a:xfrm>
            <a:off y="304800" x="457200"/>
            <a:ext cy="5851525" cx="60197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6187" algn="l" marL="438912" rtl="0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79069" algn="l" marL="731520" rtl="0">
              <a:spcBef>
                <a:spcPts val="56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indent="-142621" algn="l" marL="996696" rtl="0">
              <a:spcBef>
                <a:spcPts val="480"/>
              </a:spcBef>
              <a:buClr>
                <a:schemeClr val="accent3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11252" algn="l" marL="1216152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indent="-118364" algn="l" marL="1426464" rtl="0">
              <a:spcBef>
                <a:spcPts val="400"/>
              </a:spcBef>
              <a:buClr>
                <a:schemeClr val="accent5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indent="-116332" algn="l" marL="1627632" rtl="0">
              <a:spcBef>
                <a:spcPts val="400"/>
              </a:spcBef>
              <a:buClr>
                <a:schemeClr val="accent6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20650" algn="l" marL="1828800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8617" algn="l" marL="2029968" rtl="0">
              <a:spcBef>
                <a:spcPts val="36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6585" algn="l" marL="2231136" rtl="0">
              <a:spcBef>
                <a:spcPts val="360"/>
              </a:spcBef>
              <a:buClr>
                <a:schemeClr val="accent3"/>
              </a:buClr>
              <a:buFont typeface="Arial"/>
              <a:buChar char="•"/>
              <a:defRPr baseline="0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92" id="92"/>
          <p:cNvSpPr/>
          <p:nvPr>
            <p:ph type="dt" idx="10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3" id="93"/>
          <p:cNvSpPr/>
          <p:nvPr>
            <p:ph type="ftr" idx="11"/>
          </p:nvPr>
        </p:nvSpPr>
        <p:spPr>
          <a:xfrm>
            <a:off y="6377458" x="2640597"/>
            <a:ext cy="365125" cx="383640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4" id="94"/>
          <p:cNvSpPr/>
          <p:nvPr>
            <p:ph type="sldNum" idx="12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24" id="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" id="25"/>
          <p:cNvSpPr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Clr>
                <a:schemeClr val="accent1"/>
              </a:buClr>
              <a:buNone/>
              <a:defRPr sz="4500" b="1">
                <a:solidFill>
                  <a:schemeClr val="accen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26" id="26"/>
          <p:cNvSpPr/>
          <p:nvPr>
            <p:ph type="body" idx="1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6187" algn="l" marL="438912" rtl="0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sz="3200">
                <a:solidFill>
                  <a:schemeClr val="dk1"/>
                </a:solidFill>
              </a:defRPr>
            </a:lvl1pPr>
            <a:lvl2pPr indent="-179069" algn="l" marL="731520" rtl="0">
              <a:spcBef>
                <a:spcPts val="560"/>
              </a:spcBef>
              <a:buClr>
                <a:schemeClr val="accent2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indent="-142621" algn="l" marL="996696" rtl="0">
              <a:spcBef>
                <a:spcPts val="480"/>
              </a:spcBef>
              <a:buClr>
                <a:schemeClr val="accent3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111252" algn="l" marL="1216152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indent="-118364" algn="l" marL="1426464" rtl="0">
              <a:spcBef>
                <a:spcPts val="400"/>
              </a:spcBef>
              <a:buClr>
                <a:schemeClr val="accent5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indent="-116332" algn="l" marL="1627632" rtl="0">
              <a:spcBef>
                <a:spcPts val="400"/>
              </a:spcBef>
              <a:buClr>
                <a:schemeClr val="accent6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6pPr>
            <a:lvl7pPr indent="-120650" algn="l" marL="1828800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118617" algn="l" marL="2029968" rtl="0">
              <a:spcBef>
                <a:spcPts val="360"/>
              </a:spcBef>
              <a:buClr>
                <a:schemeClr val="accent2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8pPr>
            <a:lvl9pPr indent="-116585" algn="l" marL="2231136" rtl="0">
              <a:spcBef>
                <a:spcPts val="360"/>
              </a:spcBef>
              <a:buClr>
                <a:schemeClr val="accent3"/>
              </a:buClr>
              <a:buFont typeface="Arial"/>
              <a:buChar char="•"/>
              <a:defRPr baseline="0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name="Shape 27" id="27"/>
          <p:cNvSpPr/>
          <p:nvPr>
            <p:ph type="dt" idx="10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8" id="28"/>
          <p:cNvSpPr/>
          <p:nvPr>
            <p:ph type="ftr" idx="11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9" id="29"/>
          <p:cNvSpPr/>
          <p:nvPr>
            <p:ph type="sldNum" idx="12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bg>
      <p:bgPr>
        <a:gradFill>
          <a:gsLst>
            <a:gs pos="0.00%">
              <a:srgbClr val="A1ADCB"/>
            </a:gs>
            <a:gs pos="12.00%">
              <a:srgbClr val="A1ADCB"/>
            </a:gs>
            <a:gs pos="20.00%">
              <a:srgbClr val="A0ACCA"/>
            </a:gs>
            <a:gs pos="100.00%">
              <a:srgbClr val="1B1D24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30" id="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" id="31"/>
          <p:cNvSpPr/>
          <p:nvPr/>
        </p:nvSpPr>
        <p:spPr>
          <a:xfrm>
            <a:off y="0" x="0"/>
            <a:ext cy="2602520" cx="914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2" id="32"/>
          <p:cNvSpPr/>
          <p:nvPr/>
        </p:nvSpPr>
        <p:spPr>
          <a:xfrm>
            <a:off y="2602519" x="0"/>
            <a:ext cy="45719" cx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3" id="33"/>
          <p:cNvSpPr/>
          <p:nvPr>
            <p:ph type="title"/>
          </p:nvPr>
        </p:nvSpPr>
        <p:spPr>
          <a:xfrm>
            <a:off y="118871" x="749808"/>
            <a:ext cy="1636776" cx="8013191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baseline="0" sz="4700" b="1" cap="none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34" id="34"/>
          <p:cNvSpPr/>
          <p:nvPr>
            <p:ph type="body" idx="1"/>
          </p:nvPr>
        </p:nvSpPr>
        <p:spPr>
          <a:xfrm>
            <a:off y="1828800" x="740664"/>
            <a:ext cy="685799" cx="8022336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Clr>
                <a:srgbClr val="FFFFFF"/>
              </a:buClr>
              <a:buNone/>
              <a:defRPr sz="2000">
                <a:solidFill>
                  <a:srgbClr val="FFFFFF"/>
                </a:solidFill>
              </a:defRPr>
            </a:lvl1pPr>
            <a:lvl2pPr indent="0" marL="457200" rtl="0">
              <a:buClr>
                <a:srgbClr val="FEFEFE"/>
              </a:buClr>
              <a:buNone/>
              <a:defRPr sz="1800">
                <a:solidFill>
                  <a:srgbClr val="FEFEFE"/>
                </a:solidFill>
              </a:defRPr>
            </a:lvl2pPr>
            <a:lvl3pPr indent="0" marL="914400" rtl="0">
              <a:buClr>
                <a:srgbClr val="FEFEFE"/>
              </a:buClr>
              <a:buNone/>
              <a:defRPr sz="1600">
                <a:solidFill>
                  <a:srgbClr val="FEFEFE"/>
                </a:solidFill>
              </a:defRPr>
            </a:lvl3pPr>
            <a:lvl4pPr indent="0" marL="1371600" rtl="0">
              <a:buClr>
                <a:srgbClr val="FEFEFE"/>
              </a:buClr>
              <a:buNone/>
              <a:defRPr sz="1400">
                <a:solidFill>
                  <a:srgbClr val="FEFEFE"/>
                </a:solidFill>
              </a:defRPr>
            </a:lvl4pPr>
            <a:lvl5pPr indent="0" marL="1828800" rtl="0">
              <a:buClr>
                <a:srgbClr val="FEFEFE"/>
              </a:buClr>
              <a:buNone/>
              <a:defRPr sz="1400">
                <a:solidFill>
                  <a:srgbClr val="FEFEFE"/>
                </a:solidFill>
              </a:defRPr>
            </a:lvl5pPr>
            <a:lvl6pPr indent="0" marL="2286000" rtl="0">
              <a:buClr>
                <a:srgbClr val="FEFEFE"/>
              </a:buClr>
              <a:buNone/>
              <a:defRPr sz="1400">
                <a:solidFill>
                  <a:srgbClr val="FEFEFE"/>
                </a:solidFill>
              </a:defRPr>
            </a:lvl6pPr>
            <a:lvl7pPr indent="0" marL="2743200" rtl="0">
              <a:buClr>
                <a:srgbClr val="FEFEFE"/>
              </a:buClr>
              <a:buNone/>
              <a:defRPr sz="1400">
                <a:solidFill>
                  <a:srgbClr val="FEFEFE"/>
                </a:solidFill>
              </a:defRPr>
            </a:lvl7pPr>
            <a:lvl8pPr indent="0" marL="3200400" rtl="0">
              <a:buClr>
                <a:srgbClr val="FEFEFE"/>
              </a:buClr>
              <a:buNone/>
              <a:defRPr sz="1400">
                <a:solidFill>
                  <a:srgbClr val="FEFEFE"/>
                </a:solidFill>
              </a:defRPr>
            </a:lvl8pPr>
            <a:lvl9pPr indent="0" marL="3657600" rtl="0">
              <a:buClr>
                <a:srgbClr val="FEFEFE"/>
              </a:buClr>
              <a:buNone/>
              <a:defRPr sz="1400">
                <a:solidFill>
                  <a:srgbClr val="FEFEFE"/>
                </a:solidFill>
              </a:defRPr>
            </a:lvl9pPr>
          </a:lstStyle>
          <a:p/>
        </p:txBody>
      </p:sp>
      <p:sp>
        <p:nvSpPr>
          <p:cNvPr name="Shape 35" id="35"/>
          <p:cNvSpPr/>
          <p:nvPr>
            <p:ph type="dt" idx="10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6" id="36"/>
          <p:cNvSpPr/>
          <p:nvPr>
            <p:ph type="ftr" idx="11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37" id="37"/>
          <p:cNvSpPr/>
          <p:nvPr>
            <p:ph type="sldNum" idx="12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Clr>
                <a:schemeClr val="accent1"/>
              </a:buClr>
              <a:buNone/>
              <a:defRPr sz="4500" b="1">
                <a:solidFill>
                  <a:schemeClr val="accen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40" id="40"/>
          <p:cNvSpPr/>
          <p:nvPr>
            <p:ph type="body" idx="1"/>
          </p:nvPr>
        </p:nvSpPr>
        <p:spPr>
          <a:xfrm>
            <a:off y="1773935" x="457200"/>
            <a:ext cy="4623816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41" id="41"/>
          <p:cNvSpPr/>
          <p:nvPr>
            <p:ph type="body" idx="2"/>
          </p:nvPr>
        </p:nvSpPr>
        <p:spPr>
          <a:xfrm>
            <a:off y="1773935" x="4648200"/>
            <a:ext cy="4623816" cx="4038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42" id="42"/>
          <p:cNvSpPr/>
          <p:nvPr>
            <p:ph type="dt" idx="10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3" id="43"/>
          <p:cNvSpPr/>
          <p:nvPr>
            <p:ph type="ftr" idx="11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4" id="44"/>
          <p:cNvSpPr/>
          <p:nvPr>
            <p:ph type="sldNum" idx="12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name="Shape 45" id="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6" id="46"/>
          <p:cNvSpPr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47" id="47"/>
          <p:cNvSpPr/>
          <p:nvPr>
            <p:ph type="body" idx="1"/>
          </p:nvPr>
        </p:nvSpPr>
        <p:spPr>
          <a:xfrm>
            <a:off y="1698986" x="457200"/>
            <a:ext cy="715354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L="0" rtl="0">
              <a:buNone/>
              <a:defRPr baseline="0" sz="2300" b="1" cap="small"/>
            </a:lvl1pPr>
            <a:lvl2pPr indent="0" marL="457200" rtl="0">
              <a:buNone/>
              <a:defRPr sz="2000" b="1"/>
            </a:lvl2pPr>
            <a:lvl3pPr indent="0" marL="914400" rtl="0">
              <a:buNone/>
              <a:defRPr sz="1800" b="1"/>
            </a:lvl3pPr>
            <a:lvl4pPr indent="0" marL="1371600" rtl="0">
              <a:buNone/>
              <a:defRPr sz="1600" b="1"/>
            </a:lvl4pPr>
            <a:lvl5pPr indent="0" marL="1828800" rtl="0">
              <a:buNone/>
              <a:defRPr sz="1600" b="1"/>
            </a:lvl5pPr>
            <a:lvl6pPr indent="0" marL="2286000" rtl="0">
              <a:buNone/>
              <a:defRPr sz="1600" b="1"/>
            </a:lvl6pPr>
            <a:lvl7pPr indent="0" marL="2743200" rtl="0">
              <a:buNone/>
              <a:defRPr sz="1600" b="1"/>
            </a:lvl7pPr>
            <a:lvl8pPr indent="0" marL="3200400" rtl="0">
              <a:buNone/>
              <a:defRPr sz="1600" b="1"/>
            </a:lvl8pPr>
            <a:lvl9pPr indent="0" marL="3657600" rtl="0">
              <a:buNone/>
              <a:defRPr sz="1600" b="1"/>
            </a:lvl9pPr>
          </a:lstStyle>
          <a:p/>
        </p:txBody>
      </p:sp>
      <p:sp>
        <p:nvSpPr>
          <p:cNvPr name="Shape 48" id="48"/>
          <p:cNvSpPr/>
          <p:nvPr>
            <p:ph type="body" idx="2"/>
          </p:nvPr>
        </p:nvSpPr>
        <p:spPr>
          <a:xfrm>
            <a:off y="2449511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49" id="49"/>
          <p:cNvSpPr/>
          <p:nvPr>
            <p:ph type="body" idx="3"/>
          </p:nvPr>
        </p:nvSpPr>
        <p:spPr>
          <a:xfrm>
            <a:off y="1698986" x="4645025"/>
            <a:ext cy="715354" cx="404177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L="0" rtl="0">
              <a:buNone/>
              <a:defRPr baseline="0" sz="2300" b="1" cap="small"/>
            </a:lvl1pPr>
            <a:lvl2pPr indent="0" marL="457200" rtl="0">
              <a:buNone/>
              <a:defRPr sz="2000" b="1"/>
            </a:lvl2pPr>
            <a:lvl3pPr indent="0" marL="914400" rtl="0">
              <a:buNone/>
              <a:defRPr sz="1800" b="1"/>
            </a:lvl3pPr>
            <a:lvl4pPr indent="0" marL="1371600" rtl="0">
              <a:buNone/>
              <a:defRPr sz="1600" b="1"/>
            </a:lvl4pPr>
            <a:lvl5pPr indent="0" marL="1828800" rtl="0">
              <a:buNone/>
              <a:defRPr sz="1600" b="1"/>
            </a:lvl5pPr>
            <a:lvl6pPr indent="0" marL="2286000" rtl="0">
              <a:buNone/>
              <a:defRPr sz="1600" b="1"/>
            </a:lvl6pPr>
            <a:lvl7pPr indent="0" marL="2743200" rtl="0">
              <a:buNone/>
              <a:defRPr sz="1600" b="1"/>
            </a:lvl7pPr>
            <a:lvl8pPr indent="0" marL="3200400" rtl="0">
              <a:buNone/>
              <a:defRPr sz="1600" b="1"/>
            </a:lvl8pPr>
            <a:lvl9pPr indent="0" marL="3657600" rtl="0">
              <a:buNone/>
              <a:defRPr sz="1600" b="1"/>
            </a:lvl9pPr>
          </a:lstStyle>
          <a:p/>
        </p:txBody>
      </p:sp>
      <p:sp>
        <p:nvSpPr>
          <p:cNvPr name="Shape 50" id="50"/>
          <p:cNvSpPr/>
          <p:nvPr>
            <p:ph type="body" idx="4"/>
          </p:nvPr>
        </p:nvSpPr>
        <p:spPr>
          <a:xfrm>
            <a:off y="2449511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51" id="51"/>
          <p:cNvSpPr/>
          <p:nvPr>
            <p:ph type="dt" idx="10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52" id="52"/>
          <p:cNvSpPr/>
          <p:nvPr>
            <p:ph type="ftr" idx="11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53" id="53"/>
          <p:cNvSpPr/>
          <p:nvPr>
            <p:ph type="sldNum" idx="12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54" id="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5" id="55"/>
          <p:cNvSpPr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Clr>
                <a:schemeClr val="accent1"/>
              </a:buClr>
              <a:buNone/>
              <a:defRPr sz="4500" b="1">
                <a:solidFill>
                  <a:schemeClr val="accent1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56" id="56"/>
          <p:cNvSpPr/>
          <p:nvPr>
            <p:ph type="dt" idx="10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57" id="57"/>
          <p:cNvSpPr/>
          <p:nvPr>
            <p:ph type="ftr" idx="11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58" id="58"/>
          <p:cNvSpPr/>
          <p:nvPr>
            <p:ph type="sldNum" idx="12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/>
          <p:nvPr>
            <p:ph type="dt" idx="10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1" id="61"/>
          <p:cNvSpPr/>
          <p:nvPr>
            <p:ph type="ftr" idx="11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2" id="62"/>
          <p:cNvSpPr/>
          <p:nvPr>
            <p:ph type="sldNum" idx="12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/>
          <p:nvPr>
            <p:ph type="title"/>
          </p:nvPr>
        </p:nvSpPr>
        <p:spPr>
          <a:xfrm>
            <a:off y="152400" x="167838"/>
            <a:ext cy="978407" cx="252374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65" id="65"/>
          <p:cNvSpPr/>
          <p:nvPr>
            <p:ph type="body" idx="1"/>
          </p:nvPr>
        </p:nvSpPr>
        <p:spPr>
          <a:xfrm>
            <a:off y="1743133" x="3019376"/>
            <a:ext cy="4558884" cx="592064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name="Shape 66" id="66"/>
          <p:cNvSpPr/>
          <p:nvPr>
            <p:ph type="body" idx="2"/>
          </p:nvPr>
        </p:nvSpPr>
        <p:spPr>
          <a:xfrm>
            <a:off y="1730017" x="167838"/>
            <a:ext cy="4572000" cx="24688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None/>
              <a:defRPr sz="1400"/>
            </a:lvl1pPr>
            <a:lvl2pPr indent="0" marL="457200" rtl="0">
              <a:buNone/>
              <a:defRPr sz="1200"/>
            </a:lvl2pPr>
            <a:lvl3pPr indent="0" marL="914400" rtl="0">
              <a:buNone/>
              <a:defRPr sz="1000"/>
            </a:lvl3pPr>
            <a:lvl4pPr indent="0" marL="1371600" rtl="0">
              <a:buNone/>
              <a:defRPr sz="900"/>
            </a:lvl4pPr>
            <a:lvl5pPr indent="0" marL="1828800" rtl="0">
              <a:buNone/>
              <a:defRPr sz="900"/>
            </a:lvl5pPr>
            <a:lvl6pPr indent="0" marL="2286000" rtl="0">
              <a:buNone/>
              <a:defRPr sz="900"/>
            </a:lvl6pPr>
            <a:lvl7pPr indent="0" marL="2743200" rtl="0">
              <a:buNone/>
              <a:defRPr sz="900"/>
            </a:lvl7pPr>
            <a:lvl8pPr indent="0" marL="3200400" rtl="0">
              <a:buNone/>
              <a:defRPr sz="900"/>
            </a:lvl8pPr>
            <a:lvl9pPr indent="0" marL="3657600" rtl="0">
              <a:buNone/>
              <a:defRPr sz="900"/>
            </a:lvl9pPr>
          </a:lstStyle>
          <a:p/>
        </p:txBody>
      </p:sp>
      <p:sp>
        <p:nvSpPr>
          <p:cNvPr name="Shape 67" id="67"/>
          <p:cNvSpPr/>
          <p:nvPr>
            <p:ph type="dt" idx="10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8" id="68"/>
          <p:cNvSpPr/>
          <p:nvPr>
            <p:ph type="ftr" idx="11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69" id="69"/>
          <p:cNvSpPr/>
          <p:nvPr>
            <p:ph type="sldNum" idx="12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0" id="70"/>
          <p:cNvSpPr/>
          <p:nvPr/>
        </p:nvSpPr>
        <p:spPr>
          <a:xfrm>
            <a:off y="0" x="2855736"/>
            <a:ext cy="1453895" cx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71" id="71"/>
          <p:cNvSpPr/>
          <p:nvPr/>
        </p:nvSpPr>
        <p:spPr>
          <a:xfrm>
            <a:off y="0" x="2855736"/>
            <a:ext cy="1453895" cx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bg>
      <p:bgPr>
        <a:solidFill>
          <a:schemeClr val="lt2"/>
        </a:solidFill>
      </p:bgPr>
    </p:bg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/>
          <p:nvPr>
            <p:ph type="title"/>
          </p:nvPr>
        </p:nvSpPr>
        <p:spPr>
          <a:xfrm>
            <a:off y="155447" x="164592"/>
            <a:ext cy="978407" cx="252514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74" id="74"/>
          <p:cNvSpPr/>
          <p:nvPr>
            <p:ph type="pic" idx="2"/>
          </p:nvPr>
        </p:nvSpPr>
        <p:spPr>
          <a:xfrm>
            <a:off y="1484808" x="2903805"/>
            <a:ext cy="5373192" cx="6247396"/>
          </a:xfrm>
          <a:prstGeom prst="rect">
            <a:avLst/>
          </a:prstGeom>
          <a:solidFill>
            <a:srgbClr val="9F9FA0"/>
          </a:solidFill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buClr>
                <a:srgbClr val="0C0C0C"/>
              </a:buClr>
              <a:buFont typeface="Arial"/>
              <a:buNone/>
              <a:defRPr i="0" baseline="0" strike="noStrike" sz="3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buClr>
                <a:schemeClr val="dk1"/>
              </a:buClr>
              <a:buFont typeface="Arial"/>
              <a:buNone/>
              <a:def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buClr>
                <a:schemeClr val="dk1"/>
              </a:buClr>
              <a:buFont typeface="Arial"/>
              <a:buNone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5" id="75"/>
          <p:cNvSpPr/>
          <p:nvPr>
            <p:ph type="body" idx="1"/>
          </p:nvPr>
        </p:nvSpPr>
        <p:spPr>
          <a:xfrm>
            <a:off y="1728216" x="164592"/>
            <a:ext cy="4572000" cx="246888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None/>
              <a:defRPr sz="1400"/>
            </a:lvl1pPr>
            <a:lvl2pPr indent="0" marL="457200" rtl="0">
              <a:buNone/>
              <a:defRPr sz="1200"/>
            </a:lvl2pPr>
            <a:lvl3pPr indent="0" marL="914400" rtl="0">
              <a:buNone/>
              <a:defRPr sz="1000"/>
            </a:lvl3pPr>
            <a:lvl4pPr indent="0" marL="1371600" rtl="0">
              <a:buNone/>
              <a:defRPr sz="900"/>
            </a:lvl4pPr>
            <a:lvl5pPr indent="0" marL="1828800" rtl="0">
              <a:buNone/>
              <a:defRPr sz="900"/>
            </a:lvl5pPr>
            <a:lvl6pPr indent="0" marL="2286000" rtl="0">
              <a:buNone/>
              <a:defRPr sz="900"/>
            </a:lvl6pPr>
            <a:lvl7pPr indent="0" marL="2743200" rtl="0">
              <a:buNone/>
              <a:defRPr sz="900"/>
            </a:lvl7pPr>
            <a:lvl8pPr indent="0" marL="3200400" rtl="0">
              <a:buNone/>
              <a:defRPr sz="900"/>
            </a:lvl8pPr>
            <a:lvl9pPr indent="0" marL="3657600" rtl="0">
              <a:buNone/>
              <a:defRPr sz="900"/>
            </a:lvl9pPr>
          </a:lstStyle>
          <a:p/>
        </p:txBody>
      </p:sp>
      <p:sp>
        <p:nvSpPr>
          <p:cNvPr name="Shape 76" id="76"/>
          <p:cNvSpPr/>
          <p:nvPr>
            <p:ph type="dt" idx="10"/>
          </p:nvPr>
        </p:nvSpPr>
        <p:spPr>
          <a:xfrm>
            <a:off y="1170432" x="164592"/>
            <a:ext cy="201168" cx="252374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7" id="77"/>
          <p:cNvSpPr/>
          <p:nvPr/>
        </p:nvSpPr>
        <p:spPr>
          <a:xfrm>
            <a:off y="0" x="2855736"/>
            <a:ext cy="6858000" cx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78" id="78"/>
          <p:cNvSpPr/>
          <p:nvPr/>
        </p:nvSpPr>
        <p:spPr>
          <a:xfrm>
            <a:off y="0" x="2855736"/>
            <a:ext cy="6858000" cx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79" id="79"/>
          <p:cNvSpPr/>
          <p:nvPr>
            <p:ph type="ftr" idx="11"/>
          </p:nvPr>
        </p:nvSpPr>
        <p:spPr>
          <a:xfrm>
            <a:off y="1170432" x="3035808"/>
            <a:ext cy="201168" cx="5193791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80" id="80"/>
          <p:cNvSpPr/>
          <p:nvPr>
            <p:ph type="sldNum" idx="12"/>
          </p:nvPr>
        </p:nvSpPr>
        <p:spPr>
          <a:xfrm>
            <a:off y="1170432" x="8339328"/>
            <a:ext cy="201168" cx="7338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theme" Id="rId12" Target="../theme/theme1.xml"/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10" Target="../slideLayouts/slideLayout10.xml"/><Relationship Type="http://schemas.openxmlformats.org/officeDocument/2006/relationships/slideLayout" Id="rId4" Target="../slideLayouts/slideLayout4.xml"/><Relationship Type="http://schemas.openxmlformats.org/officeDocument/2006/relationships/slideLayout" Id="rId11" Target="../slideLayouts/slideLayout11.xml"/><Relationship Type="http://schemas.openxmlformats.org/officeDocument/2006/relationships/slideLayout" Id="rId3" Target="../slideLayouts/slideLayout3.xml"/><Relationship Type="http://schemas.openxmlformats.org/officeDocument/2006/relationships/slideLayout" Id="rId9" Target="../slideLayouts/slideLayout9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slideLayout" Id="rId8" Target="../slideLayouts/slideLayout8.xml"/><Relationship Type="http://schemas.openxmlformats.org/officeDocument/2006/relationships/slideLayout" Id="rId7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8" id="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" id="9"/>
          <p:cNvSpPr/>
          <p:nvPr/>
        </p:nvSpPr>
        <p:spPr>
          <a:xfrm>
            <a:off y="1435895" x="0"/>
            <a:ext cy="45719" cx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" id="10"/>
          <p:cNvSpPr/>
          <p:nvPr/>
        </p:nvSpPr>
        <p:spPr>
          <a:xfrm>
            <a:off y="0" x="0"/>
            <a:ext cy="1433732" cx="91439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1" id="11"/>
          <p:cNvSpPr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i="0" baseline="0" strike="noStrike" sz="45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0" rtl="0">
              <a:defRPr/>
            </a:lvl2pPr>
            <a:lvl3pPr indent="0" marR="0" algn="l" marL="0" rtl="0">
              <a:defRPr/>
            </a:lvl3pPr>
            <a:lvl4pPr indent="0" marR="0" algn="l" marL="0" rtl="0">
              <a:defRPr/>
            </a:lvl4pPr>
            <a:lvl5pPr indent="0" marR="0" algn="l" marL="0" rtl="0">
              <a:defRPr/>
            </a:lvl5pPr>
            <a:lvl6pPr indent="0" marR="0" algn="l" marL="0" rtl="0">
              <a:defRPr/>
            </a:lvl6pPr>
            <a:lvl7pPr indent="0" marR="0" algn="l" marL="0" rtl="0">
              <a:defRPr/>
            </a:lvl7pPr>
            <a:lvl8pPr indent="0" marR="0" algn="l" marL="0" rtl="0">
              <a:defRPr/>
            </a:lvl8pPr>
            <a:lvl9pPr indent="0" marR="0" algn="l" marL="0" rtl="0">
              <a:defRPr/>
            </a:lvl9pPr>
          </a:lstStyle>
          <a:p/>
        </p:txBody>
      </p:sp>
      <p:sp>
        <p:nvSpPr>
          <p:cNvPr name="Shape 12" id="12"/>
          <p:cNvSpPr/>
          <p:nvPr>
            <p:ph type="body" idx="1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26187" marR="0" algn="l" marL="438912" rtl="0">
              <a:spcBef>
                <a:spcPts val="0"/>
              </a:spcBef>
              <a:buClr>
                <a:schemeClr val="accent1"/>
              </a:buClr>
              <a:buFont typeface="Arial"/>
              <a:buChar char="•"/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9069" marR="0" algn="l" marL="731520" rtl="0">
              <a:spcBef>
                <a:spcPts val="560"/>
              </a:spcBef>
              <a:buClr>
                <a:schemeClr val="accent2"/>
              </a:buClr>
              <a:buFont typeface="Arial"/>
              <a:buChar char="•"/>
              <a:def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42621" marR="0" algn="l" marL="996696" rtl="0">
              <a:spcBef>
                <a:spcPts val="480"/>
              </a:spcBef>
              <a:buClr>
                <a:schemeClr val="accent3"/>
              </a:buClr>
              <a:buFont typeface="Arial"/>
              <a:buChar char="•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1252" marR="0" algn="l" marL="1216152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8364" marR="0" algn="l" marL="1426464" rtl="0">
              <a:spcBef>
                <a:spcPts val="400"/>
              </a:spcBef>
              <a:buClr>
                <a:schemeClr val="accent5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6332" marR="0" algn="l" marL="1627632" rtl="0">
              <a:spcBef>
                <a:spcPts val="400"/>
              </a:spcBef>
              <a:buClr>
                <a:schemeClr val="accent6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0650" marR="0" algn="l" marL="1828800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8617" marR="0" algn="l" marL="2029968" rtl="0">
              <a:spcBef>
                <a:spcPts val="360"/>
              </a:spcBef>
              <a:buClr>
                <a:schemeClr val="accent2"/>
              </a:buClr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6585" marR="0" algn="l" marL="2231136" rtl="0">
              <a:spcBef>
                <a:spcPts val="360"/>
              </a:spcBef>
              <a:buClr>
                <a:schemeClr val="accent3"/>
              </a:buClr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3" id="13"/>
          <p:cNvSpPr/>
          <p:nvPr>
            <p:ph type="dt" idx="10"/>
          </p:nvPr>
        </p:nvSpPr>
        <p:spPr>
          <a:xfrm>
            <a:off y="6476998" x="457200"/>
            <a:ext cy="274319" cx="21335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4" id="14"/>
          <p:cNvSpPr/>
          <p:nvPr>
            <p:ph type="ftr" idx="11"/>
          </p:nvPr>
        </p:nvSpPr>
        <p:spPr>
          <a:xfrm>
            <a:off y="6476998" x="2640596"/>
            <a:ext cy="274319" cx="550771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" id="15"/>
          <p:cNvSpPr/>
          <p:nvPr>
            <p:ph type="sldNum" idx="12"/>
          </p:nvPr>
        </p:nvSpPr>
        <p:spPr>
          <a:xfrm>
            <a:off y="6476998" x="8204396"/>
            <a:ext cy="274319" cx="73386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defRPr i="0" baseline="0" strike="noStrike" sz="1200" b="0" cap="none"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R="0" algn="l" marL="457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R="0" algn="l" marL="914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1371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18288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22860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27432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32004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3657600" rtl="0"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.00%"/>
        </a:lnSpc>
        <a:spcBef>
          <a:spcPts val="0"/>
        </a:spcBef>
        <a:spcAft>
          <a:spcPts val="0"/>
        </a:spcAft>
      </a:defPPr>
      <a:lvl1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.00%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4.xml"/><Relationship Type="http://schemas.openxmlformats.org/officeDocument/2006/relationships/image" Id="rId3" Target="../media/image01.jp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4.xml"/><Relationship Type="http://schemas.openxmlformats.org/officeDocument/2006/relationships/image" Id="rId3" Target="../media/image02.jpg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5.xml"/><Relationship Type="http://schemas.openxmlformats.org/officeDocument/2006/relationships/image" Id="rId4" Target="../media/image03.jpg"/><Relationship Type="http://schemas.openxmlformats.org/officeDocument/2006/relationships/image" Id="rId3" Target="../media/image01.jpg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2.xml"/></Relationships>
</file>

<file path=ppt/slides/_rels/slide1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5.xml"/><Relationship Type="http://schemas.openxmlformats.org/officeDocument/2006/relationships/slideLayout" Id="rId1" Target="../slideLayouts/slideLayout2.xml"/></Relationships>
</file>

<file path=ppt/slides/_rels/slide1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6.xml"/><Relationship Type="http://schemas.openxmlformats.org/officeDocument/2006/relationships/slideLayout" Id="rId1" Target="../slideLayouts/slideLayout3.xml"/></Relationships>
</file>

<file path=ppt/slides/_rels/slide1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7.xml"/><Relationship Type="http://schemas.openxmlformats.org/officeDocument/2006/relationships/slideLayout" Id="rId1" Target="../slideLayouts/slideLayout3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3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4.xml"/><Relationship Type="http://schemas.openxmlformats.org/officeDocument/2006/relationships/image" Id="rId3" Target="../media/image00.jp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3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/>
          <p:nvPr>
            <p:ph type="ctrTitle"/>
          </p:nvPr>
        </p:nvSpPr>
        <p:spPr>
          <a:xfrm>
            <a:off y="3355848" x="685800"/>
            <a:ext cy="1673352" cx="8077199"/>
          </a:xfrm>
          <a:prstGeom prst="rect">
            <a:avLst/>
          </a:prstGeom>
          <a:noFill/>
          <a:ln>
            <a:noFill/>
          </a:ln>
        </p:spPr>
        <p:txBody>
          <a:bodyPr bIns="0" tIns="0" lIns="91425" anchor="t" anchorCtr="0" rIns="45700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47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Residential Hall Inventory System</a:t>
            </a:r>
          </a:p>
        </p:txBody>
      </p:sp>
      <p:sp>
        <p:nvSpPr>
          <p:cNvPr name="Shape 97" id="97"/>
          <p:cNvSpPr/>
          <p:nvPr>
            <p:ph type="subTitle" idx="1"/>
          </p:nvPr>
        </p:nvSpPr>
        <p:spPr>
          <a:xfrm>
            <a:off y="1828800" x="685800"/>
            <a:ext cy="1499615" cx="8077199"/>
          </a:xfrm>
          <a:prstGeom prst="rect">
            <a:avLst/>
          </a:prstGeom>
          <a:noFill/>
          <a:ln>
            <a:noFill/>
          </a:ln>
        </p:spPr>
        <p:txBody>
          <a:bodyPr bIns="0" tIns="0" lIns="118850" anchor="b" anchorCtr="0" rIns="45700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20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CSCD 488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54" id="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5" id="155"/>
          <p:cNvSpPr/>
          <p:nvPr/>
        </p:nvSpPr>
        <p:spPr>
          <a:xfrm>
            <a:off y="1745675" x="3131125"/>
            <a:ext cy="4599600" cx="58466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56" id="156"/>
          <p:cNvSpPr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45700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45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Creating our Database</a:t>
            </a:r>
          </a:p>
        </p:txBody>
      </p:sp>
      <p:sp>
        <p:nvSpPr>
          <p:cNvPr name="Shape 157" id="157"/>
          <p:cNvSpPr/>
          <p:nvPr>
            <p:ph type="body" idx="1"/>
          </p:nvPr>
        </p:nvSpPr>
        <p:spPr>
          <a:xfrm>
            <a:off y="1773935" x="457200"/>
            <a:ext cy="4623816" cx="2590800"/>
          </a:xfrm>
          <a:prstGeom prst="rect">
            <a:avLst/>
          </a:prstGeom>
          <a:noFill/>
          <a:ln>
            <a:noFill/>
          </a:ln>
        </p:spPr>
        <p:txBody>
          <a:bodyPr bIns="45700" tIns="91425" lIns="91425" anchor="t" anchorCtr="0" rIns="91425">
            <a:spAutoFit/>
          </a:bodyPr>
          <a:lstStyle/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791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started off small and simple</a:t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791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requirements were added, the database grew, and became more complex</a:t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791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checkout rules to the database was not easy</a:t>
            </a:r>
          </a:p>
        </p:txBody>
      </p:sp>
      <p:sp>
        <p:nvSpPr>
          <p:cNvPr name="Shape 158" id="158"/>
          <p:cNvSpPr/>
          <p:nvPr/>
        </p:nvSpPr>
        <p:spPr>
          <a:xfrm>
            <a:off y="1981200" x="3276600"/>
            <a:ext cy="4284132" cx="56387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62" id="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3" id="163"/>
          <p:cNvSpPr/>
          <p:nvPr/>
        </p:nvSpPr>
        <p:spPr>
          <a:xfrm>
            <a:off y="1773375" x="734300"/>
            <a:ext cy="4627500" cx="3491400"/>
          </a:xfrm>
          <a:prstGeom prst="rect">
            <a:avLst/>
          </a:prstGeom>
          <a:solidFill>
            <a:srgbClr val="D4D4D6"/>
          </a:solidFill>
          <a:ln w="19050" cap="flat">
            <a:solidFill>
              <a:schemeClr val="dk2"/>
            </a:solidFill>
            <a:prstDash val="solid"/>
            <a:round/>
            <a:headEnd len="lg" type="none" w="lg"/>
            <a:tailEnd len="lg" type="none" w="lg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64" id="164"/>
          <p:cNvSpPr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45700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45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Creating the User Interface</a:t>
            </a:r>
          </a:p>
        </p:txBody>
      </p:sp>
      <p:sp>
        <p:nvSpPr>
          <p:cNvPr name="Shape 165" id="165"/>
          <p:cNvSpPr/>
          <p:nvPr/>
        </p:nvSpPr>
        <p:spPr>
          <a:xfrm>
            <a:off y="1773238" x="730793"/>
            <a:ext cy="4624386" cx="349141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66" id="166"/>
          <p:cNvSpPr/>
          <p:nvPr>
            <p:ph type="body" idx="1"/>
          </p:nvPr>
        </p:nvSpPr>
        <p:spPr>
          <a:xfrm>
            <a:off y="1773935" x="4648200"/>
            <a:ext cy="4623816" cx="4038599"/>
          </a:xfrm>
          <a:prstGeom prst="rect">
            <a:avLst/>
          </a:prstGeom>
          <a:noFill/>
          <a:ln>
            <a:noFill/>
          </a:ln>
        </p:spPr>
        <p:txBody>
          <a:bodyPr bIns="45700" tIns="91425" lIns="54850" anchor="t" anchorCtr="0" rIns="91425">
            <a:spAutoFit/>
          </a:bodyPr>
          <a:lstStyle/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80357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Started off with rough sketch of what we wanted it to look like</a:t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80357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 a hosting server to start developing</a:t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80357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Learned PHP</a:t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80357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Started adding database connectivity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0" id="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45700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45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Implementing features</a:t>
            </a:r>
          </a:p>
        </p:txBody>
      </p:sp>
      <p:sp>
        <p:nvSpPr>
          <p:cNvPr name="Shape 172" id="172"/>
          <p:cNvSpPr/>
          <p:nvPr>
            <p:ph type="body" idx="1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45700" tIns="91425" lIns="54850" anchor="t" anchorCtr="0" rIns="91425">
            <a:spAutoFit/>
          </a:bodyPr>
          <a:lstStyle/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80729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Added login for administrators</a:t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80729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Added reports</a:t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80729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Added admin features such as adding new items/removing damaged or lost items</a:t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80729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Formatting the entire site to look nice</a:t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80729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Added extra tables to the database for extra functionality (logging old transactions, damaged items, etc.)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76" id="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7" id="177"/>
          <p:cNvSpPr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45700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45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Implementing features</a:t>
            </a:r>
          </a:p>
        </p:txBody>
      </p:sp>
      <p:sp>
        <p:nvSpPr>
          <p:cNvPr name="Shape 178" id="178"/>
          <p:cNvSpPr/>
          <p:nvPr>
            <p:ph type="body" idx="1"/>
          </p:nvPr>
        </p:nvSpPr>
        <p:spPr>
          <a:xfrm>
            <a:off y="1676400" x="533400"/>
            <a:ext cy="715354" cx="4040187"/>
          </a:xfrm>
          <a:prstGeom prst="rect">
            <a:avLst/>
          </a:prstGeom>
          <a:noFill/>
          <a:ln>
            <a:noFill/>
          </a:ln>
        </p:spPr>
        <p:txBody>
          <a:bodyPr bIns="45700" tIns="91425" lIns="146300" anchor="ctr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2300" b="1" cap="small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started </a:t>
            </a:r>
            <a:r>
              <a:rPr/>
              <a:t>ou</a:t>
            </a:r>
            <a:r>
              <a:rPr i="0" baseline="0" strike="noStrike" sz="2300" b="1" cap="small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</a:p>
        </p:txBody>
      </p:sp>
      <p:sp>
        <p:nvSpPr>
          <p:cNvPr name="Shape 179" id="179"/>
          <p:cNvSpPr/>
          <p:nvPr/>
        </p:nvSpPr>
        <p:spPr>
          <a:xfrm>
            <a:off y="2397684" x="0"/>
            <a:ext cy="3586630" cx="47207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name="Shape 180" id="180"/>
          <p:cNvSpPr/>
          <p:nvPr>
            <p:ph type="body" idx="2"/>
          </p:nvPr>
        </p:nvSpPr>
        <p:spPr>
          <a:xfrm>
            <a:off y="1676400" x="5088576"/>
            <a:ext cy="715354" cx="4041774"/>
          </a:xfrm>
          <a:prstGeom prst="rect">
            <a:avLst/>
          </a:prstGeom>
          <a:noFill/>
          <a:ln>
            <a:noFill/>
          </a:ln>
        </p:spPr>
        <p:txBody>
          <a:bodyPr bIns="45700" tIns="91425" lIns="146300" anchor="ctr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2300" b="1" cap="small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it looks like now</a:t>
            </a:r>
          </a:p>
        </p:txBody>
      </p:sp>
      <p:sp>
        <p:nvSpPr>
          <p:cNvPr name="Shape 181" id="181"/>
          <p:cNvSpPr/>
          <p:nvPr/>
        </p:nvSpPr>
        <p:spPr>
          <a:xfrm>
            <a:off y="2360565" x="5029200"/>
            <a:ext cy="4497435" cx="41147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cxnSp>
        <p:nvCxnSpPr>
          <p:cNvPr name="Shape 182" id="182"/>
          <p:cNvCxnSpPr/>
          <p:nvPr/>
        </p:nvCxnSpPr>
        <p:spPr>
          <a:xfrm>
            <a:off y="1524000" x="4876800"/>
            <a:ext cy="5333999" cx="0"/>
          </a:xfrm>
          <a:prstGeom prst="straightConnector1">
            <a:avLst/>
          </a:prstGeom>
          <a:noFill/>
          <a:ln w="25400" cap="flat">
            <a:solidFill>
              <a:schemeClr val="dk1"/>
            </a:solidFill>
            <a:prstDash val="solid"/>
            <a:round/>
            <a:headEnd len="lg" type="none" w="lg"/>
            <a:tailEnd len="lg" type="none" w="lg"/>
          </a:ln>
        </p:spPr>
      </p:cxn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87" id="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8" id="188"/>
          <p:cNvSpPr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45700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45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</a:p>
        </p:txBody>
      </p:sp>
      <p:sp>
        <p:nvSpPr>
          <p:cNvPr name="Shape 189" id="189"/>
          <p:cNvSpPr/>
          <p:nvPr>
            <p:ph type="body" idx="1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45700" tIns="91425" lIns="54850" anchor="t" anchorCtr="0" rIns="91425">
            <a:spAutoFit/>
          </a:bodyPr>
          <a:lstStyle/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80729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budget</a:t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80729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GoDaddy does not provide support for database triggers</a:t>
            </a:r>
          </a:p>
          <a:p>
            <a:pPr indent="-274319" marR="0" algn="l" marL="731520" rtl="0" lvl="1">
              <a:spcBef>
                <a:spcPts val="560"/>
              </a:spcBef>
              <a:buClr>
                <a:schemeClr val="accent2"/>
              </a:buClr>
              <a:buSzPct val="89285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Unable to log old transaction</a:t>
            </a:r>
          </a:p>
          <a:p>
            <a:pPr indent="-274319" marR="0" algn="l" marL="731520" rtl="0" lvl="1">
              <a:spcBef>
                <a:spcPts val="560"/>
              </a:spcBef>
              <a:buClr>
                <a:schemeClr val="accent2"/>
              </a:buClr>
              <a:buSzPct val="89285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Unable to update item/user statistics</a:t>
            </a:r>
          </a:p>
          <a:p>
            <a:pPr indent="-274319" marR="0" algn="l" marL="731520" rtl="0" lvl="1">
              <a:spcBef>
                <a:spcPts val="560"/>
              </a:spcBef>
              <a:buClr>
                <a:schemeClr val="accent2"/>
              </a:buClr>
              <a:buSzPct val="89285"/>
              <a:buFont typeface="Arial"/>
              <a:buChar char="•"/>
            </a:pPr>
            <a:r>
              <a: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not be a problem on final product, which is a closed system</a:t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80729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Multi-day discussion/argument on desktop application vs. web-based application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3" id="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4" id="194"/>
          <p:cNvSpPr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45700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45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</a:p>
        </p:txBody>
      </p:sp>
      <p:sp>
        <p:nvSpPr>
          <p:cNvPr name="Shape 195" id="195"/>
          <p:cNvSpPr/>
          <p:nvPr>
            <p:ph type="body" idx="1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45700" tIns="91425" lIns="54850" anchor="t" anchorCtr="0" rIns="91425">
            <a:spAutoFit/>
          </a:bodyPr>
          <a:lstStyle/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80729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computers in target res hall are wiped nightly (no data retention)</a:t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80729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End-users have little knowledge of SQL and PHP, so everything must be handled behind the scenes</a:t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80729"/>
              <a:buFont typeface="Arial"/>
              <a:buChar char="•"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exceptions to the database, allowing for item rules to be broken in certain cases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99" id="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0" id="200"/>
          <p:cNvSpPr/>
          <p:nvPr>
            <p:ph type="title"/>
          </p:nvPr>
        </p:nvSpPr>
        <p:spPr>
          <a:xfrm>
            <a:off y="118871" x="749808"/>
            <a:ext cy="1636776" cx="8013191"/>
          </a:xfrm>
          <a:prstGeom prst="rect">
            <a:avLst/>
          </a:prstGeom>
          <a:noFill/>
          <a:ln>
            <a:noFill/>
          </a:ln>
        </p:spPr>
        <p:txBody>
          <a:bodyPr bIns="0" tIns="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47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sp>
        <p:nvSpPr>
          <p:cNvPr name="Shape 201" id="201"/>
          <p:cNvSpPr/>
          <p:nvPr>
            <p:ph type="body" idx="1"/>
          </p:nvPr>
        </p:nvSpPr>
        <p:spPr>
          <a:xfrm>
            <a:off y="1828800" x="740664"/>
            <a:ext cy="685799" cx="8022336"/>
          </a:xfrm>
          <a:prstGeom prst="rect">
            <a:avLst/>
          </a:prstGeom>
          <a:noFill/>
          <a:ln>
            <a:noFill/>
          </a:ln>
        </p:spPr>
        <p:txBody>
          <a:bodyPr bIns="0" tIns="0" lIns="146300" anchor="t" anchorCtr="0" rIns="45700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20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Completed project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05" id="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6" id="206"/>
          <p:cNvSpPr/>
          <p:nvPr>
            <p:ph type="title"/>
          </p:nvPr>
        </p:nvSpPr>
        <p:spPr>
          <a:xfrm>
            <a:off y="118871" x="749808"/>
            <a:ext cy="1636776" cx="8013191"/>
          </a:xfrm>
          <a:prstGeom prst="rect">
            <a:avLst/>
          </a:prstGeom>
          <a:noFill/>
          <a:ln>
            <a:noFill/>
          </a:ln>
        </p:spPr>
        <p:txBody>
          <a:bodyPr bIns="0" tIns="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47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sp>
        <p:nvSpPr>
          <p:cNvPr name="Shape 207" id="207"/>
          <p:cNvSpPr/>
          <p:nvPr>
            <p:ph type="body" idx="1"/>
          </p:nvPr>
        </p:nvSpPr>
        <p:spPr>
          <a:xfrm>
            <a:off y="1828800" x="740664"/>
            <a:ext cy="685799" cx="8022336"/>
          </a:xfrm>
          <a:prstGeom prst="rect">
            <a:avLst/>
          </a:prstGeom>
          <a:noFill/>
          <a:ln>
            <a:noFill/>
          </a:ln>
        </p:spPr>
        <p:txBody>
          <a:bodyPr bIns="0" tIns="0" lIns="146300" anchor="t" anchorCtr="0" rIns="45700">
            <a:spAutoFit/>
          </a:bodyPr>
          <a:lstStyle/>
          <a:p/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1" id="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2" id="102"/>
          <p:cNvSpPr/>
          <p:nvPr>
            <p:ph type="title"/>
          </p:nvPr>
        </p:nvSpPr>
        <p:spPr>
          <a:xfrm>
            <a:off y="118871" x="749808"/>
            <a:ext cy="1636776" cx="8013191"/>
          </a:xfrm>
          <a:prstGeom prst="rect">
            <a:avLst/>
          </a:prstGeom>
          <a:noFill/>
          <a:ln>
            <a:noFill/>
          </a:ln>
        </p:spPr>
        <p:txBody>
          <a:bodyPr bIns="0" tIns="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47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</a:p>
        </p:txBody>
      </p:sp>
      <p:sp>
        <p:nvSpPr>
          <p:cNvPr name="Shape 103" id="103"/>
          <p:cNvSpPr/>
          <p:nvPr>
            <p:ph type="body" idx="1"/>
          </p:nvPr>
        </p:nvSpPr>
        <p:spPr>
          <a:xfrm>
            <a:off y="1828800" x="740664"/>
            <a:ext cy="685799" cx="8022336"/>
          </a:xfrm>
          <a:prstGeom prst="rect">
            <a:avLst/>
          </a:prstGeom>
          <a:noFill/>
          <a:ln>
            <a:noFill/>
          </a:ln>
        </p:spPr>
        <p:txBody>
          <a:bodyPr bIns="0" tIns="0" lIns="146300" anchor="t" anchorCtr="0" rIns="45700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20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caused Residential Life to need this new inventory system?</a:t>
            </a:r>
          </a:p>
        </p:txBody>
      </p:sp>
      <p:sp>
        <p:nvSpPr>
          <p:cNvPr name="Shape 104" id="104"/>
          <p:cNvSpPr/>
          <p:nvPr/>
        </p:nvSpPr>
        <p:spPr>
          <a:xfrm>
            <a:off y="4114800" x="1371600"/>
            <a:ext cy="1569660" cx="29717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buSzPct val="25000"/>
              <a:buNone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Gina Korn</a:t>
            </a:r>
          </a:p>
          <a:p>
            <a:pPr indent="0" marR="0" algn="l" marL="0" rtl="0" lvl="0">
              <a:buSzPct val="25000"/>
              <a:buNone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Jon Roster</a:t>
            </a:r>
          </a:p>
          <a:p>
            <a:pPr indent="0" marR="0" algn="l" marL="0" rtl="0" lvl="0">
              <a:buSzPct val="25000"/>
              <a:buNone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Ray FitzGerald</a:t>
            </a:r>
          </a:p>
        </p:txBody>
      </p:sp>
      <p:sp>
        <p:nvSpPr>
          <p:cNvPr name="Shape 105" id="105"/>
          <p:cNvSpPr/>
          <p:nvPr/>
        </p:nvSpPr>
        <p:spPr>
          <a:xfrm>
            <a:off y="4121623" x="4800600"/>
            <a:ext cy="1569660" cx="37338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l" marL="0" rtl="0" lvl="0">
              <a:buSzPct val="25000"/>
              <a:buNone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James Pettit</a:t>
            </a:r>
          </a:p>
          <a:p>
            <a:pPr indent="0" marR="0" algn="l" marL="0" rtl="0" lvl="0">
              <a:buSzPct val="25000"/>
              <a:buNone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Corey Turner</a:t>
            </a:r>
          </a:p>
          <a:p>
            <a:pPr indent="0" marR="0" algn="l" marL="0" rtl="0" lvl="0">
              <a:buSzPct val="25000"/>
              <a:buNone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Benjamin Bennett</a:t>
            </a:r>
          </a:p>
        </p:txBody>
      </p:sp>
      <p:sp>
        <p:nvSpPr>
          <p:cNvPr name="Shape 106" id="106"/>
          <p:cNvSpPr/>
          <p:nvPr/>
        </p:nvSpPr>
        <p:spPr>
          <a:xfrm>
            <a:off y="3200400" x="3505200"/>
            <a:ext cy="584774" cx="1943544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buSzPct val="25000"/>
              <a:buNone/>
            </a:pPr>
            <a:r>
              <a: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Team: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0" id="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1" id="111"/>
          <p:cNvSpPr/>
          <p:nvPr/>
        </p:nvSpPr>
        <p:spPr>
          <a:xfrm>
            <a:off y="2064325" x="457200"/>
            <a:ext cy="4059299" cx="4059299"/>
          </a:xfrm>
          <a:prstGeom prst="rect">
            <a:avLst/>
          </a:prstGeom>
          <a:solidFill>
            <a:srgbClr val="D4D4D6"/>
          </a:solidFill>
          <a:ln w="19050" cap="flat">
            <a:solidFill>
              <a:srgbClr val="000000"/>
            </a:solidFill>
            <a:prstDash val="solid"/>
            <a:round/>
            <a:headEnd len="lg" type="none" w="lg"/>
            <a:tailEnd len="lg" type="none" w="lg"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12" id="112"/>
          <p:cNvSpPr/>
          <p:nvPr>
            <p:ph type="title"/>
          </p:nvPr>
        </p:nvSpPr>
        <p:spPr>
          <a:xfrm>
            <a:off y="152400" x="457200"/>
            <a:ext cy="1251062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45700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45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Old Inventory System</a:t>
            </a:r>
          </a:p>
        </p:txBody>
      </p:sp>
      <p:sp>
        <p:nvSpPr>
          <p:cNvPr name="Shape 113" id="113"/>
          <p:cNvSpPr/>
          <p:nvPr>
            <p:ph type="body" idx="1"/>
          </p:nvPr>
        </p:nvSpPr>
        <p:spPr>
          <a:xfrm>
            <a:off y="1773935" x="4648200"/>
            <a:ext cy="4623816" cx="4038599"/>
          </a:xfrm>
          <a:prstGeom prst="rect">
            <a:avLst/>
          </a:prstGeom>
          <a:noFill/>
          <a:ln>
            <a:noFill/>
          </a:ln>
        </p:spPr>
        <p:txBody>
          <a:bodyPr bIns="45700" tIns="91425" lIns="54850" anchor="t" anchorCtr="0" rIns="91425">
            <a:spAutoFit/>
          </a:bodyPr>
          <a:lstStyle/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791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old inventory system was 100% pen and paper</a:t>
            </a:r>
          </a:p>
          <a:p>
            <a:r>
              <a:t/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79166"/>
              <a:buFont typeface="Arial"/>
              <a:buChar char="•"/>
            </a:pPr>
            <a:r>
              <a:rPr sz="2000"/>
              <a:t>Time consuming</a:t>
            </a:r>
          </a:p>
          <a:p>
            <a:r>
              <a:t/>
            </a:r>
          </a:p>
          <a:p>
            <a:pPr indent="-324612" marR="0" algn="l" marL="438912" rtl="0" lv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166"/>
              <a:buFont typeface="Arial"/>
              <a:buChar char="•"/>
            </a:pPr>
            <a:r>
              <a:rPr sz="2000"/>
              <a:t>No standardization</a:t>
            </a:r>
          </a:p>
          <a:p>
            <a:r>
              <a:t/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79166"/>
              <a:buFont typeface="Arial"/>
              <a:buChar char="•"/>
            </a:pPr>
            <a:r>
              <a:rPr sz="2000"/>
              <a:t>No reports on overdue items</a:t>
            </a:r>
          </a:p>
          <a:p>
            <a:r>
              <a:t/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791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set rules for certain special items</a:t>
            </a:r>
          </a:p>
        </p:txBody>
      </p:sp>
      <p:sp>
        <p:nvSpPr>
          <p:cNvPr name="Shape 114" id="114"/>
          <p:cNvSpPr/>
          <p:nvPr/>
        </p:nvSpPr>
        <p:spPr>
          <a:xfrm>
            <a:off y="2058213" x="457200"/>
            <a:ext cy="4054437" cx="40385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9" id="119"/>
          <p:cNvSpPr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45700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45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New Inventory System</a:t>
            </a:r>
          </a:p>
        </p:txBody>
      </p:sp>
      <p:sp>
        <p:nvSpPr>
          <p:cNvPr name="Shape 120" id="120"/>
          <p:cNvSpPr/>
          <p:nvPr>
            <p:ph type="body" idx="1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45700" tIns="91425" lIns="54850" anchor="t" anchorCtr="0" rIns="91425">
            <a:spAutoFit/>
          </a:bodyPr>
          <a:lstStyle/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79166"/>
              <a:buFont typeface="Arial"/>
              <a:buChar char="•"/>
            </a:pPr>
            <a:r>
              <a:rPr sz="2000"/>
              <a:t>New system needs to be more efficient</a:t>
            </a:r>
          </a:p>
          <a:p>
            <a:r>
              <a:t/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79166"/>
              <a:buFont typeface="Arial"/>
              <a:buChar char="•"/>
            </a:pPr>
            <a:r>
              <a:rPr sz="2000"/>
              <a:t>Standardized process</a:t>
            </a:r>
          </a:p>
          <a:p>
            <a:r>
              <a:t/>
            </a:r>
          </a:p>
          <a:p>
            <a:pPr indent="-324612" marR="0" algn="l" marL="438912" rtl="0" lv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166"/>
              <a:buFont typeface="Arial"/>
              <a:buChar char="•"/>
            </a:pPr>
            <a:r>
              <a:rPr sz="2000"/>
              <a:t>Include a database of residents and CAs with management capabilities</a:t>
            </a:r>
          </a:p>
          <a:p>
            <a:r>
              <a:t/>
            </a:r>
          </a:p>
          <a:p>
            <a:pPr indent="-324612" marR="0" algn="l" marL="438912" rtl="0" lv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166"/>
              <a:buFont typeface="Arial"/>
              <a:buChar char="•"/>
            </a:pPr>
            <a:r>
              <a:rPr sz="2000"/>
              <a:t>Lots of rules and exceptions to items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4" id="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5" id="125"/>
          <p:cNvSpPr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45700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45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</a:p>
        </p:txBody>
      </p:sp>
      <p:sp>
        <p:nvSpPr>
          <p:cNvPr name="Shape 126" id="126"/>
          <p:cNvSpPr/>
          <p:nvPr>
            <p:ph type="body" idx="1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45700" tIns="91425" lIns="54850" anchor="t" anchorCtr="0" rIns="91425">
            <a:spAutoFit/>
          </a:bodyPr>
          <a:lstStyle/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1291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existing architecture in our target res hall</a:t>
            </a:r>
          </a:p>
          <a:p>
            <a:r>
              <a:t/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1291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support from OIT for hardware infrastructure</a:t>
            </a:r>
          </a:p>
          <a:p>
            <a:r>
              <a:t/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1291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vulnerability</a:t>
            </a:r>
          </a:p>
          <a:p>
            <a:r>
              <a:t/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1291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 choice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0" id="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1" id="131"/>
          <p:cNvSpPr/>
          <p:nvPr>
            <p:ph type="title"/>
          </p:nvPr>
        </p:nvSpPr>
        <p:spPr>
          <a:xfrm>
            <a:off y="155447" x="457200"/>
            <a:ext cy="12528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/>
              <a:t>Risks</a:t>
            </a:r>
          </a:p>
        </p:txBody>
      </p:sp>
      <p:sp>
        <p:nvSpPr>
          <p:cNvPr name="Shape 132" id="132"/>
          <p:cNvSpPr/>
          <p:nvPr>
            <p:ph type="body" idx="1"/>
          </p:nvPr>
        </p:nvSpPr>
        <p:spPr>
          <a:xfrm>
            <a:off y="1775191" x="457200"/>
            <a:ext cy="4625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indent="-317500" marR="0" algn="l" marL="457200" rtl="0" lv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7222"/>
              <a:buFont typeface="Arial"/>
              <a:buChar char="•"/>
            </a:pPr>
            <a:r>
              <a:rPr sz="2400"/>
              <a:t>
</a:t>
            </a:r>
            <a:r>
              <a:rPr sz="2400"/>
              <a:t>Authentication is handled with PHP session variables</a:t>
            </a:r>
          </a:p>
          <a:p>
            <a:r>
              <a:t/>
            </a:r>
          </a:p>
          <a:p>
            <a:r>
              <a:t/>
            </a:r>
          </a:p>
          <a:p>
            <a:pPr indent="-317500" marR="0" algn="l" marL="457200" rtl="0" lvl="0">
              <a:lnSpc>
                <a:spcPct val="100.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7222"/>
              <a:buFont typeface="Arial"/>
              <a:buChar char="•"/>
            </a:pPr>
            <a:r>
              <a:rPr sz="2400"/>
              <a:t>Community Advisors may forget to logout while their session is still in use.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6" id="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7" id="137"/>
          <p:cNvSpPr/>
          <p:nvPr>
            <p:ph type="title"/>
          </p:nvPr>
        </p:nvSpPr>
        <p:spPr>
          <a:xfrm>
            <a:off y="118871" x="749808"/>
            <a:ext cy="1636776" cx="8013191"/>
          </a:xfrm>
          <a:prstGeom prst="rect">
            <a:avLst/>
          </a:prstGeom>
          <a:noFill/>
          <a:ln>
            <a:noFill/>
          </a:ln>
        </p:spPr>
        <p:txBody>
          <a:bodyPr bIns="0" tIns="0" lIns="91425" anchor="b" anchorCtr="0" rIns="91425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47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Developing Our Product</a:t>
            </a:r>
          </a:p>
        </p:txBody>
      </p:sp>
      <p:sp>
        <p:nvSpPr>
          <p:cNvPr name="Shape 138" id="138"/>
          <p:cNvSpPr/>
          <p:nvPr>
            <p:ph type="body" idx="1"/>
          </p:nvPr>
        </p:nvSpPr>
        <p:spPr>
          <a:xfrm>
            <a:off y="1828800" x="740664"/>
            <a:ext cy="685799" cx="8022336"/>
          </a:xfrm>
          <a:prstGeom prst="rect">
            <a:avLst/>
          </a:prstGeom>
          <a:noFill/>
          <a:ln>
            <a:noFill/>
          </a:ln>
        </p:spPr>
        <p:txBody>
          <a:bodyPr bIns="0" tIns="0" lIns="146300" anchor="t" anchorCtr="0" rIns="45700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20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concept to completion (almost)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2" id="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3" id="143"/>
          <p:cNvSpPr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45700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45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Creating our Database</a:t>
            </a:r>
          </a:p>
        </p:txBody>
      </p:sp>
      <p:sp>
        <p:nvSpPr>
          <p:cNvPr name="Shape 144" id="144"/>
          <p:cNvSpPr/>
          <p:nvPr>
            <p:ph type="body" idx="1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45700" tIns="91425" lIns="54850" anchor="t" anchorCtr="0" rIns="91425">
            <a:spAutoFit/>
          </a:bodyPr>
          <a:lstStyle/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1291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was first because a database doesn’t depend on front-end architecture</a:t>
            </a:r>
          </a:p>
          <a:p>
            <a:r>
              <a:t/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1291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input from our client, we had enough information to build a rough ERD, and from there, a relational schema</a:t>
            </a:r>
          </a:p>
          <a:p>
            <a:r>
              <a:t/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1291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having Dr. Li take a look at it, we got the database created and populated and ready for user requirements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48" id="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9" id="149"/>
          <p:cNvSpPr/>
          <p:nvPr>
            <p:ph type="title"/>
          </p:nvPr>
        </p:nvSpPr>
        <p:spPr>
          <a:xfrm>
            <a:off y="155447" x="457200"/>
            <a:ext cy="1252727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45700">
            <a:spAutoFit/>
          </a:bodyPr>
          <a:lstStyle/>
          <a:p>
            <a:pPr indent="0" marR="0" algn="l" marL="0" rtl="0" lv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baseline="0" strike="noStrike" sz="4500" b="1" cap="non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Creating our Database</a:t>
            </a:r>
          </a:p>
        </p:txBody>
      </p:sp>
      <p:sp>
        <p:nvSpPr>
          <p:cNvPr name="Shape 150" id="150"/>
          <p:cNvSpPr/>
          <p:nvPr>
            <p:ph type="body" idx="1"/>
          </p:nvPr>
        </p:nvSpPr>
        <p:spPr>
          <a:xfrm>
            <a:off y="1775191" x="457200"/>
            <a:ext cy="4625608" cx="8229600"/>
          </a:xfrm>
          <a:prstGeom prst="rect">
            <a:avLst/>
          </a:prstGeom>
          <a:noFill/>
          <a:ln>
            <a:noFill/>
          </a:ln>
        </p:spPr>
        <p:txBody>
          <a:bodyPr bIns="45700" tIns="91425" lIns="54850" anchor="t" anchorCtr="0" rIns="91425">
            <a:spAutoFit/>
          </a:bodyPr>
          <a:lstStyle/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79861"/>
              <a:buFont typeface="Arial"/>
              <a:buChar char="•"/>
            </a:pPr>
            <a:r>
              <a: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functionality:</a:t>
            </a:r>
          </a:p>
          <a:p>
            <a:pPr indent="-274319" marR="0" algn="l" marL="731520" rtl="0" lvl="1">
              <a:spcBef>
                <a:spcPts val="400"/>
              </a:spcBef>
              <a:buClr>
                <a:schemeClr val="accent2"/>
              </a:buClr>
              <a:buSzPct val="916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Checking items in and out</a:t>
            </a:r>
          </a:p>
          <a:p>
            <a:pPr indent="-274319" marR="0" algn="l" marL="731520" rtl="0" lvl="1">
              <a:spcBef>
                <a:spcPts val="400"/>
              </a:spcBef>
              <a:buClr>
                <a:schemeClr val="accent2"/>
              </a:buClr>
              <a:buSzPct val="916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Adding/removing items and residents</a:t>
            </a:r>
          </a:p>
          <a:p>
            <a:pPr indent="-274319" marR="0" algn="l" marL="731520" rtl="0" lvl="1">
              <a:spcBef>
                <a:spcPts val="400"/>
              </a:spcBef>
              <a:buClr>
                <a:schemeClr val="accent2"/>
              </a:buClr>
              <a:buSzPct val="916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 (items currently checked out, most popular items, etc.)</a:t>
            </a:r>
          </a:p>
          <a:p>
            <a:pPr indent="-324612" marR="0" algn="l" marL="438912" rtl="0" lvl="0">
              <a:spcBef>
                <a:spcPts val="0"/>
              </a:spcBef>
              <a:buClr>
                <a:schemeClr val="accent1"/>
              </a:buClr>
              <a:buSzPct val="79861"/>
              <a:buFont typeface="Arial"/>
              <a:buChar char="•"/>
            </a:pPr>
            <a:r>
              <a: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requirements:</a:t>
            </a:r>
          </a:p>
          <a:p>
            <a:pPr indent="-274319" marR="0" algn="l" marL="731520" rtl="0" lvl="1">
              <a:spcBef>
                <a:spcPts val="400"/>
              </a:spcBef>
              <a:buClr>
                <a:schemeClr val="accent2"/>
              </a:buClr>
              <a:buSzPct val="916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Administrator roles</a:t>
            </a:r>
          </a:p>
          <a:p>
            <a:pPr indent="-274319" marR="0" algn="l" marL="731520" rtl="0" lvl="1">
              <a:spcBef>
                <a:spcPts val="400"/>
              </a:spcBef>
              <a:buClr>
                <a:schemeClr val="accent2"/>
              </a:buClr>
              <a:buSzPct val="916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for special items</a:t>
            </a:r>
          </a:p>
          <a:p>
            <a:pPr indent="-274319" marR="0" algn="l" marL="731520" rtl="0" lvl="1">
              <a:spcBef>
                <a:spcPts val="400"/>
              </a:spcBef>
              <a:buClr>
                <a:schemeClr val="accent2"/>
              </a:buClr>
              <a:buSzPct val="916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Reserving items for future check-out</a:t>
            </a:r>
          </a:p>
          <a:p>
            <a:pPr indent="-274319" marR="0" algn="l" marL="731520" rtl="0" lvl="1">
              <a:spcBef>
                <a:spcPts val="400"/>
              </a:spcBef>
              <a:buClr>
                <a:schemeClr val="accent2"/>
              </a:buClr>
              <a:buSzPct val="91666"/>
              <a:buFont typeface="Arial"/>
              <a:buChar char="•"/>
            </a:pPr>
            <a:r>
              <a: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Damaged items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