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DCB8796-A677-49BB-B8D5-8C1EC974312B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/>
              <a:t>华</a:t>
            </a:r>
            <a:r>
              <a:rPr lang="zh-CN" altLang="en-US" sz="4400" dirty="0" smtClean="0"/>
              <a:t>益缺陷检测项目分享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4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号机负责取像，处理图像，发送处理结果。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号机负责读取处理结果，对缺陷进行分类、等级划分，并以报警方式显示不合格玻璃。</a:t>
            </a:r>
            <a:endParaRPr lang="en-US" altLang="zh-CN" dirty="0" smtClean="0"/>
          </a:p>
          <a:p>
            <a:r>
              <a:rPr lang="zh-CN" altLang="en-US" dirty="0" smtClean="0"/>
              <a:t>通信方式：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号机为服务器，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号机为客户端。</a:t>
            </a:r>
            <a:endParaRPr lang="en-US" altLang="zh-CN" dirty="0" smtClean="0"/>
          </a:p>
          <a:p>
            <a:r>
              <a:rPr lang="zh-CN" altLang="en-US" dirty="0" smtClean="0"/>
              <a:t>软件应用，代码讲解。</a:t>
            </a:r>
            <a:endParaRPr lang="en-US" altLang="zh-CN" dirty="0" smtClean="0"/>
          </a:p>
          <a:p>
            <a:r>
              <a:rPr lang="zh-CN" altLang="en-US" dirty="0" smtClean="0"/>
              <a:t>代码不足之处。</a:t>
            </a:r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9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059896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打光方案</a:t>
            </a:r>
            <a:endParaRPr lang="en-US" altLang="zh-CN" sz="3200" dirty="0" smtClean="0"/>
          </a:p>
          <a:p>
            <a:r>
              <a:rPr lang="zh-CN" altLang="en-US" sz="3200" dirty="0" smtClean="0"/>
              <a:t>算法设计</a:t>
            </a:r>
            <a:endParaRPr lang="en-US" altLang="zh-CN" sz="3200" dirty="0" smtClean="0"/>
          </a:p>
          <a:p>
            <a:r>
              <a:rPr lang="zh-CN" altLang="en-US" sz="3200" dirty="0" smtClean="0"/>
              <a:t>软件设计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83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打光方案：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项目中应用明暗场的方式将缺陷图像显示出来。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反射暗场：</a:t>
            </a:r>
            <a:r>
              <a:rPr lang="zh-CN" altLang="en-US" dirty="0"/>
              <a:t>除有纹理的表面和凸高变化的表面之外，光线被反射而不进入</a:t>
            </a:r>
            <a:r>
              <a:rPr lang="zh-CN" altLang="en-US" dirty="0" smtClean="0"/>
              <a:t>照相机。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43" y="3717032"/>
            <a:ext cx="5400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00811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透射明场</a:t>
            </a:r>
            <a:endParaRPr lang="en-US" altLang="zh-CN" dirty="0" smtClean="0"/>
          </a:p>
          <a:p>
            <a:r>
              <a:rPr lang="zh-CN" altLang="en-US" dirty="0" smtClean="0"/>
              <a:t>取像效果图如下：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2688125"/>
            <a:ext cx="2304256" cy="26850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55" y="2760132"/>
            <a:ext cx="2391109" cy="25410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75656" y="56612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反射暗场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0152" y="552956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透射明场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8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缺陷图像展示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23740"/>
            <a:ext cx="1440160" cy="154698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564904"/>
            <a:ext cx="1080120" cy="1064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4618737"/>
            <a:ext cx="720080" cy="12457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73" y="4932466"/>
            <a:ext cx="613150" cy="5885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5736" y="41490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气泡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41490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沾锡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6093296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划伤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97473" y="6093296"/>
            <a:ext cx="7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磨伤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4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051784"/>
          </a:xfrm>
        </p:spPr>
        <p:txBody>
          <a:bodyPr/>
          <a:lstStyle/>
          <a:p>
            <a:r>
              <a:rPr lang="en-US" altLang="zh-CN" dirty="0" err="1" smtClean="0"/>
              <a:t>halcon</a:t>
            </a:r>
            <a:r>
              <a:rPr lang="zh-CN" altLang="en-US" dirty="0" smtClean="0"/>
              <a:t>模拟。</a:t>
            </a:r>
            <a:endParaRPr lang="en-US" altLang="zh-CN" dirty="0" smtClean="0"/>
          </a:p>
          <a:p>
            <a:r>
              <a:rPr lang="zh-CN" altLang="en-US" dirty="0" smtClean="0"/>
              <a:t>主要算子有</a:t>
            </a:r>
            <a:r>
              <a:rPr lang="en-US" altLang="zh-CN" dirty="0" err="1" smtClean="0"/>
              <a:t>region_features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gray_features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Excel</a:t>
            </a:r>
            <a:r>
              <a:rPr lang="zh-CN" altLang="en-US" dirty="0" smtClean="0"/>
              <a:t>表总结缺陷特征详细信息。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32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11200" dirty="0"/>
              <a:t>气泡：</a:t>
            </a:r>
          </a:p>
          <a:p>
            <a:r>
              <a:rPr lang="en-US" altLang="zh-CN" sz="11200" dirty="0"/>
              <a:t>red channel:</a:t>
            </a:r>
          </a:p>
          <a:p>
            <a:r>
              <a:rPr lang="en-US" altLang="zh-CN" sz="11200" dirty="0" err="1"/>
              <a:t>gray_min</a:t>
            </a:r>
            <a:r>
              <a:rPr lang="en-US" altLang="zh-CN" sz="11200" dirty="0"/>
              <a:t>&lt;45 &amp;&amp; area/(height*width)&gt;0.5 &amp;&amp; area/(height*width)&lt;0.9 &amp;&amp; </a:t>
            </a:r>
            <a:r>
              <a:rPr lang="en-US" altLang="zh-CN" sz="11200" dirty="0" err="1" smtClean="0"/>
              <a:t>gray_mean</a:t>
            </a:r>
            <a:r>
              <a:rPr lang="en-US" altLang="zh-CN" sz="11200" dirty="0" smtClean="0"/>
              <a:t>&lt;72</a:t>
            </a:r>
            <a:endParaRPr lang="zh-CN" altLang="en-US" sz="11200" dirty="0"/>
          </a:p>
          <a:p>
            <a:endParaRPr lang="zh-CN" altLang="en-US" sz="11200" dirty="0"/>
          </a:p>
          <a:p>
            <a:r>
              <a:rPr lang="zh-CN" altLang="en-US" sz="11200" dirty="0"/>
              <a:t>划伤：</a:t>
            </a:r>
          </a:p>
          <a:p>
            <a:r>
              <a:rPr lang="en-US" altLang="zh-CN" sz="11200" dirty="0"/>
              <a:t>red channel:</a:t>
            </a:r>
          </a:p>
          <a:p>
            <a:r>
              <a:rPr lang="en-US" altLang="zh-CN" sz="11200" dirty="0" err="1"/>
              <a:t>gray_mean</a:t>
            </a:r>
            <a:r>
              <a:rPr lang="en-US" altLang="zh-CN" sz="11200" dirty="0"/>
              <a:t>&lt;100 &amp;&amp; </a:t>
            </a:r>
            <a:r>
              <a:rPr lang="en-US" altLang="zh-CN" sz="11200" dirty="0" err="1"/>
              <a:t>anisometry</a:t>
            </a:r>
            <a:r>
              <a:rPr lang="en-US" altLang="zh-CN" sz="11200" dirty="0"/>
              <a:t>&gt;4.5 &amp;&amp; area/(height*width)&lt;0.75</a:t>
            </a:r>
          </a:p>
          <a:p>
            <a:endParaRPr lang="en-US" altLang="zh-CN" sz="11200" dirty="0"/>
          </a:p>
          <a:p>
            <a:endParaRPr lang="en-US" altLang="zh-CN" sz="11200" dirty="0"/>
          </a:p>
          <a:p>
            <a:endParaRPr lang="en-US" altLang="zh-CN" sz="11200" dirty="0"/>
          </a:p>
          <a:p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1417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77784"/>
          </a:xfrm>
        </p:spPr>
        <p:txBody>
          <a:bodyPr>
            <a:normAutofit lnSpcReduction="10000"/>
          </a:bodyPr>
          <a:lstStyle/>
          <a:p>
            <a:r>
              <a:rPr lang="en-US" altLang="zh-CN" sz="2700" dirty="0"/>
              <a:t>blue channel:</a:t>
            </a:r>
          </a:p>
          <a:p>
            <a:r>
              <a:rPr lang="en-US" altLang="zh-CN" sz="2700" dirty="0" err="1"/>
              <a:t>gray_max</a:t>
            </a:r>
            <a:r>
              <a:rPr lang="en-US" altLang="zh-CN" sz="2700" dirty="0"/>
              <a:t>&gt;55 &amp;&amp; </a:t>
            </a:r>
            <a:r>
              <a:rPr lang="en-US" altLang="zh-CN" sz="2700" dirty="0" err="1"/>
              <a:t>anisometry</a:t>
            </a:r>
            <a:r>
              <a:rPr lang="en-US" altLang="zh-CN" sz="2700" dirty="0"/>
              <a:t>&gt;4.5 &amp;&amp; area/(height*width)&lt;</a:t>
            </a:r>
            <a:r>
              <a:rPr lang="en-US" altLang="zh-CN" sz="2700" dirty="0" smtClean="0"/>
              <a:t>0.72</a:t>
            </a:r>
          </a:p>
          <a:p>
            <a:endParaRPr lang="en-US" altLang="zh-CN" sz="2700" dirty="0" smtClean="0"/>
          </a:p>
          <a:p>
            <a:r>
              <a:rPr lang="zh-CN" altLang="en-US" sz="2700" dirty="0"/>
              <a:t>沾锡：</a:t>
            </a:r>
          </a:p>
          <a:p>
            <a:r>
              <a:rPr lang="en-US" altLang="zh-CN" sz="2700" dirty="0"/>
              <a:t>red channel:</a:t>
            </a:r>
          </a:p>
          <a:p>
            <a:r>
              <a:rPr lang="en-US" altLang="zh-CN" sz="2700" dirty="0" err="1"/>
              <a:t>gray_min</a:t>
            </a:r>
            <a:r>
              <a:rPr lang="en-US" altLang="zh-CN" sz="2700" dirty="0"/>
              <a:t>&lt;63 &amp;&amp; area/(height*width)&gt;0.5 &amp;&amp; area/(height*width)&lt;0.9 &amp;&amp; </a:t>
            </a:r>
            <a:r>
              <a:rPr lang="en-US" altLang="zh-CN" sz="2700" dirty="0" err="1"/>
              <a:t>gray_mean</a:t>
            </a:r>
            <a:r>
              <a:rPr lang="en-US" altLang="zh-CN" sz="2700" dirty="0"/>
              <a:t>&lt;90 </a:t>
            </a:r>
            <a:endParaRPr lang="en-US" altLang="zh-CN" sz="2700" dirty="0" smtClean="0"/>
          </a:p>
          <a:p>
            <a:endParaRPr lang="en-US" altLang="zh-CN" sz="2700" dirty="0"/>
          </a:p>
          <a:p>
            <a:r>
              <a:rPr lang="en-US" altLang="zh-CN" sz="2700" dirty="0"/>
              <a:t>blue channel</a:t>
            </a:r>
            <a:r>
              <a:rPr lang="en-US" altLang="zh-CN" sz="2700" dirty="0" smtClean="0"/>
              <a:t>:</a:t>
            </a:r>
            <a:endParaRPr lang="en-US" altLang="zh-CN" sz="2700" dirty="0"/>
          </a:p>
          <a:p>
            <a:r>
              <a:rPr lang="en-US" altLang="zh-CN" sz="2700" dirty="0" err="1"/>
              <a:t>gray_max</a:t>
            </a:r>
            <a:r>
              <a:rPr lang="en-US" altLang="zh-CN" sz="2700" dirty="0"/>
              <a:t>&gt;245 &amp;&amp; area/(height*width)&gt;0.45 &amp;&amp; area/(height*width)&lt;0.9 &amp;&amp; </a:t>
            </a:r>
            <a:r>
              <a:rPr lang="en-US" altLang="zh-CN" sz="2700" dirty="0" err="1"/>
              <a:t>gray_mean</a:t>
            </a:r>
            <a:r>
              <a:rPr lang="en-US" altLang="zh-CN" sz="2700" dirty="0"/>
              <a:t>&gt;100 </a:t>
            </a:r>
          </a:p>
          <a:p>
            <a:endParaRPr lang="en-US" altLang="zh-CN" sz="2700" dirty="0"/>
          </a:p>
          <a:p>
            <a:endParaRPr lang="en-US" altLang="zh-CN" sz="2700" dirty="0"/>
          </a:p>
          <a:p>
            <a:endParaRPr lang="zh-CN" altLang="en-US" sz="2700" dirty="0"/>
          </a:p>
          <a:p>
            <a:endParaRPr lang="en-US" altLang="zh-CN" sz="2700" dirty="0"/>
          </a:p>
          <a:p>
            <a:endParaRPr lang="en-US" altLang="zh-CN" sz="2700" dirty="0" smtClean="0"/>
          </a:p>
          <a:p>
            <a:endParaRPr lang="en-US" altLang="zh-CN" sz="2700" dirty="0"/>
          </a:p>
          <a:p>
            <a:endParaRPr lang="en-US" altLang="zh-CN" sz="2700" dirty="0" smtClean="0"/>
          </a:p>
          <a:p>
            <a:endParaRPr lang="en-US" altLang="zh-CN" sz="2700" dirty="0"/>
          </a:p>
          <a:p>
            <a:endParaRPr lang="en-US" altLang="zh-CN" sz="2700" dirty="0" smtClean="0"/>
          </a:p>
          <a:p>
            <a:endParaRPr lang="en-US" altLang="zh-CN" sz="2700" dirty="0"/>
          </a:p>
          <a:p>
            <a:endParaRPr lang="en-US" altLang="zh-CN" sz="2700" dirty="0" smtClean="0"/>
          </a:p>
          <a:p>
            <a:endParaRPr lang="en-US" altLang="zh-CN" sz="2700" dirty="0"/>
          </a:p>
          <a:p>
            <a:endParaRPr lang="en-US" altLang="zh-CN" sz="27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9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9248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磨伤：</a:t>
            </a:r>
          </a:p>
          <a:p>
            <a:r>
              <a:rPr lang="en-US" altLang="zh-CN" dirty="0"/>
              <a:t>blue channel:</a:t>
            </a:r>
          </a:p>
          <a:p>
            <a:r>
              <a:rPr lang="en-US" altLang="zh-CN" dirty="0" err="1"/>
              <a:t>gray_max</a:t>
            </a:r>
            <a:r>
              <a:rPr lang="en-US" altLang="zh-CN" dirty="0"/>
              <a:t>&gt;100 &amp;&amp; </a:t>
            </a:r>
            <a:r>
              <a:rPr lang="en-US" altLang="zh-CN" dirty="0" err="1"/>
              <a:t>gray_deviation</a:t>
            </a:r>
            <a:r>
              <a:rPr lang="en-US" altLang="zh-CN" dirty="0"/>
              <a:t>&gt;20 &amp;&amp; </a:t>
            </a:r>
            <a:r>
              <a:rPr lang="en-US" altLang="zh-CN" dirty="0" err="1"/>
              <a:t>gray_deviation</a:t>
            </a:r>
            <a:r>
              <a:rPr lang="en-US" altLang="zh-CN" dirty="0"/>
              <a:t>&lt;70 &amp;&amp; compactness&gt;1 &amp;&amp; </a:t>
            </a:r>
            <a:r>
              <a:rPr lang="en-US" altLang="zh-CN" dirty="0" smtClean="0"/>
              <a:t>compactness&lt;3</a:t>
            </a:r>
          </a:p>
          <a:p>
            <a:endParaRPr lang="en-US" altLang="zh-CN" dirty="0"/>
          </a:p>
          <a:p>
            <a:r>
              <a:rPr lang="zh-CN" altLang="en-US" dirty="0" smtClean="0"/>
              <a:t>注：值得确定是根据检验员现场提供的各类缺陷玻璃，分析特征值后，得到的。</a:t>
            </a:r>
            <a:endParaRPr lang="en-US" altLang="zh-CN" dirty="0" smtClean="0"/>
          </a:p>
          <a:p>
            <a:r>
              <a:rPr lang="zh-CN" altLang="en-US" dirty="0" smtClean="0"/>
              <a:t>并且在后续调试中值还会进行优化。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825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199</TotalTime>
  <Words>304</Words>
  <Application>Microsoft Office PowerPoint</Application>
  <PresentationFormat>全屏显示(4:3)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穿越</vt:lpstr>
      <vt:lpstr>华益缺陷检测项目分享</vt:lpstr>
      <vt:lpstr>主要内容：</vt:lpstr>
      <vt:lpstr>打光方案：</vt:lpstr>
      <vt:lpstr>PowerPoint 演示文稿</vt:lpstr>
      <vt:lpstr>缺陷图像展示</vt:lpstr>
      <vt:lpstr>算法设计</vt:lpstr>
      <vt:lpstr>分类式</vt:lpstr>
      <vt:lpstr>PowerPoint 演示文稿</vt:lpstr>
      <vt:lpstr>PowerPoint 演示文稿</vt:lpstr>
      <vt:lpstr>程序设计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华益缺陷检测项目分享</dc:title>
  <dc:creator>Windows 用户</dc:creator>
  <cp:lastModifiedBy>Windows 用户</cp:lastModifiedBy>
  <cp:revision>13</cp:revision>
  <dcterms:created xsi:type="dcterms:W3CDTF">2018-01-21T07:16:31Z</dcterms:created>
  <dcterms:modified xsi:type="dcterms:W3CDTF">2018-02-09T05:19:57Z</dcterms:modified>
</cp:coreProperties>
</file>