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>
        <p:scale>
          <a:sx n="104" d="100"/>
          <a:sy n="104" d="100"/>
        </p:scale>
        <p:origin x="89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F4034-4557-4E14-0961-652A212E4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229304-1AF0-2FB8-4A79-CB5C1913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DDA64-2DB5-B76F-EF66-C67B37B0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72D-7B9C-694E-A7F9-BE919D03C6AB}" type="datetimeFigureOut">
              <a:rPr kumimoji="1" lang="ko-KR" altLang="en-US" smtClean="0"/>
              <a:t>2024. 2. 6.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8EB44-C188-35AC-DF32-8F52F065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CD12C-0AB8-6E8A-09AF-621D3335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A65F-FB44-BB4F-9EE6-532CE0659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340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804E1-C58C-B11B-3684-147BD8A4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8527C7-9EB3-B36B-A5B1-5EBD44FCE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0CB7D-4B5C-D97A-0381-DB9E130F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72D-7B9C-694E-A7F9-BE919D03C6AB}" type="datetimeFigureOut">
              <a:rPr kumimoji="1" lang="ko-KR" altLang="en-US" smtClean="0"/>
              <a:t>2024. 2. 6.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7EBCF-41E1-16F2-EE18-82B584B8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6175E-5C62-6874-E3D3-591633A6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A65F-FB44-BB4F-9EE6-532CE0659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890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8D8126-A551-C57D-DAC2-8D8FE610E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1B68E7-5980-B0C5-569B-242A4A1B4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F112D-7654-ECDC-9C0A-B06E4FCF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72D-7B9C-694E-A7F9-BE919D03C6AB}" type="datetimeFigureOut">
              <a:rPr kumimoji="1" lang="ko-KR" altLang="en-US" smtClean="0"/>
              <a:t>2024. 2. 6.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82F7A-5D7D-4180-F88B-DB0632B2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A424A-7D39-15B2-080E-5D08E243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A65F-FB44-BB4F-9EE6-532CE0659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322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11E93-4283-481D-AFF2-70DE9394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40FCA-D659-69D9-D9D2-7AD39D86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C9FC3-CAF4-9BA3-2E21-117AD26F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72D-7B9C-694E-A7F9-BE919D03C6AB}" type="datetimeFigureOut">
              <a:rPr kumimoji="1" lang="ko-KR" altLang="en-US" smtClean="0"/>
              <a:t>2024. 2. 6.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016A5-D7BE-0267-A7F7-EEC1655E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5483C-565E-0816-4DA4-78695CED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A65F-FB44-BB4F-9EE6-532CE0659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27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3C381-4FDD-6424-6C5F-625D42CB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410B7-0315-5A7B-BF8D-25E49EAA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FB73F-010A-5D37-22FC-DB19E5CA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72D-7B9C-694E-A7F9-BE919D03C6AB}" type="datetimeFigureOut">
              <a:rPr kumimoji="1" lang="ko-KR" altLang="en-US" smtClean="0"/>
              <a:t>2024. 2. 6.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89B8-5BE6-0B4A-FCB7-56226EA0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8B08E-0875-DC38-850A-213730AB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A65F-FB44-BB4F-9EE6-532CE0659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51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62531-76D1-CAD2-65F4-7710FC3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BE71D-FE6C-BB79-54D9-9FA1E9694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723DB-B070-9817-8CDB-0592336E5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ED008-F05C-BF76-AAB6-28182621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72D-7B9C-694E-A7F9-BE919D03C6AB}" type="datetimeFigureOut">
              <a:rPr kumimoji="1" lang="ko-KR" altLang="en-US" smtClean="0"/>
              <a:t>2024. 2. 6.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9FA13E-DC65-8785-D58E-1BC8F86D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071C2B-9BED-4C15-4C85-787E7585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A65F-FB44-BB4F-9EE6-532CE0659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253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7EC12-F014-28E7-74F2-4A3ADCCC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80540-49E3-D5D3-5E88-60ABFAED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A938B-B07F-D719-2C94-7B00C3D8D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59F4F8-BA70-BCF3-E4BE-FB046D86A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464768-442D-68BF-2580-3FAED501E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D7A8D9-5336-3FE0-1320-34B5C153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72D-7B9C-694E-A7F9-BE919D03C6AB}" type="datetimeFigureOut">
              <a:rPr kumimoji="1" lang="ko-KR" altLang="en-US" smtClean="0"/>
              <a:t>2024. 2. 6.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0E9B2F-A2A1-B74C-FC16-49D59E3B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0DFEB2-E431-90E3-896D-D6BCC77A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A65F-FB44-BB4F-9EE6-532CE0659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906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2263B-FBD6-5138-D35E-5B8BE58C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188832-8BA7-2990-40DD-0456E8C9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72D-7B9C-694E-A7F9-BE919D03C6AB}" type="datetimeFigureOut">
              <a:rPr kumimoji="1" lang="ko-KR" altLang="en-US" smtClean="0"/>
              <a:t>2024. 2. 6.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5DA0D7-1369-E390-7CBD-B97A61D2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D8C88-77CD-AD81-40D4-39EE42B0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A65F-FB44-BB4F-9EE6-532CE0659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950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C95168-78A7-E3D7-16B6-632DF937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72D-7B9C-694E-A7F9-BE919D03C6AB}" type="datetimeFigureOut">
              <a:rPr kumimoji="1" lang="ko-KR" altLang="en-US" smtClean="0"/>
              <a:t>2024. 2. 6.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245514-3063-81B6-8500-C75B23D4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D56D06-511A-7817-084F-232F3171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A65F-FB44-BB4F-9EE6-532CE0659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749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8546B-D125-A9A9-9DEC-4439CA77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1095C-FAC0-2AB8-394C-7139F4F5F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7AD70-EF55-35F1-34BC-DEF67D299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90B0EC-04C4-2A17-38B1-3E3BE161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72D-7B9C-694E-A7F9-BE919D03C6AB}" type="datetimeFigureOut">
              <a:rPr kumimoji="1" lang="ko-KR" altLang="en-US" smtClean="0"/>
              <a:t>2024. 2. 6.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460EB-59D5-8867-28D3-F09AA8EB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2A4CEB-8C30-F5A8-2AAF-AD442FC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A65F-FB44-BB4F-9EE6-532CE0659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190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77273-7D4D-52A7-6A1D-1A809575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459F7F-5490-C050-6960-574AD97DB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AFFD04-8146-447C-3807-FA3189C26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7FAAF-F44E-8795-8E08-F96DBD5C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72D-7B9C-694E-A7F9-BE919D03C6AB}" type="datetimeFigureOut">
              <a:rPr kumimoji="1" lang="ko-KR" altLang="en-US" smtClean="0"/>
              <a:t>2024. 2. 6.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C53F9-9675-8826-4AB1-45319943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972EA-38C3-5A05-3997-DCD10877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A65F-FB44-BB4F-9EE6-532CE0659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708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00D8B7-DA64-D336-E98E-BBA57B99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DB6A5-34FB-22F9-3A4E-3449B816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112FC-1904-23B5-D7A3-7EC2E13A5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872D-7B9C-694E-A7F9-BE919D03C6AB}" type="datetimeFigureOut">
              <a:rPr kumimoji="1" lang="ko-KR" altLang="en-US" smtClean="0"/>
              <a:t>2024. 2. 6.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092C7-A158-3935-5216-2261A200B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60D2C-C202-05FB-4874-BF4FA33E4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A65F-FB44-BB4F-9EE6-532CE0659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529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6DA4F86-EA60-B633-D28C-C6CA938898B7}"/>
              </a:ext>
            </a:extLst>
          </p:cNvPr>
          <p:cNvSpPr/>
          <p:nvPr/>
        </p:nvSpPr>
        <p:spPr>
          <a:xfrm>
            <a:off x="931429" y="644918"/>
            <a:ext cx="2897579" cy="55681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446FA6-DF2C-29D4-A35B-5CB6359A2EB2}"/>
              </a:ext>
            </a:extLst>
          </p:cNvPr>
          <p:cNvGrpSpPr/>
          <p:nvPr/>
        </p:nvGrpSpPr>
        <p:grpSpPr>
          <a:xfrm>
            <a:off x="1244820" y="2772429"/>
            <a:ext cx="2270796" cy="1202446"/>
            <a:chOff x="1244820" y="2772429"/>
            <a:chExt cx="2270796" cy="12024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1B2366-F353-AB2E-1FCA-F66C951A76FF}"/>
                </a:ext>
              </a:extLst>
            </p:cNvPr>
            <p:cNvSpPr txBox="1"/>
            <p:nvPr/>
          </p:nvSpPr>
          <p:spPr>
            <a:xfrm>
              <a:off x="1244820" y="2897657"/>
              <a:ext cx="22707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sz="3200" b="1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kumimoji="1" lang="en-US" altLang="ko-KR" sz="3200" dirty="0">
                  <a:ln>
                    <a:solidFill>
                      <a:schemeClr val="tx1"/>
                    </a:solidFill>
                  </a:ln>
                </a:rPr>
                <a:t>Well-Bin</a:t>
              </a:r>
              <a:endParaRPr kumimoji="1" lang="ko-KR" altLang="en-US" sz="32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4F1AC6-FD72-FCF4-2ED8-7A8DDCB0C9AD}"/>
                </a:ext>
              </a:extLst>
            </p:cNvPr>
            <p:cNvSpPr txBox="1"/>
            <p:nvPr/>
          </p:nvSpPr>
          <p:spPr>
            <a:xfrm>
              <a:off x="2005756" y="2772429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400" dirty="0"/>
                <a:t>🍀</a:t>
              </a:r>
              <a:endParaRPr kumimoji="1" lang="ko-KR" altLang="en-US" sz="4400" dirty="0"/>
            </a:p>
          </p:txBody>
        </p:sp>
      </p:grpSp>
      <p:sp>
        <p:nvSpPr>
          <p:cNvPr id="8" name="수행의 시작/종료 7">
            <a:extLst>
              <a:ext uri="{FF2B5EF4-FFF2-40B4-BE49-F238E27FC236}">
                <a16:creationId xmlns:a16="http://schemas.microsoft.com/office/drawing/2014/main" id="{D0D94652-BE09-6A72-E8E5-32C1E0F4AB17}"/>
              </a:ext>
            </a:extLst>
          </p:cNvPr>
          <p:cNvSpPr/>
          <p:nvPr/>
        </p:nvSpPr>
        <p:spPr>
          <a:xfrm>
            <a:off x="2071298" y="753762"/>
            <a:ext cx="617838" cy="189867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AA73A4-6F3C-1FD8-2301-539FDDD4BABD}"/>
              </a:ext>
            </a:extLst>
          </p:cNvPr>
          <p:cNvGrpSpPr/>
          <p:nvPr/>
        </p:nvGrpSpPr>
        <p:grpSpPr>
          <a:xfrm>
            <a:off x="4589943" y="644917"/>
            <a:ext cx="2897579" cy="5568163"/>
            <a:chOff x="4589946" y="644918"/>
            <a:chExt cx="2897579" cy="5568163"/>
          </a:xfrm>
        </p:grpSpPr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EEF5DFD5-9F0F-8FBE-159E-DF5BEF7FABB9}"/>
                </a:ext>
              </a:extLst>
            </p:cNvPr>
            <p:cNvSpPr/>
            <p:nvPr/>
          </p:nvSpPr>
          <p:spPr>
            <a:xfrm>
              <a:off x="4589946" y="644918"/>
              <a:ext cx="2897579" cy="55681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수행의 시작/종료 11">
              <a:extLst>
                <a:ext uri="{FF2B5EF4-FFF2-40B4-BE49-F238E27FC236}">
                  <a16:creationId xmlns:a16="http://schemas.microsoft.com/office/drawing/2014/main" id="{26DBDC28-19F0-399B-A273-C61368030078}"/>
                </a:ext>
              </a:extLst>
            </p:cNvPr>
            <p:cNvSpPr/>
            <p:nvPr/>
          </p:nvSpPr>
          <p:spPr>
            <a:xfrm>
              <a:off x="5729815" y="753762"/>
              <a:ext cx="617838" cy="189867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CA45722-29E5-6AAC-A73E-D4B8C3185EC1}"/>
              </a:ext>
            </a:extLst>
          </p:cNvPr>
          <p:cNvSpPr txBox="1"/>
          <p:nvPr/>
        </p:nvSpPr>
        <p:spPr>
          <a:xfrm>
            <a:off x="5072382" y="1324319"/>
            <a:ext cx="193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What are you going to do?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000B68-C750-0FDD-0C7E-EC6F22FE75BF}"/>
              </a:ext>
            </a:extLst>
          </p:cNvPr>
          <p:cNvSpPr txBox="1"/>
          <p:nvPr/>
        </p:nvSpPr>
        <p:spPr>
          <a:xfrm>
            <a:off x="931429" y="6338309"/>
            <a:ext cx="175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* 로그인 할거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9A7BC51-7CB2-2505-F092-5B18F7659771}"/>
              </a:ext>
            </a:extLst>
          </p:cNvPr>
          <p:cNvGrpSpPr/>
          <p:nvPr/>
        </p:nvGrpSpPr>
        <p:grpSpPr>
          <a:xfrm>
            <a:off x="8248457" y="644917"/>
            <a:ext cx="2897579" cy="5568163"/>
            <a:chOff x="4589946" y="644918"/>
            <a:chExt cx="2897579" cy="5568163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8600D0C2-83F7-870D-E5EA-A550CB70F378}"/>
                </a:ext>
              </a:extLst>
            </p:cNvPr>
            <p:cNvSpPr/>
            <p:nvPr/>
          </p:nvSpPr>
          <p:spPr>
            <a:xfrm>
              <a:off x="4589946" y="644918"/>
              <a:ext cx="2897579" cy="55681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수행의 시작/종료 27">
              <a:extLst>
                <a:ext uri="{FF2B5EF4-FFF2-40B4-BE49-F238E27FC236}">
                  <a16:creationId xmlns:a16="http://schemas.microsoft.com/office/drawing/2014/main" id="{0C2DFE0E-46A8-1F12-54D7-8AB5B7EE67AA}"/>
                </a:ext>
              </a:extLst>
            </p:cNvPr>
            <p:cNvSpPr/>
            <p:nvPr/>
          </p:nvSpPr>
          <p:spPr>
            <a:xfrm>
              <a:off x="5729815" y="753762"/>
              <a:ext cx="617838" cy="189867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A129E451-A033-4FD2-3113-D393C6AFA1F2}"/>
              </a:ext>
            </a:extLst>
          </p:cNvPr>
          <p:cNvSpPr/>
          <p:nvPr/>
        </p:nvSpPr>
        <p:spPr>
          <a:xfrm>
            <a:off x="9094248" y="4569439"/>
            <a:ext cx="1206000" cy="120478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ACCCE6-5A71-F7D8-B38D-4A170F9E8EB8}"/>
              </a:ext>
            </a:extLst>
          </p:cNvPr>
          <p:cNvSpPr>
            <a:spLocks noChangeAspect="1"/>
          </p:cNvSpPr>
          <p:nvPr/>
        </p:nvSpPr>
        <p:spPr>
          <a:xfrm>
            <a:off x="8657955" y="2278360"/>
            <a:ext cx="2078585" cy="20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363382-AA0E-8269-5AC0-B674FCD5989A}"/>
              </a:ext>
            </a:extLst>
          </p:cNvPr>
          <p:cNvSpPr txBox="1"/>
          <p:nvPr/>
        </p:nvSpPr>
        <p:spPr>
          <a:xfrm>
            <a:off x="8730898" y="1324319"/>
            <a:ext cx="193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What are you going to eat?</a:t>
            </a:r>
            <a:endParaRPr kumimoji="1" lang="ko-KR" altLang="en-US" dirty="0"/>
          </a:p>
        </p:txBody>
      </p:sp>
      <p:sp>
        <p:nvSpPr>
          <p:cNvPr id="34" name="수행의 시작/종료 33">
            <a:extLst>
              <a:ext uri="{FF2B5EF4-FFF2-40B4-BE49-F238E27FC236}">
                <a16:creationId xmlns:a16="http://schemas.microsoft.com/office/drawing/2014/main" id="{83CD0083-16BB-55A4-08DE-BE402A9C1D46}"/>
              </a:ext>
            </a:extLst>
          </p:cNvPr>
          <p:cNvSpPr/>
          <p:nvPr/>
        </p:nvSpPr>
        <p:spPr>
          <a:xfrm>
            <a:off x="5133423" y="2765161"/>
            <a:ext cx="1804087" cy="663837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have some food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수행의 시작/종료 34">
            <a:extLst>
              <a:ext uri="{FF2B5EF4-FFF2-40B4-BE49-F238E27FC236}">
                <a16:creationId xmlns:a16="http://schemas.microsoft.com/office/drawing/2014/main" id="{AC7EBD71-70D7-679B-F179-09E634ABF150}"/>
              </a:ext>
            </a:extLst>
          </p:cNvPr>
          <p:cNvSpPr/>
          <p:nvPr/>
        </p:nvSpPr>
        <p:spPr>
          <a:xfrm>
            <a:off x="5133423" y="3759946"/>
            <a:ext cx="1804087" cy="663837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view my history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7" name="그래픽 36" descr="카메라 단색으로 채워진">
            <a:extLst>
              <a:ext uri="{FF2B5EF4-FFF2-40B4-BE49-F238E27FC236}">
                <a16:creationId xmlns:a16="http://schemas.microsoft.com/office/drawing/2014/main" id="{374FA567-16C8-8229-E27A-BF802C8D4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0045" y="47146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5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AA73A4-6F3C-1FD8-2301-539FDDD4BABD}"/>
              </a:ext>
            </a:extLst>
          </p:cNvPr>
          <p:cNvGrpSpPr/>
          <p:nvPr/>
        </p:nvGrpSpPr>
        <p:grpSpPr>
          <a:xfrm>
            <a:off x="4589943" y="644917"/>
            <a:ext cx="2897579" cy="5568163"/>
            <a:chOff x="4589946" y="644918"/>
            <a:chExt cx="2897579" cy="5568163"/>
          </a:xfrm>
        </p:grpSpPr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EEF5DFD5-9F0F-8FBE-159E-DF5BEF7FABB9}"/>
                </a:ext>
              </a:extLst>
            </p:cNvPr>
            <p:cNvSpPr/>
            <p:nvPr/>
          </p:nvSpPr>
          <p:spPr>
            <a:xfrm>
              <a:off x="4589946" y="644918"/>
              <a:ext cx="2897579" cy="55681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몰</a:t>
              </a:r>
              <a:r>
                <a:rPr kumimoji="1" lang="en-US" altLang="ko-KR" dirty="0">
                  <a:solidFill>
                    <a:schemeClr val="tx1"/>
                  </a:solidFill>
                </a:rPr>
                <a:t>?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루</a:t>
              </a:r>
              <a:r>
                <a:rPr kumimoji="1" lang="en-US" altLang="ko-KR" dirty="0">
                  <a:solidFill>
                    <a:schemeClr val="tx1"/>
                  </a:solidFill>
                </a:rPr>
                <a:t>?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수행의 시작/종료 11">
              <a:extLst>
                <a:ext uri="{FF2B5EF4-FFF2-40B4-BE49-F238E27FC236}">
                  <a16:creationId xmlns:a16="http://schemas.microsoft.com/office/drawing/2014/main" id="{26DBDC28-19F0-399B-A273-C61368030078}"/>
                </a:ext>
              </a:extLst>
            </p:cNvPr>
            <p:cNvSpPr/>
            <p:nvPr/>
          </p:nvSpPr>
          <p:spPr>
            <a:xfrm>
              <a:off x="5729815" y="753762"/>
              <a:ext cx="617838" cy="189867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9A7BC51-7CB2-2505-F092-5B18F7659771}"/>
              </a:ext>
            </a:extLst>
          </p:cNvPr>
          <p:cNvGrpSpPr/>
          <p:nvPr/>
        </p:nvGrpSpPr>
        <p:grpSpPr>
          <a:xfrm>
            <a:off x="8248457" y="644917"/>
            <a:ext cx="2897579" cy="5568163"/>
            <a:chOff x="4589946" y="644918"/>
            <a:chExt cx="2897579" cy="5568163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8600D0C2-83F7-870D-E5EA-A550CB70F378}"/>
                </a:ext>
              </a:extLst>
            </p:cNvPr>
            <p:cNvSpPr/>
            <p:nvPr/>
          </p:nvSpPr>
          <p:spPr>
            <a:xfrm>
              <a:off x="4589946" y="644918"/>
              <a:ext cx="2897579" cy="55681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수행의 시작/종료 27">
              <a:extLst>
                <a:ext uri="{FF2B5EF4-FFF2-40B4-BE49-F238E27FC236}">
                  <a16:creationId xmlns:a16="http://schemas.microsoft.com/office/drawing/2014/main" id="{0C2DFE0E-46A8-1F12-54D7-8AB5B7EE67AA}"/>
                </a:ext>
              </a:extLst>
            </p:cNvPr>
            <p:cNvSpPr/>
            <p:nvPr/>
          </p:nvSpPr>
          <p:spPr>
            <a:xfrm>
              <a:off x="5729815" y="753762"/>
              <a:ext cx="617838" cy="189867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6746B9-2869-C615-E048-02C398F346D5}"/>
              </a:ext>
            </a:extLst>
          </p:cNvPr>
          <p:cNvGrpSpPr/>
          <p:nvPr/>
        </p:nvGrpSpPr>
        <p:grpSpPr>
          <a:xfrm>
            <a:off x="1048680" y="644916"/>
            <a:ext cx="2897579" cy="5568163"/>
            <a:chOff x="4589946" y="644918"/>
            <a:chExt cx="2897579" cy="5568163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0787D4F3-B4BF-CB51-EE18-DFDE79A98D2E}"/>
                </a:ext>
              </a:extLst>
            </p:cNvPr>
            <p:cNvSpPr/>
            <p:nvPr/>
          </p:nvSpPr>
          <p:spPr>
            <a:xfrm>
              <a:off x="4589946" y="644918"/>
              <a:ext cx="2897579" cy="55681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수행의 시작/종료 6">
              <a:extLst>
                <a:ext uri="{FF2B5EF4-FFF2-40B4-BE49-F238E27FC236}">
                  <a16:creationId xmlns:a16="http://schemas.microsoft.com/office/drawing/2014/main" id="{E80AEAD5-C38A-0FC3-6B4F-F90D0315FF98}"/>
                </a:ext>
              </a:extLst>
            </p:cNvPr>
            <p:cNvSpPr/>
            <p:nvPr/>
          </p:nvSpPr>
          <p:spPr>
            <a:xfrm>
              <a:off x="5729815" y="753762"/>
              <a:ext cx="617838" cy="189867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BE49B0-2701-E165-2F74-39E5064D377C}"/>
              </a:ext>
            </a:extLst>
          </p:cNvPr>
          <p:cNvSpPr txBox="1"/>
          <p:nvPr/>
        </p:nvSpPr>
        <p:spPr>
          <a:xfrm>
            <a:off x="1531119" y="1324318"/>
            <a:ext cx="193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What are you going to do?</a:t>
            </a:r>
            <a:endParaRPr kumimoji="1" lang="ko-KR" altLang="en-US" dirty="0"/>
          </a:p>
        </p:txBody>
      </p:sp>
      <p:sp>
        <p:nvSpPr>
          <p:cNvPr id="11" name="수행의 시작/종료 10">
            <a:extLst>
              <a:ext uri="{FF2B5EF4-FFF2-40B4-BE49-F238E27FC236}">
                <a16:creationId xmlns:a16="http://schemas.microsoft.com/office/drawing/2014/main" id="{09F51792-954D-0170-50CF-A19C88D3DE45}"/>
              </a:ext>
            </a:extLst>
          </p:cNvPr>
          <p:cNvSpPr/>
          <p:nvPr/>
        </p:nvSpPr>
        <p:spPr>
          <a:xfrm>
            <a:off x="1592160" y="2765160"/>
            <a:ext cx="1804087" cy="663837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have some food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수행의 시작/종료 12">
            <a:extLst>
              <a:ext uri="{FF2B5EF4-FFF2-40B4-BE49-F238E27FC236}">
                <a16:creationId xmlns:a16="http://schemas.microsoft.com/office/drawing/2014/main" id="{8C397A72-0019-D548-FBD5-4828C0DA33D8}"/>
              </a:ext>
            </a:extLst>
          </p:cNvPr>
          <p:cNvSpPr/>
          <p:nvPr/>
        </p:nvSpPr>
        <p:spPr>
          <a:xfrm>
            <a:off x="1592160" y="3759945"/>
            <a:ext cx="1804087" cy="663837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view my history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1B2366-F353-AB2E-1FCA-F66C951A76FF}"/>
              </a:ext>
            </a:extLst>
          </p:cNvPr>
          <p:cNvSpPr txBox="1"/>
          <p:nvPr/>
        </p:nvSpPr>
        <p:spPr>
          <a:xfrm>
            <a:off x="6499452" y="4057507"/>
            <a:ext cx="51436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ko-KR" sz="3200" b="1" dirty="0">
              <a:ln>
                <a:solidFill>
                  <a:schemeClr val="bg1"/>
                </a:solidFill>
              </a:ln>
              <a:latin typeface="Euphemia UCAS" panose="020B0503040102020104" pitchFamily="34" charset="-79"/>
              <a:cs typeface="Euphemia UCAS" panose="020B0503040102020104" pitchFamily="34" charset="-79"/>
            </a:endParaRPr>
          </a:p>
          <a:p>
            <a:pPr algn="ctr"/>
            <a:r>
              <a:rPr kumimoji="1" lang="en-US" altLang="ko-KR" sz="8000" b="1" dirty="0">
                <a:ln>
                  <a:solidFill>
                    <a:schemeClr val="bg1"/>
                  </a:solidFill>
                </a:ln>
                <a:latin typeface="Euphemia UCAS" panose="020B0503040102020104" pitchFamily="34" charset="-79"/>
                <a:ea typeface="Source Code Pro for Powerline" panose="020B0509030403020204" pitchFamily="49" charset="0"/>
                <a:cs typeface="Euphemia UCAS" panose="020B0503040102020104" pitchFamily="34" charset="-79"/>
              </a:rPr>
              <a:t>Well-Bin</a:t>
            </a:r>
            <a:endParaRPr kumimoji="1" lang="ko-KR" altLang="en-US" sz="8000" b="1" dirty="0">
              <a:ln>
                <a:solidFill>
                  <a:schemeClr val="bg1"/>
                </a:solidFill>
              </a:ln>
              <a:latin typeface="Euphemia UCAS" panose="020B0503040102020104" pitchFamily="34" charset="-79"/>
              <a:cs typeface="Euphemia UCAS" panose="020B0503040102020104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F1AC6-FD72-FCF4-2ED8-7A8DDCB0C9AD}"/>
              </a:ext>
            </a:extLst>
          </p:cNvPr>
          <p:cNvSpPr txBox="1"/>
          <p:nvPr/>
        </p:nvSpPr>
        <p:spPr>
          <a:xfrm>
            <a:off x="6922593" y="748592"/>
            <a:ext cx="429734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700" dirty="0"/>
              <a:t>🌱</a:t>
            </a:r>
            <a:endParaRPr kumimoji="1" lang="ko-KR" altLang="en-US" sz="4400" dirty="0"/>
          </a:p>
        </p:txBody>
      </p:sp>
      <p:pic>
        <p:nvPicPr>
          <p:cNvPr id="13" name="그림 12" descr="식물, 잎이(가) 표시된 사진&#10;&#10;중간 신뢰도로 자동 생성된 설명">
            <a:extLst>
              <a:ext uri="{FF2B5EF4-FFF2-40B4-BE49-F238E27FC236}">
                <a16:creationId xmlns:a16="http://schemas.microsoft.com/office/drawing/2014/main" id="{810872DF-266C-1EBB-2C73-D50FC713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46" t="11043" r="18437" b="18721"/>
          <a:stretch/>
        </p:blipFill>
        <p:spPr>
          <a:xfrm>
            <a:off x="2298357" y="1878227"/>
            <a:ext cx="2971051" cy="337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6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45</Words>
  <Application>Microsoft Macintosh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Euphemia UCAS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김예진</dc:creator>
  <cp:lastModifiedBy>김예진</cp:lastModifiedBy>
  <cp:revision>7</cp:revision>
  <dcterms:created xsi:type="dcterms:W3CDTF">2024-02-06T08:43:11Z</dcterms:created>
  <dcterms:modified xsi:type="dcterms:W3CDTF">2024-02-08T09:19:49Z</dcterms:modified>
</cp:coreProperties>
</file>