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DE0"/>
    <a:srgbClr val="1DA1E4"/>
    <a:srgbClr val="1EBED7"/>
    <a:srgbClr val="1AABE1"/>
    <a:srgbClr val="1BB5DC"/>
    <a:srgbClr val="1CA3E3"/>
    <a:srgbClr val="22CAD1"/>
    <a:srgbClr val="19A4D8"/>
    <a:srgbClr val="3F94FF"/>
    <a:srgbClr val="3F6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23"/>
    <p:restoredTop sz="94920"/>
  </p:normalViewPr>
  <p:slideViewPr>
    <p:cSldViewPr snapToGrid="0" snapToObjects="1">
      <p:cViewPr varScale="1">
        <p:scale>
          <a:sx n="80" d="100"/>
          <a:sy n="80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CF0C6-07CA-7540-B07D-0538714262B3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DEED9-33EF-3141-9F1E-BD5EA359C1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229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DEED9-33EF-3141-9F1E-BD5EA359C16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02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DEED9-33EF-3141-9F1E-BD5EA359C160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839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9A7084-E5A2-694C-9F28-8B69D4A37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9C03D4-B6A9-6B44-A8B7-366231D72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BD817F-61C2-8C4E-AAAF-BC86428D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9BE9-BFE6-F34B-80E3-CE6471D19401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61EACF-DD18-2641-8389-D75FD066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28E807-6363-B74E-BA70-07411DB0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9AD1-2BDB-6645-84A6-0C7659ACB7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372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A73B9-B34C-5947-9F7F-AF607FC8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6D62F8-AE78-144B-BE37-B8555376A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9F9FF4-1C84-BF42-96D9-46B770D2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9BE9-BFE6-F34B-80E3-CE6471D19401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8D7F65-7598-C949-98B0-FEF8CDB2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6389E2-BB46-914A-8F54-0E8914B2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9AD1-2BDB-6645-84A6-0C7659ACB7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4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F4127A-B6CA-B847-9452-EC0DC7993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57F8CD-341F-B24E-8DE1-5E5DC0F2E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260471-D9BF-FB41-8D9F-63CFAE67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9BE9-BFE6-F34B-80E3-CE6471D19401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C00DEF-8669-464C-8867-CE3D6CC8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4443FA-0768-344D-BE76-604EE69E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9AD1-2BDB-6645-84A6-0C7659ACB7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188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7FAD20-2ABE-CB4D-996F-809270DE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C22CE-2E0F-C84E-872E-7C62DB3EC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52E730-43DC-F545-B57B-399DA932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9BE9-BFE6-F34B-80E3-CE6471D19401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654405-15A3-A34F-AAEE-7DCEBE74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2879CF-7423-AB44-9AF5-4130879F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9AD1-2BDB-6645-84A6-0C7659ACB7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29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0F56B-44AA-AF42-8774-83208858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B2CD3F-3759-F542-B317-EC9704079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B6C120-725C-1743-B04E-592E8750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9BE9-BFE6-F34B-80E3-CE6471D19401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393154-437A-764E-9738-06376C64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672DDF-94DC-0B46-ADE6-E63545F1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9AD1-2BDB-6645-84A6-0C7659ACB7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780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571DFD-08A6-C449-ABC2-BBA33778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10A90-91F1-C94A-9244-DE2FEF649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25C6A9-1C89-8B4E-B3EA-1BC2ABD05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AB504D-396A-9044-8B53-E724F4DE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9BE9-BFE6-F34B-80E3-CE6471D19401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9C42EE-0850-FD43-8290-15DD2D8A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EB8269-75B6-3D4B-B857-9799928B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9AD1-2BDB-6645-84A6-0C7659ACB7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279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423FC-56D6-4A40-BF2C-74B95854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330BF5-A104-724A-BF13-58C6A346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A7F21F-316A-014E-AEC5-4E5DB8388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A70920-4FA4-C141-87F2-4784F48F2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EC2C33-DDBF-364D-9D35-B7432FD65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0377E3-3AAC-DE41-B6AA-B35C0FC40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9BE9-BFE6-F34B-80E3-CE6471D19401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F53BC3-F52E-4B4A-916C-1A0DF596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BF676F-B57A-4647-A6E9-F35C005F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9AD1-2BDB-6645-84A6-0C7659ACB7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367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FC7C4-20C3-0B4E-8D25-36AADAEE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FB8892-B721-A443-9B8D-3A190CFC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9BE9-BFE6-F34B-80E3-CE6471D19401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578506-F838-6148-A168-56722926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3D68B2-6FD2-E045-8DFF-BA4F5840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9AD1-2BDB-6645-84A6-0C7659ACB7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798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FF10B6-E0A4-2546-9325-CCC229B5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9BE9-BFE6-F34B-80E3-CE6471D19401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1CAEF3-3B63-1A4C-BC35-075BE738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075E4B-6497-A147-9783-428A3AE9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9AD1-2BDB-6645-84A6-0C7659ACB7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302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88FBB-D3AB-9B4D-BB97-3DCE51E5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919F4-1DC5-974A-9853-910BDFED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145140-3834-AA43-9E32-732B8FA19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1275ED-A37C-6E45-A684-CD162D9E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9BE9-BFE6-F34B-80E3-CE6471D19401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8A3C4A-2BF4-8149-B050-81305B47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06997-DB74-2944-A3B9-E2E8E7C2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9AD1-2BDB-6645-84A6-0C7659ACB7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9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85F9B-E59E-3545-B7EC-8F5C266D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FB67D9-28F9-784E-967F-76613226E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DB12C2-7C15-6642-8D19-B98A84F42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AE2E26-9B25-EC4E-A165-65D19A2A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9BE9-BFE6-F34B-80E3-CE6471D19401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7237EA-0058-254F-803A-CC48F7F9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4EE85E-9B8D-8F46-851B-B3922F08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9AD1-2BDB-6645-84A6-0C7659ACB7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281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246CC5-006D-C448-BB15-47EE758A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A82314-6B5C-7146-8C3F-2582FD11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31C40A-CD7B-BE4C-8C73-F311149C8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C9BE9-BFE6-F34B-80E3-CE6471D19401}" type="datetimeFigureOut">
              <a:rPr kumimoji="1" lang="zh-TW" altLang="en-US" smtClean="0"/>
              <a:t>2022/7/7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7867E1-6052-ED41-B66D-78BE00F60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FC6674-8734-184E-90AC-7E71D1FBF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9AD1-2BDB-6645-84A6-0C7659ACB7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522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2.wdp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DA1E4"/>
            </a:gs>
            <a:gs pos="35000">
              <a:srgbClr val="1AABE1"/>
            </a:gs>
            <a:gs pos="60000">
              <a:srgbClr val="1EBED7"/>
            </a:gs>
            <a:gs pos="100000">
              <a:srgbClr val="22CAD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29D94B8-C1A8-0148-AC34-D67A4495991B}"/>
              </a:ext>
            </a:extLst>
          </p:cNvPr>
          <p:cNvCxnSpPr/>
          <p:nvPr/>
        </p:nvCxnSpPr>
        <p:spPr>
          <a:xfrm>
            <a:off x="0" y="994631"/>
            <a:ext cx="12192000" cy="0"/>
          </a:xfrm>
          <a:prstGeom prst="line">
            <a:avLst/>
          </a:prstGeom>
          <a:ln w="25400" cmpd="thinThick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結束點 11">
            <a:extLst>
              <a:ext uri="{FF2B5EF4-FFF2-40B4-BE49-F238E27FC236}">
                <a16:creationId xmlns:a16="http://schemas.microsoft.com/office/drawing/2014/main" id="{435D2606-A762-D54C-9809-692DBBE66297}"/>
              </a:ext>
            </a:extLst>
          </p:cNvPr>
          <p:cNvSpPr/>
          <p:nvPr/>
        </p:nvSpPr>
        <p:spPr>
          <a:xfrm>
            <a:off x="516836" y="228600"/>
            <a:ext cx="1157596" cy="514350"/>
          </a:xfrm>
          <a:prstGeom prst="flowChartTerminator">
            <a:avLst/>
          </a:prstGeom>
          <a:noFill/>
          <a:ln w="38100"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98C3EA8-76A7-F24D-B4A9-B0DA17255BD5}"/>
              </a:ext>
            </a:extLst>
          </p:cNvPr>
          <p:cNvSpPr txBox="1"/>
          <p:nvPr/>
        </p:nvSpPr>
        <p:spPr>
          <a:xfrm>
            <a:off x="668717" y="281285"/>
            <a:ext cx="1005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rPr>
              <a:t>HELP</a:t>
            </a:r>
            <a:endParaRPr kumimoji="1" lang="zh-TW" altLang="en-US" sz="2400" dirty="0">
              <a:solidFill>
                <a:schemeClr val="bg1"/>
              </a:solidFill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pic>
        <p:nvPicPr>
          <p:cNvPr id="21" name="圖片 20" descr="一張含有 文字 的圖片&#10;&#10;自動產生的描述">
            <a:extLst>
              <a:ext uri="{FF2B5EF4-FFF2-40B4-BE49-F238E27FC236}">
                <a16:creationId xmlns:a16="http://schemas.microsoft.com/office/drawing/2014/main" id="{AC394DB4-4CC2-1449-9984-4B8A35052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874" y1="66265" x2="18874" y2="66265"/>
                        <a14:foregroundMark x1="11921" y1="71687" x2="11921" y2="71687"/>
                        <a14:foregroundMark x1="24172" y1="35542" x2="24172" y2="35542"/>
                        <a14:foregroundMark x1="38411" y1="27108" x2="38411" y2="27108"/>
                        <a14:foregroundMark x1="43377" y1="25904" x2="43377" y2="25904"/>
                        <a14:foregroundMark x1="48013" y1="27108" x2="48013" y2="27108"/>
                        <a14:foregroundMark x1="55298" y1="29518" x2="55298" y2="29518"/>
                        <a14:foregroundMark x1="64570" y1="27108" x2="64570" y2="27108"/>
                        <a14:foregroundMark x1="72848" y1="25904" x2="72848" y2="25904"/>
                        <a14:foregroundMark x1="76821" y1="28313" x2="76821" y2="28313"/>
                        <a14:foregroundMark x1="78146" y1="28313" x2="78146" y2="28313"/>
                        <a14:foregroundMark x1="83775" y1="28313" x2="83775" y2="28313"/>
                        <a14:foregroundMark x1="39735" y1="45181" x2="39735" y2="45181"/>
                        <a14:foregroundMark x1="45033" y1="43976" x2="45033" y2="43976"/>
                        <a14:foregroundMark x1="52980" y1="43976" x2="52980" y2="43976"/>
                        <a14:foregroundMark x1="59603" y1="43976" x2="59603" y2="43976"/>
                        <a14:foregroundMark x1="62914" y1="43976" x2="62914" y2="43976"/>
                        <a14:foregroundMark x1="68212" y1="45181" x2="68212" y2="45181"/>
                        <a14:foregroundMark x1="64238" y1="43976" x2="64238" y2="43976"/>
                        <a14:foregroundMark x1="63576" y1="43976" x2="63576" y2="43976"/>
                        <a14:foregroundMark x1="62252" y1="45181" x2="62252" y2="45181"/>
                        <a14:foregroundMark x1="62252" y1="45181" x2="62252" y2="45181"/>
                        <a14:foregroundMark x1="65232" y1="43976" x2="65232" y2="43976"/>
                        <a14:foregroundMark x1="74172" y1="46386" x2="74172" y2="46386"/>
                        <a14:foregroundMark x1="79801" y1="45181" x2="79801" y2="45181"/>
                        <a14:foregroundMark x1="86755" y1="45181" x2="86755" y2="45181"/>
                        <a14:foregroundMark x1="41391" y1="69277" x2="41391" y2="69277"/>
                        <a14:foregroundMark x1="36755" y1="62048" x2="36755" y2="62048"/>
                        <a14:foregroundMark x1="38079" y1="65060" x2="38079" y2="65060"/>
                        <a14:foregroundMark x1="36755" y1="71687" x2="36755" y2="71687"/>
                        <a14:foregroundMark x1="38079" y1="60241" x2="38079" y2="60241"/>
                        <a14:foregroundMark x1="36093" y1="72892" x2="36093" y2="72892"/>
                        <a14:foregroundMark x1="36755" y1="70482" x2="36755" y2="70482"/>
                        <a14:foregroundMark x1="38411" y1="67470" x2="38411" y2="67470"/>
                        <a14:foregroundMark x1="42053" y1="75904" x2="42053" y2="75904"/>
                        <a14:foregroundMark x1="44371" y1="74096" x2="44371" y2="74096"/>
                        <a14:foregroundMark x1="48344" y1="65060" x2="48344" y2="65060"/>
                        <a14:foregroundMark x1="54305" y1="62048" x2="54305" y2="62048"/>
                        <a14:foregroundMark x1="59603" y1="64458" x2="59603" y2="64458"/>
                        <a14:foregroundMark x1="63576" y1="64458" x2="63576" y2="64458"/>
                        <a14:foregroundMark x1="71192" y1="62048" x2="71192" y2="62048"/>
                        <a14:foregroundMark x1="67550" y1="62048" x2="67550" y2="62048"/>
                        <a14:foregroundMark x1="71192" y1="60843" x2="71192" y2="60843"/>
                        <a14:foregroundMark x1="73510" y1="66265" x2="73510" y2="66265"/>
                        <a14:foregroundMark x1="36755" y1="70482" x2="36755" y2="70482"/>
                        <a14:backgroundMark x1="35762" y1="65663" x2="35762" y2="65663"/>
                        <a14:backgroundMark x1="36755" y1="68072" x2="36755" y2="68072"/>
                        <a14:backgroundMark x1="36755" y1="62651" x2="36755" y2="62651"/>
                        <a14:backgroundMark x1="36093" y1="60843" x2="36093" y2="60843"/>
                        <a14:backgroundMark x1="36424" y1="62651" x2="36424" y2="62651"/>
                        <a14:backgroundMark x1="37086" y1="67470" x2="37086" y2="67470"/>
                        <a14:backgroundMark x1="36755" y1="68072" x2="35430" y2="63855"/>
                        <a14:backgroundMark x1="36755" y1="60843" x2="36755" y2="60843"/>
                        <a14:backgroundMark x1="37417" y1="62048" x2="37417" y2="62048"/>
                        <a14:backgroundMark x1="37417" y1="67470" x2="37417" y2="67470"/>
                        <a14:backgroundMark x1="37748" y1="66265" x2="37748" y2="66265"/>
                        <a14:backgroundMark x1="38079" y1="69880" x2="38079" y2="69880"/>
                        <a14:backgroundMark x1="35762" y1="72892" x2="35762" y2="72892"/>
                        <a14:backgroundMark x1="36093" y1="69880" x2="36093" y2="69880"/>
                        <a14:backgroundMark x1="36093" y1="72289" x2="36093" y2="72289"/>
                        <a14:backgroundMark x1="36424" y1="71084" x2="36424" y2="71084"/>
                        <a14:backgroundMark x1="36755" y1="71687" x2="36755" y2="71687"/>
                        <a14:backgroundMark x1="36424" y1="74096" x2="36424" y2="74096"/>
                        <a14:backgroundMark x1="35430" y1="62048" x2="35430" y2="62048"/>
                        <a14:backgroundMark x1="36424" y1="62048" x2="36424" y2="62048"/>
                        <a14:backgroundMark x1="36755" y1="70482" x2="36755" y2="70482"/>
                        <a14:backgroundMark x1="37086" y1="65060" x2="37086" y2="65060"/>
                        <a14:backgroundMark x1="38079" y1="66265" x2="38079" y2="66265"/>
                        <a14:backgroundMark x1="41060" y1="77108" x2="41060" y2="77108"/>
                        <a14:backgroundMark x1="42384" y1="76506" x2="42384" y2="79518"/>
                        <a14:backgroundMark x1="44040" y1="75904" x2="44040" y2="75904"/>
                        <a14:backgroundMark x1="48013" y1="64458" x2="48013" y2="64458"/>
                        <a14:backgroundMark x1="47351" y1="62651" x2="47351" y2="62651"/>
                        <a14:backgroundMark x1="48013" y1="63253" x2="48013" y2="63253"/>
                        <a14:backgroundMark x1="48013" y1="63855" x2="48013" y2="63855"/>
                        <a14:backgroundMark x1="61258" y1="70482" x2="61258" y2="70482"/>
                        <a14:backgroundMark x1="63576" y1="69880" x2="63576" y2="69880"/>
                        <a14:backgroundMark x1="63907" y1="60843" x2="63907" y2="60843"/>
                        <a14:backgroundMark x1="64238" y1="64458" x2="64238" y2="64458"/>
                        <a14:backgroundMark x1="61921" y1="45181" x2="61921" y2="45181"/>
                        <a14:backgroundMark x1="65232" y1="45181" x2="65232" y2="45181"/>
                        <a14:backgroundMark x1="69868" y1="44578" x2="69868" y2="44578"/>
                        <a14:backgroundMark x1="70530" y1="60241" x2="70530" y2="60241"/>
                        <a14:backgroundMark x1="71523" y1="62048" x2="71523" y2="62048"/>
                        <a14:backgroundMark x1="87417" y1="46386" x2="87417" y2="46386"/>
                        <a14:backgroundMark x1="80795" y1="43976" x2="80795" y2="43976"/>
                        <a14:backgroundMark x1="84768" y1="31928" x2="84768" y2="31928"/>
                        <a14:backgroundMark x1="84106" y1="28313" x2="84106" y2="28313"/>
                        <a14:backgroundMark x1="79470" y1="45783" x2="79470" y2="45783"/>
                        <a14:backgroundMark x1="73841" y1="46988" x2="73841" y2="46988"/>
                        <a14:backgroundMark x1="73510" y1="46386" x2="73510" y2="46386"/>
                        <a14:backgroundMark x1="66887" y1="60241" x2="66887" y2="60241"/>
                        <a14:backgroundMark x1="67550" y1="60843" x2="67550" y2="60843"/>
                        <a14:backgroundMark x1="67219" y1="61446" x2="67219" y2="61446"/>
                        <a14:backgroundMark x1="73179" y1="66265" x2="73179" y2="66265"/>
                        <a14:backgroundMark x1="37748" y1="60843" x2="37748" y2="60843"/>
                        <a14:backgroundMark x1="38079" y1="61446" x2="38079" y2="61446"/>
                        <a14:backgroundMark x1="37748" y1="64458" x2="37748" y2="64458"/>
                        <a14:backgroundMark x1="37748" y1="67470" x2="37748" y2="67470"/>
                        <a14:backgroundMark x1="37417" y1="66867" x2="37417" y2="66867"/>
                        <a14:backgroundMark x1="37748" y1="66867" x2="37748" y2="66867"/>
                        <a14:backgroundMark x1="38079" y1="67470" x2="38079" y2="67470"/>
                        <a14:backgroundMark x1="38411" y1="66867" x2="38411" y2="66867"/>
                        <a14:backgroundMark x1="38079" y1="67470" x2="38079" y2="67470"/>
                        <a14:backgroundMark x1="47682" y1="62651" x2="47682" y2="626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5987" y="61184"/>
            <a:ext cx="1698199" cy="933447"/>
          </a:xfrm>
          <a:prstGeom prst="rect">
            <a:avLst/>
          </a:prstGeom>
        </p:spPr>
      </p:pic>
      <p:pic>
        <p:nvPicPr>
          <p:cNvPr id="23" name="圖形 22" descr="房子 外框">
            <a:extLst>
              <a:ext uri="{FF2B5EF4-FFF2-40B4-BE49-F238E27FC236}">
                <a16:creationId xmlns:a16="http://schemas.microsoft.com/office/drawing/2014/main" id="{2C1EADB5-0B91-1341-806E-879C902ED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5742" y="209677"/>
            <a:ext cx="618884" cy="636462"/>
          </a:xfrm>
          <a:prstGeom prst="rect">
            <a:avLst/>
          </a:prstGeom>
        </p:spPr>
      </p:pic>
      <p:sp>
        <p:nvSpPr>
          <p:cNvPr id="24" name="乘號 23">
            <a:extLst>
              <a:ext uri="{FF2B5EF4-FFF2-40B4-BE49-F238E27FC236}">
                <a16:creationId xmlns:a16="http://schemas.microsoft.com/office/drawing/2014/main" id="{D361E8C5-65F2-264B-A2C2-5112390F3AF8}"/>
              </a:ext>
            </a:extLst>
          </p:cNvPr>
          <p:cNvSpPr/>
          <p:nvPr/>
        </p:nvSpPr>
        <p:spPr>
          <a:xfrm>
            <a:off x="11413227" y="106488"/>
            <a:ext cx="523873" cy="636462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26" name="圖片 25" descr="一張含有 天空, 個人, 室外, 直立的 的圖片&#10;&#10;自動產生的描述">
            <a:extLst>
              <a:ext uri="{FF2B5EF4-FFF2-40B4-BE49-F238E27FC236}">
                <a16:creationId xmlns:a16="http://schemas.microsoft.com/office/drawing/2014/main" id="{10DC5412-638F-D043-904D-544D24FC1FE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774" r="22023"/>
          <a:stretch/>
        </p:blipFill>
        <p:spPr>
          <a:xfrm>
            <a:off x="516836" y="1277182"/>
            <a:ext cx="776857" cy="798436"/>
          </a:xfrm>
          <a:prstGeom prst="ellipse">
            <a:avLst/>
          </a:prstGeom>
        </p:spPr>
      </p:pic>
      <p:sp>
        <p:nvSpPr>
          <p:cNvPr id="28" name="圓角矩形圖說文字 27">
            <a:extLst>
              <a:ext uri="{FF2B5EF4-FFF2-40B4-BE49-F238E27FC236}">
                <a16:creationId xmlns:a16="http://schemas.microsoft.com/office/drawing/2014/main" id="{836CBA9B-D8EE-7F46-931E-EB804852A4D1}"/>
              </a:ext>
            </a:extLst>
          </p:cNvPr>
          <p:cNvSpPr/>
          <p:nvPr/>
        </p:nvSpPr>
        <p:spPr>
          <a:xfrm>
            <a:off x="1552504" y="1467682"/>
            <a:ext cx="5862448" cy="687825"/>
          </a:xfrm>
          <a:prstGeom prst="wedgeRoundRectCallout">
            <a:avLst>
              <a:gd name="adj1" fmla="val -52591"/>
              <a:gd name="adj2" fmla="val -26559"/>
              <a:gd name="adj3" fmla="val 16667"/>
            </a:avLst>
          </a:prstGeom>
          <a:ln w="22225">
            <a:solidFill>
              <a:srgbClr val="1AABE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kumimoji="1" lang="zh-TW" altLang="en-US" sz="1600" dirty="0"/>
              <a:t>嗨！我是</a:t>
            </a:r>
            <a:r>
              <a:rPr kumimoji="1" lang="en-US" altLang="zh-TW" sz="1600" dirty="0"/>
              <a:t>Stacy</a:t>
            </a:r>
            <a:r>
              <a:rPr kumimoji="1" lang="zh-TW" altLang="en-US" sz="1600" dirty="0"/>
              <a:t>，您可以輸入輸入詢問或是語音輸入與我交談！</a:t>
            </a:r>
            <a:endParaRPr kumimoji="1" lang="en-US" altLang="zh-TW" sz="1600" dirty="0"/>
          </a:p>
          <a:p>
            <a:pPr algn="ctr">
              <a:lnSpc>
                <a:spcPts val="2000"/>
              </a:lnSpc>
            </a:pPr>
            <a:r>
              <a:rPr kumimoji="1" lang="zh-TW" altLang="en-US" sz="1600" dirty="0"/>
              <a:t>隨時在渣打線上為您服務～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8F67161-7F4B-5B47-ACCB-AA0CC2527017}"/>
              </a:ext>
            </a:extLst>
          </p:cNvPr>
          <p:cNvSpPr txBox="1"/>
          <p:nvPr/>
        </p:nvSpPr>
        <p:spPr>
          <a:xfrm>
            <a:off x="1552504" y="1123951"/>
            <a:ext cx="799101" cy="38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Stacy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32" name="圖片 31" descr="一張含有 文字 的圖片&#10;&#10;自動產生的描述">
            <a:extLst>
              <a:ext uri="{FF2B5EF4-FFF2-40B4-BE49-F238E27FC236}">
                <a16:creationId xmlns:a16="http://schemas.microsoft.com/office/drawing/2014/main" id="{26593B62-9DDB-4D41-9BB7-BB1BBC0E6EC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3658" t="14657" r="17330" b="17584"/>
          <a:stretch/>
        </p:blipFill>
        <p:spPr>
          <a:xfrm>
            <a:off x="10287760" y="3484510"/>
            <a:ext cx="773731" cy="754264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E856B5AB-BAFC-7247-9B7B-544EC17C33C1}"/>
              </a:ext>
            </a:extLst>
          </p:cNvPr>
          <p:cNvSpPr txBox="1"/>
          <p:nvPr/>
        </p:nvSpPr>
        <p:spPr>
          <a:xfrm>
            <a:off x="10287760" y="4238774"/>
            <a:ext cx="794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>
                <a:solidFill>
                  <a:schemeClr val="bg1"/>
                </a:solidFill>
              </a:rPr>
              <a:t>驗證登入</a:t>
            </a: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ECE3A18-C568-954D-A82C-25F3D9B41234}"/>
              </a:ext>
            </a:extLst>
          </p:cNvPr>
          <p:cNvGrpSpPr/>
          <p:nvPr/>
        </p:nvGrpSpPr>
        <p:grpSpPr>
          <a:xfrm>
            <a:off x="3613335" y="2272263"/>
            <a:ext cx="4107052" cy="399590"/>
            <a:chOff x="3316636" y="2831124"/>
            <a:chExt cx="4107052" cy="399590"/>
          </a:xfrm>
        </p:grpSpPr>
        <p:sp>
          <p:nvSpPr>
            <p:cNvPr id="34" name="替代程序 33">
              <a:extLst>
                <a:ext uri="{FF2B5EF4-FFF2-40B4-BE49-F238E27FC236}">
                  <a16:creationId xmlns:a16="http://schemas.microsoft.com/office/drawing/2014/main" id="{AFFE5256-7D19-B846-89F1-E0643B773ABD}"/>
                </a:ext>
              </a:extLst>
            </p:cNvPr>
            <p:cNvSpPr/>
            <p:nvPr/>
          </p:nvSpPr>
          <p:spPr>
            <a:xfrm>
              <a:off x="3316636" y="2831124"/>
              <a:ext cx="4107052" cy="399590"/>
            </a:xfrm>
            <a:prstGeom prst="flowChartAlternateProcess">
              <a:avLst/>
            </a:prstGeom>
            <a:solidFill>
              <a:schemeClr val="bg1"/>
            </a:solidFill>
            <a:ln w="6350" cmpd="tri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dirty="0">
                  <a:solidFill>
                    <a:srgbClr val="FF0000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HOT 10 !  </a:t>
              </a:r>
              <a:r>
                <a:rPr kumimoji="1" lang="zh-TW" altLang="en-US" sz="1600" dirty="0">
                  <a:solidFill>
                    <a:schemeClr val="tx1"/>
                  </a:solidFill>
                  <a:latin typeface="Wawati SC" pitchFamily="82" charset="-122"/>
                  <a:ea typeface="Wawati SC" pitchFamily="82" charset="-122"/>
                  <a:cs typeface="Yuppy SC" panose="020F0603040207020204" pitchFamily="34" charset="-122"/>
                </a:rPr>
                <a:t>＃點我看其他人都在關注什麼</a:t>
              </a:r>
              <a:r>
                <a:rPr kumimoji="1" lang="en-US" altLang="zh-TW" sz="1600" dirty="0">
                  <a:solidFill>
                    <a:schemeClr val="tx1"/>
                  </a:solidFill>
                  <a:latin typeface="+mj-ea"/>
                  <a:ea typeface="+mj-ea"/>
                  <a:cs typeface="Yuppy SC" panose="020F0603040207020204" pitchFamily="34" charset="-122"/>
                </a:rPr>
                <a:t>	               </a:t>
              </a:r>
              <a:endParaRPr kumimoji="1" lang="zh-TW" altLang="en-US" sz="1600" dirty="0">
                <a:solidFill>
                  <a:schemeClr val="tx1"/>
                </a:solidFill>
                <a:latin typeface="+mj-ea"/>
                <a:ea typeface="+mj-ea"/>
                <a:cs typeface="Yuppy SC" panose="020F0603040207020204" pitchFamily="34" charset="-122"/>
              </a:endParaRPr>
            </a:p>
          </p:txBody>
        </p:sp>
        <p:sp>
          <p:nvSpPr>
            <p:cNvPr id="36" name="向右箭號 35">
              <a:extLst>
                <a:ext uri="{FF2B5EF4-FFF2-40B4-BE49-F238E27FC236}">
                  <a16:creationId xmlns:a16="http://schemas.microsoft.com/office/drawing/2014/main" id="{B3FF800E-161A-0A4A-B24D-D98D7A3A98BD}"/>
                </a:ext>
              </a:extLst>
            </p:cNvPr>
            <p:cNvSpPr/>
            <p:nvPr/>
          </p:nvSpPr>
          <p:spPr>
            <a:xfrm rot="5400000">
              <a:off x="6968784" y="3039711"/>
              <a:ext cx="158261" cy="140677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pic>
        <p:nvPicPr>
          <p:cNvPr id="41" name="圖片 40" descr="一張含有 文字, 個人 的圖片&#10;&#10;自動產生的描述">
            <a:extLst>
              <a:ext uri="{FF2B5EF4-FFF2-40B4-BE49-F238E27FC236}">
                <a16:creationId xmlns:a16="http://schemas.microsoft.com/office/drawing/2014/main" id="{AE613CA3-9920-BB4A-9382-0F01791E8E6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98000"/>
          </a:blip>
          <a:srcRect b="22682"/>
          <a:stretch/>
        </p:blipFill>
        <p:spPr>
          <a:xfrm>
            <a:off x="4221470" y="2788570"/>
            <a:ext cx="3498917" cy="885474"/>
          </a:xfrm>
          <a:prstGeom prst="rect">
            <a:avLst/>
          </a:prstGeom>
          <a:effectLst>
            <a:softEdge rad="29620"/>
          </a:effectLst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5FEB4E9F-CF07-A54B-A558-D0FE9D3AAFDC}"/>
              </a:ext>
            </a:extLst>
          </p:cNvPr>
          <p:cNvGrpSpPr/>
          <p:nvPr/>
        </p:nvGrpSpPr>
        <p:grpSpPr>
          <a:xfrm>
            <a:off x="8857826" y="1530616"/>
            <a:ext cx="3122927" cy="1608530"/>
            <a:chOff x="4467129" y="3781789"/>
            <a:chExt cx="3122927" cy="1608530"/>
          </a:xfrm>
        </p:grpSpPr>
        <p:pic>
          <p:nvPicPr>
            <p:cNvPr id="42" name="圖片 41" descr="一張含有 文字 的圖片&#10;&#10;自動產生的描述">
              <a:extLst>
                <a:ext uri="{FF2B5EF4-FFF2-40B4-BE49-F238E27FC236}">
                  <a16:creationId xmlns:a16="http://schemas.microsoft.com/office/drawing/2014/main" id="{963BC734-5F12-F14B-ACF7-2DC79F424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23" t="66029" r="13615" b="28339"/>
            <a:stretch/>
          </p:blipFill>
          <p:spPr>
            <a:xfrm>
              <a:off x="4556274" y="3919827"/>
              <a:ext cx="2957252" cy="555030"/>
            </a:xfrm>
            <a:prstGeom prst="rect">
              <a:avLst/>
            </a:prstGeom>
          </p:spPr>
        </p:pic>
        <p:pic>
          <p:nvPicPr>
            <p:cNvPr id="43" name="圖片 42" descr="一張含有 文字 的圖片&#10;&#10;自動產生的描述">
              <a:extLst>
                <a:ext uri="{FF2B5EF4-FFF2-40B4-BE49-F238E27FC236}">
                  <a16:creationId xmlns:a16="http://schemas.microsoft.com/office/drawing/2014/main" id="{2CBE2A58-028C-2E47-A560-AEEC2EA122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13" t="76849" r="13896" b="16404"/>
            <a:stretch/>
          </p:blipFill>
          <p:spPr>
            <a:xfrm>
              <a:off x="4556274" y="4599044"/>
              <a:ext cx="2957252" cy="614535"/>
            </a:xfrm>
            <a:prstGeom prst="rect">
              <a:avLst/>
            </a:prstGeom>
          </p:spPr>
        </p:pic>
        <p:sp>
          <p:nvSpPr>
            <p:cNvPr id="44" name="替代程序 43">
              <a:extLst>
                <a:ext uri="{FF2B5EF4-FFF2-40B4-BE49-F238E27FC236}">
                  <a16:creationId xmlns:a16="http://schemas.microsoft.com/office/drawing/2014/main" id="{6B1DE382-E4F1-3C4F-8494-6E265F2766DD}"/>
                </a:ext>
              </a:extLst>
            </p:cNvPr>
            <p:cNvSpPr/>
            <p:nvPr/>
          </p:nvSpPr>
          <p:spPr>
            <a:xfrm>
              <a:off x="4467129" y="3781789"/>
              <a:ext cx="3122927" cy="1608530"/>
            </a:xfrm>
            <a:prstGeom prst="flowChartAlternateProcess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72903B3-EAC3-0740-AE66-0FDAE0628A09}"/>
              </a:ext>
            </a:extLst>
          </p:cNvPr>
          <p:cNvSpPr txBox="1"/>
          <p:nvPr/>
        </p:nvSpPr>
        <p:spPr>
          <a:xfrm>
            <a:off x="9967858" y="1238811"/>
            <a:ext cx="1114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>
                <a:solidFill>
                  <a:schemeClr val="bg1"/>
                </a:solidFill>
              </a:rPr>
              <a:t>自訂功能區域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EFA936A-541B-4C47-843D-969A4A7C31F8}"/>
              </a:ext>
            </a:extLst>
          </p:cNvPr>
          <p:cNvSpPr txBox="1"/>
          <p:nvPr/>
        </p:nvSpPr>
        <p:spPr>
          <a:xfrm>
            <a:off x="5339657" y="3753898"/>
            <a:ext cx="794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>
                <a:solidFill>
                  <a:schemeClr val="bg1"/>
                </a:solidFill>
              </a:rPr>
              <a:t>廣告區域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915CA0B-597C-594C-AA03-46B2988B3B2B}"/>
              </a:ext>
            </a:extLst>
          </p:cNvPr>
          <p:cNvSpPr/>
          <p:nvPr/>
        </p:nvSpPr>
        <p:spPr>
          <a:xfrm>
            <a:off x="0" y="6170175"/>
            <a:ext cx="12192000" cy="687825"/>
          </a:xfrm>
          <a:prstGeom prst="rect">
            <a:avLst/>
          </a:prstGeom>
          <a:solidFill>
            <a:srgbClr val="1A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2" name="圓角矩形圖說文字 51">
            <a:extLst>
              <a:ext uri="{FF2B5EF4-FFF2-40B4-BE49-F238E27FC236}">
                <a16:creationId xmlns:a16="http://schemas.microsoft.com/office/drawing/2014/main" id="{6070F7DD-E693-1B43-9BD4-832E75A37194}"/>
              </a:ext>
            </a:extLst>
          </p:cNvPr>
          <p:cNvSpPr/>
          <p:nvPr/>
        </p:nvSpPr>
        <p:spPr>
          <a:xfrm>
            <a:off x="1171574" y="6297561"/>
            <a:ext cx="10110942" cy="427315"/>
          </a:xfrm>
          <a:prstGeom prst="wedgeRoundRectCallout">
            <a:avLst>
              <a:gd name="adj1" fmla="val -51319"/>
              <a:gd name="adj2" fmla="val -21005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5" name="圖形 54" descr="舉手 外框">
            <a:extLst>
              <a:ext uri="{FF2B5EF4-FFF2-40B4-BE49-F238E27FC236}">
                <a16:creationId xmlns:a16="http://schemas.microsoft.com/office/drawing/2014/main" id="{642079EC-4453-C941-AC15-33A63A2F59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0409" y="6241801"/>
            <a:ext cx="518199" cy="518199"/>
          </a:xfrm>
          <a:prstGeom prst="rect">
            <a:avLst/>
          </a:prstGeom>
        </p:spPr>
      </p:pic>
      <p:pic>
        <p:nvPicPr>
          <p:cNvPr id="57" name="圖形 56" descr="傳送 外框">
            <a:extLst>
              <a:ext uri="{FF2B5EF4-FFF2-40B4-BE49-F238E27FC236}">
                <a16:creationId xmlns:a16="http://schemas.microsoft.com/office/drawing/2014/main" id="{4225AE26-206D-B54E-93D8-5C59A2B86A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30250" y="6200038"/>
            <a:ext cx="518199" cy="518199"/>
          </a:xfrm>
          <a:prstGeom prst="rect">
            <a:avLst/>
          </a:prstGeom>
        </p:spPr>
      </p:pic>
      <p:pic>
        <p:nvPicPr>
          <p:cNvPr id="59" name="圖形 58" descr="廣播電台麥克風 以實心填滿">
            <a:extLst>
              <a:ext uri="{FF2B5EF4-FFF2-40B4-BE49-F238E27FC236}">
                <a16:creationId xmlns:a16="http://schemas.microsoft.com/office/drawing/2014/main" id="{E62BDB8B-7F78-8948-9118-CB6AE66809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02315" y="6331630"/>
            <a:ext cx="359176" cy="359176"/>
          </a:xfrm>
          <a:prstGeom prst="rect">
            <a:avLst/>
          </a:prstGeom>
        </p:spPr>
      </p:pic>
      <p:sp>
        <p:nvSpPr>
          <p:cNvPr id="66" name="圓角矩形圖說文字 65">
            <a:extLst>
              <a:ext uri="{FF2B5EF4-FFF2-40B4-BE49-F238E27FC236}">
                <a16:creationId xmlns:a16="http://schemas.microsoft.com/office/drawing/2014/main" id="{B06BBFB5-F217-0D40-BD5B-E9282DD3CF9F}"/>
              </a:ext>
            </a:extLst>
          </p:cNvPr>
          <p:cNvSpPr/>
          <p:nvPr/>
        </p:nvSpPr>
        <p:spPr>
          <a:xfrm>
            <a:off x="6714186" y="4180826"/>
            <a:ext cx="1109430" cy="494189"/>
          </a:xfrm>
          <a:prstGeom prst="wedgeRoundRectCallout">
            <a:avLst>
              <a:gd name="adj1" fmla="val 64376"/>
              <a:gd name="adj2" fmla="val 8781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EFB1EF5-C889-2E4D-B99B-CB64612369B0}"/>
              </a:ext>
            </a:extLst>
          </p:cNvPr>
          <p:cNvSpPr txBox="1"/>
          <p:nvPr/>
        </p:nvSpPr>
        <p:spPr>
          <a:xfrm>
            <a:off x="6950775" y="4243254"/>
            <a:ext cx="6895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/>
              <a:t>你好</a:t>
            </a: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F7C39C5A-D773-D441-B638-BE1AB8FFB053}"/>
              </a:ext>
            </a:extLst>
          </p:cNvPr>
          <p:cNvGrpSpPr/>
          <p:nvPr/>
        </p:nvGrpSpPr>
        <p:grpSpPr>
          <a:xfrm>
            <a:off x="8060205" y="3942790"/>
            <a:ext cx="773731" cy="1100328"/>
            <a:chOff x="7988618" y="4075132"/>
            <a:chExt cx="805314" cy="1007116"/>
          </a:xfrm>
        </p:grpSpPr>
        <p:pic>
          <p:nvPicPr>
            <p:cNvPr id="63" name="圖形 62" descr="使用者 以實心填滿">
              <a:extLst>
                <a:ext uri="{FF2B5EF4-FFF2-40B4-BE49-F238E27FC236}">
                  <a16:creationId xmlns:a16="http://schemas.microsoft.com/office/drawing/2014/main" id="{1F49E10F-A251-8D4C-8A2E-54B10AFBF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988618" y="4075132"/>
              <a:ext cx="711380" cy="711380"/>
            </a:xfrm>
            <a:prstGeom prst="rect">
              <a:avLst/>
            </a:prstGeom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74E810E1-0987-4247-8504-6CF45D999956}"/>
                </a:ext>
              </a:extLst>
            </p:cNvPr>
            <p:cNvSpPr txBox="1"/>
            <p:nvPr/>
          </p:nvSpPr>
          <p:spPr>
            <a:xfrm>
              <a:off x="7994831" y="4700330"/>
              <a:ext cx="799101" cy="381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USER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1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DA1E4"/>
            </a:gs>
            <a:gs pos="35000">
              <a:srgbClr val="1AABE1"/>
            </a:gs>
            <a:gs pos="60000">
              <a:srgbClr val="1EBED7"/>
            </a:gs>
            <a:gs pos="100000">
              <a:srgbClr val="22CAD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29D94B8-C1A8-0148-AC34-D67A4495991B}"/>
              </a:ext>
            </a:extLst>
          </p:cNvPr>
          <p:cNvCxnSpPr/>
          <p:nvPr/>
        </p:nvCxnSpPr>
        <p:spPr>
          <a:xfrm>
            <a:off x="0" y="994631"/>
            <a:ext cx="12192000" cy="0"/>
          </a:xfrm>
          <a:prstGeom prst="line">
            <a:avLst/>
          </a:prstGeom>
          <a:ln w="25400" cmpd="thinThick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結束點 11">
            <a:extLst>
              <a:ext uri="{FF2B5EF4-FFF2-40B4-BE49-F238E27FC236}">
                <a16:creationId xmlns:a16="http://schemas.microsoft.com/office/drawing/2014/main" id="{435D2606-A762-D54C-9809-692DBBE66297}"/>
              </a:ext>
            </a:extLst>
          </p:cNvPr>
          <p:cNvSpPr/>
          <p:nvPr/>
        </p:nvSpPr>
        <p:spPr>
          <a:xfrm>
            <a:off x="516836" y="228600"/>
            <a:ext cx="1157596" cy="514350"/>
          </a:xfrm>
          <a:prstGeom prst="flowChartTerminator">
            <a:avLst/>
          </a:prstGeom>
          <a:noFill/>
          <a:ln w="38100"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98C3EA8-76A7-F24D-B4A9-B0DA17255BD5}"/>
              </a:ext>
            </a:extLst>
          </p:cNvPr>
          <p:cNvSpPr txBox="1"/>
          <p:nvPr/>
        </p:nvSpPr>
        <p:spPr>
          <a:xfrm>
            <a:off x="668717" y="281285"/>
            <a:ext cx="1005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rPr>
              <a:t>HELP</a:t>
            </a:r>
            <a:endParaRPr kumimoji="1" lang="zh-TW" altLang="en-US" sz="2400" dirty="0">
              <a:solidFill>
                <a:schemeClr val="bg1"/>
              </a:solidFill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pic>
        <p:nvPicPr>
          <p:cNvPr id="21" name="圖片 20" descr="一張含有 文字 的圖片&#10;&#10;自動產生的描述">
            <a:extLst>
              <a:ext uri="{FF2B5EF4-FFF2-40B4-BE49-F238E27FC236}">
                <a16:creationId xmlns:a16="http://schemas.microsoft.com/office/drawing/2014/main" id="{AC394DB4-4CC2-1449-9984-4B8A35052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874" y1="66265" x2="18874" y2="66265"/>
                        <a14:foregroundMark x1="11921" y1="71687" x2="11921" y2="71687"/>
                        <a14:foregroundMark x1="24172" y1="35542" x2="24172" y2="35542"/>
                        <a14:foregroundMark x1="38411" y1="27108" x2="38411" y2="27108"/>
                        <a14:foregroundMark x1="43377" y1="25904" x2="43377" y2="25904"/>
                        <a14:foregroundMark x1="48013" y1="27108" x2="48013" y2="27108"/>
                        <a14:foregroundMark x1="55298" y1="29518" x2="55298" y2="29518"/>
                        <a14:foregroundMark x1="64570" y1="27108" x2="64570" y2="27108"/>
                        <a14:foregroundMark x1="72848" y1="25904" x2="72848" y2="25904"/>
                        <a14:foregroundMark x1="76821" y1="28313" x2="76821" y2="28313"/>
                        <a14:foregroundMark x1="78146" y1="28313" x2="78146" y2="28313"/>
                        <a14:foregroundMark x1="83775" y1="28313" x2="83775" y2="28313"/>
                        <a14:foregroundMark x1="39735" y1="45181" x2="39735" y2="45181"/>
                        <a14:foregroundMark x1="45033" y1="43976" x2="45033" y2="43976"/>
                        <a14:foregroundMark x1="52980" y1="43976" x2="52980" y2="43976"/>
                        <a14:foregroundMark x1="59603" y1="43976" x2="59603" y2="43976"/>
                        <a14:foregroundMark x1="62914" y1="43976" x2="62914" y2="43976"/>
                        <a14:foregroundMark x1="68212" y1="45181" x2="68212" y2="45181"/>
                        <a14:foregroundMark x1="64238" y1="43976" x2="64238" y2="43976"/>
                        <a14:foregroundMark x1="63576" y1="43976" x2="63576" y2="43976"/>
                        <a14:foregroundMark x1="62252" y1="45181" x2="62252" y2="45181"/>
                        <a14:foregroundMark x1="62252" y1="45181" x2="62252" y2="45181"/>
                        <a14:foregroundMark x1="65232" y1="43976" x2="65232" y2="43976"/>
                        <a14:foregroundMark x1="74172" y1="46386" x2="74172" y2="46386"/>
                        <a14:foregroundMark x1="79801" y1="45181" x2="79801" y2="45181"/>
                        <a14:foregroundMark x1="86755" y1="45181" x2="86755" y2="45181"/>
                        <a14:foregroundMark x1="41391" y1="69277" x2="41391" y2="69277"/>
                        <a14:foregroundMark x1="36755" y1="62048" x2="36755" y2="62048"/>
                        <a14:foregroundMark x1="38079" y1="65060" x2="38079" y2="65060"/>
                        <a14:foregroundMark x1="36755" y1="71687" x2="36755" y2="71687"/>
                        <a14:foregroundMark x1="38079" y1="60241" x2="38079" y2="60241"/>
                        <a14:foregroundMark x1="36093" y1="72892" x2="36093" y2="72892"/>
                        <a14:foregroundMark x1="36755" y1="70482" x2="36755" y2="70482"/>
                        <a14:foregroundMark x1="38411" y1="67470" x2="38411" y2="67470"/>
                        <a14:foregroundMark x1="42053" y1="75904" x2="42053" y2="75904"/>
                        <a14:foregroundMark x1="44371" y1="74096" x2="44371" y2="74096"/>
                        <a14:foregroundMark x1="48344" y1="65060" x2="48344" y2="65060"/>
                        <a14:foregroundMark x1="54305" y1="62048" x2="54305" y2="62048"/>
                        <a14:foregroundMark x1="59603" y1="64458" x2="59603" y2="64458"/>
                        <a14:foregroundMark x1="63576" y1="64458" x2="63576" y2="64458"/>
                        <a14:foregroundMark x1="71192" y1="62048" x2="71192" y2="62048"/>
                        <a14:foregroundMark x1="67550" y1="62048" x2="67550" y2="62048"/>
                        <a14:foregroundMark x1="71192" y1="60843" x2="71192" y2="60843"/>
                        <a14:foregroundMark x1="73510" y1="66265" x2="73510" y2="66265"/>
                        <a14:foregroundMark x1="36755" y1="70482" x2="36755" y2="70482"/>
                        <a14:backgroundMark x1="35762" y1="65663" x2="35762" y2="65663"/>
                        <a14:backgroundMark x1="36755" y1="68072" x2="36755" y2="68072"/>
                        <a14:backgroundMark x1="36755" y1="62651" x2="36755" y2="62651"/>
                        <a14:backgroundMark x1="36093" y1="60843" x2="36093" y2="60843"/>
                        <a14:backgroundMark x1="36424" y1="62651" x2="36424" y2="62651"/>
                        <a14:backgroundMark x1="37086" y1="67470" x2="37086" y2="67470"/>
                        <a14:backgroundMark x1="36755" y1="68072" x2="35430" y2="63855"/>
                        <a14:backgroundMark x1="36755" y1="60843" x2="36755" y2="60843"/>
                        <a14:backgroundMark x1="37417" y1="62048" x2="37417" y2="62048"/>
                        <a14:backgroundMark x1="37417" y1="67470" x2="37417" y2="67470"/>
                        <a14:backgroundMark x1="37748" y1="66265" x2="37748" y2="66265"/>
                        <a14:backgroundMark x1="38079" y1="69880" x2="38079" y2="69880"/>
                        <a14:backgroundMark x1="35762" y1="72892" x2="35762" y2="72892"/>
                        <a14:backgroundMark x1="36093" y1="69880" x2="36093" y2="69880"/>
                        <a14:backgroundMark x1="36093" y1="72289" x2="36093" y2="72289"/>
                        <a14:backgroundMark x1="36424" y1="71084" x2="36424" y2="71084"/>
                        <a14:backgroundMark x1="36755" y1="71687" x2="36755" y2="71687"/>
                        <a14:backgroundMark x1="36424" y1="74096" x2="36424" y2="74096"/>
                        <a14:backgroundMark x1="35430" y1="62048" x2="35430" y2="62048"/>
                        <a14:backgroundMark x1="36424" y1="62048" x2="36424" y2="62048"/>
                        <a14:backgroundMark x1="36755" y1="70482" x2="36755" y2="70482"/>
                        <a14:backgroundMark x1="37086" y1="65060" x2="37086" y2="65060"/>
                        <a14:backgroundMark x1="38079" y1="66265" x2="38079" y2="66265"/>
                        <a14:backgroundMark x1="41060" y1="77108" x2="41060" y2="77108"/>
                        <a14:backgroundMark x1="42384" y1="76506" x2="42384" y2="79518"/>
                        <a14:backgroundMark x1="44040" y1="75904" x2="44040" y2="75904"/>
                        <a14:backgroundMark x1="48013" y1="64458" x2="48013" y2="64458"/>
                        <a14:backgroundMark x1="47351" y1="62651" x2="47351" y2="62651"/>
                        <a14:backgroundMark x1="48013" y1="63253" x2="48013" y2="63253"/>
                        <a14:backgroundMark x1="48013" y1="63855" x2="48013" y2="63855"/>
                        <a14:backgroundMark x1="61258" y1="70482" x2="61258" y2="70482"/>
                        <a14:backgroundMark x1="63576" y1="69880" x2="63576" y2="69880"/>
                        <a14:backgroundMark x1="63907" y1="60843" x2="63907" y2="60843"/>
                        <a14:backgroundMark x1="64238" y1="64458" x2="64238" y2="64458"/>
                        <a14:backgroundMark x1="61921" y1="45181" x2="61921" y2="45181"/>
                        <a14:backgroundMark x1="65232" y1="45181" x2="65232" y2="45181"/>
                        <a14:backgroundMark x1="69868" y1="44578" x2="69868" y2="44578"/>
                        <a14:backgroundMark x1="70530" y1="60241" x2="70530" y2="60241"/>
                        <a14:backgroundMark x1="71523" y1="62048" x2="71523" y2="62048"/>
                        <a14:backgroundMark x1="87417" y1="46386" x2="87417" y2="46386"/>
                        <a14:backgroundMark x1="80795" y1="43976" x2="80795" y2="43976"/>
                        <a14:backgroundMark x1="84768" y1="31928" x2="84768" y2="31928"/>
                        <a14:backgroundMark x1="84106" y1="28313" x2="84106" y2="28313"/>
                        <a14:backgroundMark x1="79470" y1="45783" x2="79470" y2="45783"/>
                        <a14:backgroundMark x1="73841" y1="46988" x2="73841" y2="46988"/>
                        <a14:backgroundMark x1="73510" y1="46386" x2="73510" y2="46386"/>
                        <a14:backgroundMark x1="66887" y1="60241" x2="66887" y2="60241"/>
                        <a14:backgroundMark x1="67550" y1="60843" x2="67550" y2="60843"/>
                        <a14:backgroundMark x1="67219" y1="61446" x2="67219" y2="61446"/>
                        <a14:backgroundMark x1="73179" y1="66265" x2="73179" y2="66265"/>
                        <a14:backgroundMark x1="37748" y1="60843" x2="37748" y2="60843"/>
                        <a14:backgroundMark x1="38079" y1="61446" x2="38079" y2="61446"/>
                        <a14:backgroundMark x1="37748" y1="64458" x2="37748" y2="64458"/>
                        <a14:backgroundMark x1="37748" y1="67470" x2="37748" y2="67470"/>
                        <a14:backgroundMark x1="37417" y1="66867" x2="37417" y2="66867"/>
                        <a14:backgroundMark x1="37748" y1="66867" x2="37748" y2="66867"/>
                        <a14:backgroundMark x1="38079" y1="67470" x2="38079" y2="67470"/>
                        <a14:backgroundMark x1="38411" y1="66867" x2="38411" y2="66867"/>
                        <a14:backgroundMark x1="38079" y1="67470" x2="38079" y2="67470"/>
                        <a14:backgroundMark x1="47682" y1="62651" x2="47682" y2="626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5987" y="61184"/>
            <a:ext cx="1698199" cy="933447"/>
          </a:xfrm>
          <a:prstGeom prst="rect">
            <a:avLst/>
          </a:prstGeom>
        </p:spPr>
      </p:pic>
      <p:pic>
        <p:nvPicPr>
          <p:cNvPr id="23" name="圖形 22" descr="房子 外框">
            <a:extLst>
              <a:ext uri="{FF2B5EF4-FFF2-40B4-BE49-F238E27FC236}">
                <a16:creationId xmlns:a16="http://schemas.microsoft.com/office/drawing/2014/main" id="{2C1EADB5-0B91-1341-806E-879C902ED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5742" y="209677"/>
            <a:ext cx="618884" cy="636462"/>
          </a:xfrm>
          <a:prstGeom prst="rect">
            <a:avLst/>
          </a:prstGeom>
        </p:spPr>
      </p:pic>
      <p:sp>
        <p:nvSpPr>
          <p:cNvPr id="24" name="乘號 23">
            <a:extLst>
              <a:ext uri="{FF2B5EF4-FFF2-40B4-BE49-F238E27FC236}">
                <a16:creationId xmlns:a16="http://schemas.microsoft.com/office/drawing/2014/main" id="{D361E8C5-65F2-264B-A2C2-5112390F3AF8}"/>
              </a:ext>
            </a:extLst>
          </p:cNvPr>
          <p:cNvSpPr/>
          <p:nvPr/>
        </p:nvSpPr>
        <p:spPr>
          <a:xfrm>
            <a:off x="11413227" y="106488"/>
            <a:ext cx="523873" cy="636462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66F8775-7A6E-7E4B-864D-D445C97C924C}"/>
              </a:ext>
            </a:extLst>
          </p:cNvPr>
          <p:cNvGrpSpPr/>
          <p:nvPr/>
        </p:nvGrpSpPr>
        <p:grpSpPr>
          <a:xfrm>
            <a:off x="287777" y="2052307"/>
            <a:ext cx="6898116" cy="1031556"/>
            <a:chOff x="516836" y="1123951"/>
            <a:chExt cx="6898116" cy="1031556"/>
          </a:xfrm>
        </p:grpSpPr>
        <p:pic>
          <p:nvPicPr>
            <p:cNvPr id="26" name="圖片 25" descr="一張含有 天空, 個人, 室外, 直立的 的圖片&#10;&#10;自動產生的描述">
              <a:extLst>
                <a:ext uri="{FF2B5EF4-FFF2-40B4-BE49-F238E27FC236}">
                  <a16:creationId xmlns:a16="http://schemas.microsoft.com/office/drawing/2014/main" id="{10DC5412-638F-D043-904D-544D24FC1F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5774" r="22023"/>
            <a:stretch/>
          </p:blipFill>
          <p:spPr>
            <a:xfrm>
              <a:off x="516836" y="1277182"/>
              <a:ext cx="776857" cy="798436"/>
            </a:xfrm>
            <a:prstGeom prst="ellipse">
              <a:avLst/>
            </a:prstGeom>
          </p:spPr>
        </p:pic>
        <p:sp>
          <p:nvSpPr>
            <p:cNvPr id="28" name="圓角矩形圖說文字 27">
              <a:extLst>
                <a:ext uri="{FF2B5EF4-FFF2-40B4-BE49-F238E27FC236}">
                  <a16:creationId xmlns:a16="http://schemas.microsoft.com/office/drawing/2014/main" id="{836CBA9B-D8EE-7F46-931E-EB804852A4D1}"/>
                </a:ext>
              </a:extLst>
            </p:cNvPr>
            <p:cNvSpPr/>
            <p:nvPr/>
          </p:nvSpPr>
          <p:spPr>
            <a:xfrm>
              <a:off x="1552504" y="1467682"/>
              <a:ext cx="5862448" cy="687825"/>
            </a:xfrm>
            <a:prstGeom prst="wedgeRoundRectCallout">
              <a:avLst>
                <a:gd name="adj1" fmla="val -52591"/>
                <a:gd name="adj2" fmla="val -26559"/>
                <a:gd name="adj3" fmla="val 16667"/>
              </a:avLst>
            </a:prstGeom>
            <a:ln w="22225">
              <a:solidFill>
                <a:srgbClr val="1AABE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kumimoji="1" lang="zh-TW" altLang="en-US" sz="1600" dirty="0"/>
                <a:t>好的！查詢您截至目前點數為</a:t>
              </a:r>
              <a:r>
                <a:rPr kumimoji="1" lang="en-US" altLang="zh-TW" sz="1600" dirty="0"/>
                <a:t>1250</a:t>
              </a:r>
              <a:r>
                <a:rPr kumimoji="1" lang="zh-TW" altLang="en-US" sz="1600" dirty="0"/>
                <a:t>點 ，請問您想要兌換多少呢？提醒您，需以</a:t>
              </a:r>
              <a:r>
                <a:rPr kumimoji="1" lang="en-US" altLang="zh-TW" sz="1600" dirty="0"/>
                <a:t>25</a:t>
              </a:r>
              <a:r>
                <a:rPr kumimoji="1" lang="zh-TW" altLang="en-US" sz="1600" dirty="0"/>
                <a:t>點為兌換單位～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8F67161-7F4B-5B47-ACCB-AA0CC2527017}"/>
                </a:ext>
              </a:extLst>
            </p:cNvPr>
            <p:cNvSpPr txBox="1"/>
            <p:nvPr/>
          </p:nvSpPr>
          <p:spPr>
            <a:xfrm>
              <a:off x="1552504" y="1123951"/>
              <a:ext cx="799101" cy="381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Stacy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2" name="圖片 31" descr="一張含有 文字 的圖片&#10;&#10;自動產生的描述">
            <a:extLst>
              <a:ext uri="{FF2B5EF4-FFF2-40B4-BE49-F238E27FC236}">
                <a16:creationId xmlns:a16="http://schemas.microsoft.com/office/drawing/2014/main" id="{26593B62-9DDB-4D41-9BB7-BB1BBC0E6EC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3658" t="14657" r="17330" b="17584"/>
          <a:stretch/>
        </p:blipFill>
        <p:spPr>
          <a:xfrm>
            <a:off x="10287760" y="3484510"/>
            <a:ext cx="773731" cy="754264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E856B5AB-BAFC-7247-9B7B-544EC17C33C1}"/>
              </a:ext>
            </a:extLst>
          </p:cNvPr>
          <p:cNvSpPr txBox="1"/>
          <p:nvPr/>
        </p:nvSpPr>
        <p:spPr>
          <a:xfrm>
            <a:off x="10287760" y="4238774"/>
            <a:ext cx="794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>
                <a:solidFill>
                  <a:schemeClr val="bg1"/>
                </a:solidFill>
              </a:rPr>
              <a:t>驗證登入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5FEB4E9F-CF07-A54B-A558-D0FE9D3AAFDC}"/>
              </a:ext>
            </a:extLst>
          </p:cNvPr>
          <p:cNvGrpSpPr/>
          <p:nvPr/>
        </p:nvGrpSpPr>
        <p:grpSpPr>
          <a:xfrm>
            <a:off x="8857826" y="1530616"/>
            <a:ext cx="3122927" cy="1608530"/>
            <a:chOff x="4467129" y="3781789"/>
            <a:chExt cx="3122927" cy="1608530"/>
          </a:xfrm>
        </p:grpSpPr>
        <p:pic>
          <p:nvPicPr>
            <p:cNvPr id="42" name="圖片 41" descr="一張含有 文字 的圖片&#10;&#10;自動產生的描述">
              <a:extLst>
                <a:ext uri="{FF2B5EF4-FFF2-40B4-BE49-F238E27FC236}">
                  <a16:creationId xmlns:a16="http://schemas.microsoft.com/office/drawing/2014/main" id="{963BC734-5F12-F14B-ACF7-2DC79F424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23" t="66029" r="13615" b="28339"/>
            <a:stretch/>
          </p:blipFill>
          <p:spPr>
            <a:xfrm>
              <a:off x="4556274" y="3919827"/>
              <a:ext cx="2957252" cy="555030"/>
            </a:xfrm>
            <a:prstGeom prst="rect">
              <a:avLst/>
            </a:prstGeom>
          </p:spPr>
        </p:pic>
        <p:pic>
          <p:nvPicPr>
            <p:cNvPr id="43" name="圖片 42" descr="一張含有 文字 的圖片&#10;&#10;自動產生的描述">
              <a:extLst>
                <a:ext uri="{FF2B5EF4-FFF2-40B4-BE49-F238E27FC236}">
                  <a16:creationId xmlns:a16="http://schemas.microsoft.com/office/drawing/2014/main" id="{2CBE2A58-028C-2E47-A560-AEEC2EA122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13" t="76849" r="13896" b="16404"/>
            <a:stretch/>
          </p:blipFill>
          <p:spPr>
            <a:xfrm>
              <a:off x="4556274" y="4599044"/>
              <a:ext cx="2957252" cy="614535"/>
            </a:xfrm>
            <a:prstGeom prst="rect">
              <a:avLst/>
            </a:prstGeom>
          </p:spPr>
        </p:pic>
        <p:sp>
          <p:nvSpPr>
            <p:cNvPr id="44" name="替代程序 43">
              <a:extLst>
                <a:ext uri="{FF2B5EF4-FFF2-40B4-BE49-F238E27FC236}">
                  <a16:creationId xmlns:a16="http://schemas.microsoft.com/office/drawing/2014/main" id="{6B1DE382-E4F1-3C4F-8494-6E265F2766DD}"/>
                </a:ext>
              </a:extLst>
            </p:cNvPr>
            <p:cNvSpPr/>
            <p:nvPr/>
          </p:nvSpPr>
          <p:spPr>
            <a:xfrm>
              <a:off x="4467129" y="3781789"/>
              <a:ext cx="3122927" cy="1608530"/>
            </a:xfrm>
            <a:prstGeom prst="flowChartAlternateProcess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72903B3-EAC3-0740-AE66-0FDAE0628A09}"/>
              </a:ext>
            </a:extLst>
          </p:cNvPr>
          <p:cNvSpPr txBox="1"/>
          <p:nvPr/>
        </p:nvSpPr>
        <p:spPr>
          <a:xfrm>
            <a:off x="9967858" y="1238811"/>
            <a:ext cx="1114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>
                <a:solidFill>
                  <a:schemeClr val="bg1"/>
                </a:solidFill>
              </a:rPr>
              <a:t>自訂功能區域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915CA0B-597C-594C-AA03-46B2988B3B2B}"/>
              </a:ext>
            </a:extLst>
          </p:cNvPr>
          <p:cNvSpPr/>
          <p:nvPr/>
        </p:nvSpPr>
        <p:spPr>
          <a:xfrm>
            <a:off x="0" y="6170175"/>
            <a:ext cx="12192000" cy="687825"/>
          </a:xfrm>
          <a:prstGeom prst="rect">
            <a:avLst/>
          </a:prstGeom>
          <a:solidFill>
            <a:srgbClr val="1A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2" name="圓角矩形圖說文字 51">
            <a:extLst>
              <a:ext uri="{FF2B5EF4-FFF2-40B4-BE49-F238E27FC236}">
                <a16:creationId xmlns:a16="http://schemas.microsoft.com/office/drawing/2014/main" id="{6070F7DD-E693-1B43-9BD4-832E75A37194}"/>
              </a:ext>
            </a:extLst>
          </p:cNvPr>
          <p:cNvSpPr/>
          <p:nvPr/>
        </p:nvSpPr>
        <p:spPr>
          <a:xfrm>
            <a:off x="1171574" y="6297561"/>
            <a:ext cx="10110942" cy="427315"/>
          </a:xfrm>
          <a:prstGeom prst="wedgeRoundRectCallout">
            <a:avLst>
              <a:gd name="adj1" fmla="val -51319"/>
              <a:gd name="adj2" fmla="val -21005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5" name="圖形 54" descr="舉手 外框">
            <a:extLst>
              <a:ext uri="{FF2B5EF4-FFF2-40B4-BE49-F238E27FC236}">
                <a16:creationId xmlns:a16="http://schemas.microsoft.com/office/drawing/2014/main" id="{642079EC-4453-C941-AC15-33A63A2F5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0409" y="6241801"/>
            <a:ext cx="518199" cy="518199"/>
          </a:xfrm>
          <a:prstGeom prst="rect">
            <a:avLst/>
          </a:prstGeom>
        </p:spPr>
      </p:pic>
      <p:pic>
        <p:nvPicPr>
          <p:cNvPr id="57" name="圖形 56" descr="傳送 外框">
            <a:extLst>
              <a:ext uri="{FF2B5EF4-FFF2-40B4-BE49-F238E27FC236}">
                <a16:creationId xmlns:a16="http://schemas.microsoft.com/office/drawing/2014/main" id="{4225AE26-206D-B54E-93D8-5C59A2B86A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30250" y="6200038"/>
            <a:ext cx="518199" cy="518199"/>
          </a:xfrm>
          <a:prstGeom prst="rect">
            <a:avLst/>
          </a:prstGeom>
        </p:spPr>
      </p:pic>
      <p:pic>
        <p:nvPicPr>
          <p:cNvPr id="59" name="圖形 58" descr="廣播電台麥克風 以實心填滿">
            <a:extLst>
              <a:ext uri="{FF2B5EF4-FFF2-40B4-BE49-F238E27FC236}">
                <a16:creationId xmlns:a16="http://schemas.microsoft.com/office/drawing/2014/main" id="{E62BDB8B-7F78-8948-9118-CB6AE66809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02315" y="6331630"/>
            <a:ext cx="359176" cy="359176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DEF5CADC-A3A9-0E4A-A8A7-37590279F730}"/>
              </a:ext>
            </a:extLst>
          </p:cNvPr>
          <p:cNvGrpSpPr/>
          <p:nvPr/>
        </p:nvGrpSpPr>
        <p:grpSpPr>
          <a:xfrm>
            <a:off x="6096000" y="1368002"/>
            <a:ext cx="2119750" cy="1100328"/>
            <a:chOff x="6714186" y="3942790"/>
            <a:chExt cx="2119750" cy="1100328"/>
          </a:xfrm>
        </p:grpSpPr>
        <p:sp>
          <p:nvSpPr>
            <p:cNvPr id="66" name="圓角矩形圖說文字 65">
              <a:extLst>
                <a:ext uri="{FF2B5EF4-FFF2-40B4-BE49-F238E27FC236}">
                  <a16:creationId xmlns:a16="http://schemas.microsoft.com/office/drawing/2014/main" id="{B06BBFB5-F217-0D40-BD5B-E9282DD3CF9F}"/>
                </a:ext>
              </a:extLst>
            </p:cNvPr>
            <p:cNvSpPr/>
            <p:nvPr/>
          </p:nvSpPr>
          <p:spPr>
            <a:xfrm>
              <a:off x="6714186" y="4180826"/>
              <a:ext cx="1109430" cy="494189"/>
            </a:xfrm>
            <a:prstGeom prst="wedgeRoundRectCallout">
              <a:avLst>
                <a:gd name="adj1" fmla="val 64376"/>
                <a:gd name="adj2" fmla="val 8781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2EFB1EF5-C889-2E4D-B99B-CB64612369B0}"/>
                </a:ext>
              </a:extLst>
            </p:cNvPr>
            <p:cNvSpPr txBox="1"/>
            <p:nvPr/>
          </p:nvSpPr>
          <p:spPr>
            <a:xfrm>
              <a:off x="6833143" y="4258643"/>
              <a:ext cx="9260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600" dirty="0"/>
                <a:t>換點數</a:t>
              </a:r>
            </a:p>
          </p:txBody>
        </p: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F7C39C5A-D773-D441-B638-BE1AB8FFB053}"/>
                </a:ext>
              </a:extLst>
            </p:cNvPr>
            <p:cNvGrpSpPr/>
            <p:nvPr/>
          </p:nvGrpSpPr>
          <p:grpSpPr>
            <a:xfrm>
              <a:off x="8060205" y="3942790"/>
              <a:ext cx="773731" cy="1100328"/>
              <a:chOff x="7988618" y="4075132"/>
              <a:chExt cx="805314" cy="1007116"/>
            </a:xfrm>
          </p:grpSpPr>
          <p:pic>
            <p:nvPicPr>
              <p:cNvPr id="63" name="圖形 62" descr="使用者 以實心填滿">
                <a:extLst>
                  <a:ext uri="{FF2B5EF4-FFF2-40B4-BE49-F238E27FC236}">
                    <a16:creationId xmlns:a16="http://schemas.microsoft.com/office/drawing/2014/main" id="{1F49E10F-A251-8D4C-8A2E-54B10AFBF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7988618" y="4075132"/>
                <a:ext cx="711380" cy="711380"/>
              </a:xfrm>
              <a:prstGeom prst="rect">
                <a:avLst/>
              </a:prstGeom>
            </p:spPr>
          </p:pic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74E810E1-0987-4247-8504-6CF45D999956}"/>
                  </a:ext>
                </a:extLst>
              </p:cNvPr>
              <p:cNvSpPr txBox="1"/>
              <p:nvPr/>
            </p:nvSpPr>
            <p:spPr>
              <a:xfrm>
                <a:off x="7994831" y="4700330"/>
                <a:ext cx="799101" cy="3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USER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EB6223D9-CEAC-9343-A0D1-207663BD649C}"/>
              </a:ext>
            </a:extLst>
          </p:cNvPr>
          <p:cNvGrpSpPr/>
          <p:nvPr/>
        </p:nvGrpSpPr>
        <p:grpSpPr>
          <a:xfrm>
            <a:off x="6126018" y="3150227"/>
            <a:ext cx="2119750" cy="1100328"/>
            <a:chOff x="6714186" y="3942790"/>
            <a:chExt cx="2119750" cy="1100328"/>
          </a:xfrm>
        </p:grpSpPr>
        <p:sp>
          <p:nvSpPr>
            <p:cNvPr id="38" name="圓角矩形圖說文字 37">
              <a:extLst>
                <a:ext uri="{FF2B5EF4-FFF2-40B4-BE49-F238E27FC236}">
                  <a16:creationId xmlns:a16="http://schemas.microsoft.com/office/drawing/2014/main" id="{009C72E1-AF9F-5C45-9360-027B88FED9F5}"/>
                </a:ext>
              </a:extLst>
            </p:cNvPr>
            <p:cNvSpPr/>
            <p:nvPr/>
          </p:nvSpPr>
          <p:spPr>
            <a:xfrm>
              <a:off x="6714186" y="4180826"/>
              <a:ext cx="1109430" cy="494189"/>
            </a:xfrm>
            <a:prstGeom prst="wedgeRoundRectCallout">
              <a:avLst>
                <a:gd name="adj1" fmla="val 64376"/>
                <a:gd name="adj2" fmla="val 8781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1CF083C3-9A3F-DD41-9E66-8471A09BEAE5}"/>
                </a:ext>
              </a:extLst>
            </p:cNvPr>
            <p:cNvSpPr txBox="1"/>
            <p:nvPr/>
          </p:nvSpPr>
          <p:spPr>
            <a:xfrm>
              <a:off x="6907983" y="4244809"/>
              <a:ext cx="9260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1250</a:t>
              </a:r>
              <a:endParaRPr lang="zh-TW" altLang="en-US" sz="1600" dirty="0"/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F7EB6960-1E2A-4A49-8E71-581D5196861B}"/>
                </a:ext>
              </a:extLst>
            </p:cNvPr>
            <p:cNvGrpSpPr/>
            <p:nvPr/>
          </p:nvGrpSpPr>
          <p:grpSpPr>
            <a:xfrm>
              <a:off x="8060205" y="3942790"/>
              <a:ext cx="773731" cy="1100328"/>
              <a:chOff x="7988618" y="4075132"/>
              <a:chExt cx="805314" cy="1007116"/>
            </a:xfrm>
          </p:grpSpPr>
          <p:pic>
            <p:nvPicPr>
              <p:cNvPr id="49" name="圖形 48" descr="使用者 以實心填滿">
                <a:extLst>
                  <a:ext uri="{FF2B5EF4-FFF2-40B4-BE49-F238E27FC236}">
                    <a16:creationId xmlns:a16="http://schemas.microsoft.com/office/drawing/2014/main" id="{A6948F88-8587-6D42-835A-EF1E3CB58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7988618" y="4075132"/>
                <a:ext cx="711380" cy="711380"/>
              </a:xfrm>
              <a:prstGeom prst="rect">
                <a:avLst/>
              </a:prstGeom>
            </p:spPr>
          </p:pic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16EC15CA-925A-E542-992A-D1BDBB10EDF6}"/>
                  </a:ext>
                </a:extLst>
              </p:cNvPr>
              <p:cNvSpPr txBox="1"/>
              <p:nvPr/>
            </p:nvSpPr>
            <p:spPr>
              <a:xfrm>
                <a:off x="7994831" y="4700330"/>
                <a:ext cx="799101" cy="3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USER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686A23CC-E5A5-024E-A6DA-FF013032358C}"/>
              </a:ext>
            </a:extLst>
          </p:cNvPr>
          <p:cNvGrpSpPr/>
          <p:nvPr/>
        </p:nvGrpSpPr>
        <p:grpSpPr>
          <a:xfrm>
            <a:off x="379772" y="3861495"/>
            <a:ext cx="6898116" cy="1031556"/>
            <a:chOff x="516836" y="1123951"/>
            <a:chExt cx="6898116" cy="1031556"/>
          </a:xfrm>
        </p:grpSpPr>
        <p:pic>
          <p:nvPicPr>
            <p:cNvPr id="53" name="圖片 52" descr="一張含有 天空, 個人, 室外, 直立的 的圖片&#10;&#10;自動產生的描述">
              <a:extLst>
                <a:ext uri="{FF2B5EF4-FFF2-40B4-BE49-F238E27FC236}">
                  <a16:creationId xmlns:a16="http://schemas.microsoft.com/office/drawing/2014/main" id="{03482934-D083-2A4A-B4D2-F5EDA20D5A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5774" r="22023"/>
            <a:stretch/>
          </p:blipFill>
          <p:spPr>
            <a:xfrm>
              <a:off x="516836" y="1277182"/>
              <a:ext cx="776857" cy="798436"/>
            </a:xfrm>
            <a:prstGeom prst="ellipse">
              <a:avLst/>
            </a:prstGeom>
          </p:spPr>
        </p:pic>
        <p:sp>
          <p:nvSpPr>
            <p:cNvPr id="54" name="圓角矩形圖說文字 53">
              <a:extLst>
                <a:ext uri="{FF2B5EF4-FFF2-40B4-BE49-F238E27FC236}">
                  <a16:creationId xmlns:a16="http://schemas.microsoft.com/office/drawing/2014/main" id="{984173FA-2D2D-5E43-BBEC-3D975635FD8C}"/>
                </a:ext>
              </a:extLst>
            </p:cNvPr>
            <p:cNvSpPr/>
            <p:nvPr/>
          </p:nvSpPr>
          <p:spPr>
            <a:xfrm>
              <a:off x="1552504" y="1467682"/>
              <a:ext cx="5862448" cy="687825"/>
            </a:xfrm>
            <a:prstGeom prst="wedgeRoundRectCallout">
              <a:avLst>
                <a:gd name="adj1" fmla="val -52591"/>
                <a:gd name="adj2" fmla="val -26559"/>
                <a:gd name="adj3" fmla="val 16667"/>
              </a:avLst>
            </a:prstGeom>
            <a:ln w="22225">
              <a:solidFill>
                <a:srgbClr val="1AABE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kumimoji="1" lang="zh-TW" altLang="en-US" sz="1600" dirty="0"/>
                <a:t>沒問題，兌換完成！一點一元，將為您折抵 </a:t>
              </a:r>
              <a:r>
                <a:rPr kumimoji="1" lang="en-US" altLang="zh-TW" sz="1600" dirty="0"/>
                <a:t>$1250 </a:t>
              </a:r>
              <a:r>
                <a:rPr kumimoji="1" lang="zh-TW" altLang="en-US" sz="1600" dirty="0"/>
                <a:t>於下期帳單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493E5740-03CF-8B47-B17E-299FFDB1CEF5}"/>
                </a:ext>
              </a:extLst>
            </p:cNvPr>
            <p:cNvSpPr txBox="1"/>
            <p:nvPr/>
          </p:nvSpPr>
          <p:spPr>
            <a:xfrm>
              <a:off x="1552504" y="1123951"/>
              <a:ext cx="799101" cy="381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Stacy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266D73AE-1613-A34C-951F-2C4FBB4A7E1C}"/>
              </a:ext>
            </a:extLst>
          </p:cNvPr>
          <p:cNvGrpSpPr/>
          <p:nvPr/>
        </p:nvGrpSpPr>
        <p:grpSpPr>
          <a:xfrm>
            <a:off x="6145555" y="5005271"/>
            <a:ext cx="2119750" cy="1100328"/>
            <a:chOff x="6714186" y="3942790"/>
            <a:chExt cx="2119750" cy="1100328"/>
          </a:xfrm>
        </p:grpSpPr>
        <p:sp>
          <p:nvSpPr>
            <p:cNvPr id="60" name="圓角矩形圖說文字 59">
              <a:extLst>
                <a:ext uri="{FF2B5EF4-FFF2-40B4-BE49-F238E27FC236}">
                  <a16:creationId xmlns:a16="http://schemas.microsoft.com/office/drawing/2014/main" id="{8C8CA143-5527-984E-97C9-5CC2ECDBFD76}"/>
                </a:ext>
              </a:extLst>
            </p:cNvPr>
            <p:cNvSpPr/>
            <p:nvPr/>
          </p:nvSpPr>
          <p:spPr>
            <a:xfrm>
              <a:off x="6714186" y="4180826"/>
              <a:ext cx="1109430" cy="494189"/>
            </a:xfrm>
            <a:prstGeom prst="wedgeRoundRectCallout">
              <a:avLst>
                <a:gd name="adj1" fmla="val 64376"/>
                <a:gd name="adj2" fmla="val 8781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C9F96CEF-03A0-014F-BA23-9C6BA4D06D70}"/>
                </a:ext>
              </a:extLst>
            </p:cNvPr>
            <p:cNvSpPr txBox="1"/>
            <p:nvPr/>
          </p:nvSpPr>
          <p:spPr>
            <a:xfrm>
              <a:off x="6907983" y="4244809"/>
              <a:ext cx="9260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3Q 88!</a:t>
              </a:r>
              <a:endParaRPr lang="zh-TW" altLang="en-US" sz="1600" dirty="0"/>
            </a:p>
          </p:txBody>
        </p: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76A17DD5-FB33-614D-BFC9-77FA3D60B4FE}"/>
                </a:ext>
              </a:extLst>
            </p:cNvPr>
            <p:cNvGrpSpPr/>
            <p:nvPr/>
          </p:nvGrpSpPr>
          <p:grpSpPr>
            <a:xfrm>
              <a:off x="8060205" y="3942790"/>
              <a:ext cx="773731" cy="1100328"/>
              <a:chOff x="7988618" y="4075132"/>
              <a:chExt cx="805314" cy="1007116"/>
            </a:xfrm>
          </p:grpSpPr>
          <p:pic>
            <p:nvPicPr>
              <p:cNvPr id="64" name="圖形 63" descr="使用者 以實心填滿">
                <a:extLst>
                  <a:ext uri="{FF2B5EF4-FFF2-40B4-BE49-F238E27FC236}">
                    <a16:creationId xmlns:a16="http://schemas.microsoft.com/office/drawing/2014/main" id="{D8E3431D-ACFD-5C48-8356-E6EA0C479C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7988618" y="4075132"/>
                <a:ext cx="711380" cy="711380"/>
              </a:xfrm>
              <a:prstGeom prst="rect">
                <a:avLst/>
              </a:prstGeom>
            </p:spPr>
          </p:pic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545354F6-FA17-EF4E-9EF1-52BD8CC605C8}"/>
                  </a:ext>
                </a:extLst>
              </p:cNvPr>
              <p:cNvSpPr txBox="1"/>
              <p:nvPr/>
            </p:nvSpPr>
            <p:spPr>
              <a:xfrm>
                <a:off x="7994831" y="4700330"/>
                <a:ext cx="799101" cy="3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USER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362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187581</TotalTime>
  <Words>123</Words>
  <Application>Microsoft Macintosh PowerPoint</Application>
  <PresentationFormat>寬螢幕</PresentationFormat>
  <Paragraphs>25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Baloo</vt:lpstr>
      <vt:lpstr>Wawati SC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昭敏 蔣</dc:creator>
  <cp:lastModifiedBy>昭敏 蔣</cp:lastModifiedBy>
  <cp:revision>3</cp:revision>
  <dcterms:created xsi:type="dcterms:W3CDTF">2021-12-22T08:01:04Z</dcterms:created>
  <dcterms:modified xsi:type="dcterms:W3CDTF">2022-11-14T06:16:21Z</dcterms:modified>
</cp:coreProperties>
</file>