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07B2-69B3-407A-99DE-00C255E82779}" type="datetimeFigureOut">
              <a:rPr lang="en-ID" smtClean="0"/>
              <a:t>21/10/2021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131C-E07E-4910-AC4C-6560AAB04F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037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07B2-69B3-407A-99DE-00C255E82779}" type="datetimeFigureOut">
              <a:rPr lang="en-ID" smtClean="0"/>
              <a:t>21/10/2021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131C-E07E-4910-AC4C-6560AAB04F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560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E7507B2-69B3-407A-99DE-00C255E82779}" type="datetimeFigureOut">
              <a:rPr lang="en-ID" smtClean="0"/>
              <a:t>21/10/2021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9D13131C-E07E-4910-AC4C-6560AAB04F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389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07B2-69B3-407A-99DE-00C255E82779}" type="datetimeFigureOut">
              <a:rPr lang="en-ID" smtClean="0"/>
              <a:t>21/10/2021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131C-E07E-4910-AC4C-6560AAB04F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612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7507B2-69B3-407A-99DE-00C255E82779}" type="datetimeFigureOut">
              <a:rPr lang="en-ID" smtClean="0"/>
              <a:t>21/10/2021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13131C-E07E-4910-AC4C-6560AAB04F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220608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07B2-69B3-407A-99DE-00C255E82779}" type="datetimeFigureOut">
              <a:rPr lang="en-ID" smtClean="0"/>
              <a:t>21/10/2021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131C-E07E-4910-AC4C-6560AAB04F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4032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07B2-69B3-407A-99DE-00C255E82779}" type="datetimeFigureOut">
              <a:rPr lang="en-ID" smtClean="0"/>
              <a:t>21/10/2021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131C-E07E-4910-AC4C-6560AAB04F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182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07B2-69B3-407A-99DE-00C255E82779}" type="datetimeFigureOut">
              <a:rPr lang="en-ID" smtClean="0"/>
              <a:t>21/10/2021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131C-E07E-4910-AC4C-6560AAB04F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864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07B2-69B3-407A-99DE-00C255E82779}" type="datetimeFigureOut">
              <a:rPr lang="en-ID" smtClean="0"/>
              <a:t>21/10/2021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131C-E07E-4910-AC4C-6560AAB04F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5025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07B2-69B3-407A-99DE-00C255E82779}" type="datetimeFigureOut">
              <a:rPr lang="en-ID" smtClean="0"/>
              <a:t>21/10/2021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131C-E07E-4910-AC4C-6560AAB04F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3454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07B2-69B3-407A-99DE-00C255E82779}" type="datetimeFigureOut">
              <a:rPr lang="en-ID" smtClean="0"/>
              <a:t>21/10/2021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131C-E07E-4910-AC4C-6560AAB04F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50375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E7507B2-69B3-407A-99DE-00C255E82779}" type="datetimeFigureOut">
              <a:rPr lang="en-ID" smtClean="0"/>
              <a:t>21/10/2021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9D13131C-E07E-4910-AC4C-6560AAB04F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88479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8DD1B-1C42-4523-A956-805D76B2ED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Pertemuan 6</a:t>
            </a:r>
            <a:br>
              <a:rPr lang="en-US"/>
            </a:br>
            <a:r>
              <a:rPr lang="en-US"/>
              <a:t>Class Relationship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6BBBA-23F5-449D-8274-4EB4ED431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Oleh :</a:t>
            </a:r>
          </a:p>
          <a:p>
            <a:r>
              <a:rPr lang="en-US"/>
              <a:t>Muhammad Ali Kusnadin – 201511016 </a:t>
            </a:r>
          </a:p>
          <a:p>
            <a:r>
              <a:rPr lang="en-US"/>
              <a:t>D31A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513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1845-A802-488C-BC2D-042312FA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</a:t>
            </a:r>
            <a:endParaRPr lang="en-ID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07AAC2C-4BD2-44E0-8726-F9098DCB7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088" y="1923883"/>
            <a:ext cx="10527877" cy="235250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D26EBF-C95C-4E49-A430-3B080126C04F}"/>
              </a:ext>
            </a:extLst>
          </p:cNvPr>
          <p:cNvSpPr txBox="1"/>
          <p:nvPr/>
        </p:nvSpPr>
        <p:spPr>
          <a:xfrm>
            <a:off x="895088" y="4407333"/>
            <a:ext cx="10527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association </a:t>
            </a:r>
            <a:r>
              <a:rPr lang="en-US" dirty="0" err="1"/>
              <a:t>terdapat</a:t>
            </a:r>
            <a:r>
              <a:rPr lang="en-US" dirty="0"/>
              <a:t> pada rt dan </a:t>
            </a:r>
            <a:r>
              <a:rPr lang="en-US" dirty="0" err="1"/>
              <a:t>rw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jikalau</a:t>
            </a:r>
            <a:r>
              <a:rPr lang="en-US" dirty="0"/>
              <a:t> rt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rw</a:t>
            </a:r>
            <a:r>
              <a:rPr lang="en-US" dirty="0"/>
              <a:t> yang </a:t>
            </a:r>
            <a:r>
              <a:rPr lang="en-US" dirty="0" err="1"/>
              <a:t>dihilangkan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berpengaruh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2448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FC852-07B4-45C1-8186-F838A4C1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Aggregation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AD37D0-90CE-4410-B60A-B79FF638C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2741"/>
          <a:stretch/>
        </p:blipFill>
        <p:spPr>
          <a:xfrm>
            <a:off x="345538" y="1885702"/>
            <a:ext cx="4862566" cy="237797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2E4FFE-2C89-41D7-8684-99C42B885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38" y="3984749"/>
            <a:ext cx="6293800" cy="2475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F0D413-23F3-4450-A174-10D9E46E1849}"/>
              </a:ext>
            </a:extLst>
          </p:cNvPr>
          <p:cNvSpPr txBox="1"/>
          <p:nvPr/>
        </p:nvSpPr>
        <p:spPr>
          <a:xfrm>
            <a:off x="5459896" y="2011680"/>
            <a:ext cx="66101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disamping</a:t>
            </a:r>
            <a:r>
              <a:rPr lang="en-US" dirty="0"/>
              <a:t> aggregation </a:t>
            </a:r>
            <a:r>
              <a:rPr lang="en-US" dirty="0" err="1"/>
              <a:t>terdapat</a:t>
            </a:r>
            <a:r>
              <a:rPr lang="en-US" dirty="0"/>
              <a:t> pada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Person dan Family. Pada </a:t>
            </a:r>
            <a:r>
              <a:rPr lang="en-US" dirty="0" err="1"/>
              <a:t>kelas</a:t>
            </a:r>
            <a:r>
              <a:rPr lang="en-US" dirty="0"/>
              <a:t> Family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pada </a:t>
            </a:r>
            <a:r>
              <a:rPr lang="en-US" dirty="0" err="1"/>
              <a:t>kelas</a:t>
            </a:r>
            <a:r>
              <a:rPr lang="en-US" dirty="0"/>
              <a:t> Person. Lalu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RukunTetangga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Family,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RukunTetangga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Family. Jadi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RukunTetangga</a:t>
            </a:r>
            <a:r>
              <a:rPr lang="en-US" dirty="0"/>
              <a:t> </a:t>
            </a:r>
            <a:r>
              <a:rPr lang="en-US" dirty="0" err="1"/>
              <a:t>beragregasi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Family, Family </a:t>
            </a:r>
            <a:r>
              <a:rPr lang="en-US" dirty="0" err="1"/>
              <a:t>beragregasi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Person.</a:t>
            </a:r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5C474B-8FA7-479E-93C3-B77BB13B4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199" y="3989909"/>
            <a:ext cx="7165881" cy="247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04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F5956-C98E-431B-8F4B-2AA6A6A1F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Composition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A6B0C9-EBB2-4A04-88D7-3CFB46E78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343" y="1948061"/>
            <a:ext cx="6723417" cy="169547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C05DEF-7B2A-45BF-8E27-36E520C9A9B8}"/>
              </a:ext>
            </a:extLst>
          </p:cNvPr>
          <p:cNvSpPr txBox="1"/>
          <p:nvPr/>
        </p:nvSpPr>
        <p:spPr>
          <a:xfrm>
            <a:off x="1202919" y="4332849"/>
            <a:ext cx="58590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Composition </a:t>
            </a:r>
            <a:r>
              <a:rPr lang="en-US" dirty="0" err="1"/>
              <a:t>terdapat</a:t>
            </a:r>
            <a:r>
              <a:rPr lang="en-US" dirty="0"/>
              <a:t> pada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Rukuntetangga</a:t>
            </a:r>
            <a:r>
              <a:rPr lang="en-US" dirty="0"/>
              <a:t>, pada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RukunTetangga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Family . Lalu </a:t>
            </a:r>
            <a:r>
              <a:rPr lang="en-US" dirty="0" err="1"/>
              <a:t>mengapa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relasi composition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jikalau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RukunTetangga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keluarga</a:t>
            </a:r>
            <a:r>
              <a:rPr lang="en-US" dirty="0"/>
              <a:t>/Family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tercipta</a:t>
            </a:r>
            <a:r>
              <a:rPr lang="en-US" dirty="0"/>
              <a:t> RT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59350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6FC6-8DEF-4F98-97E9-385168D87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dependence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567741-7E0F-4B01-90C2-247A74C73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180" y="1973468"/>
            <a:ext cx="7519051" cy="349054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08AAA3-2DD4-45C8-9A50-0F148CE829D8}"/>
              </a:ext>
            </a:extLst>
          </p:cNvPr>
          <p:cNvSpPr txBox="1"/>
          <p:nvPr/>
        </p:nvSpPr>
        <p:spPr>
          <a:xfrm>
            <a:off x="7934178" y="2096086"/>
            <a:ext cx="3938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Pada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Tampil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Person, Family, dan </a:t>
            </a:r>
            <a:r>
              <a:rPr lang="en-US" dirty="0" err="1"/>
              <a:t>RukunTetangga</a:t>
            </a:r>
            <a:r>
              <a:rPr lang="en-US" dirty="0"/>
              <a:t>.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pada method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Tampil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73246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27</TotalTime>
  <Words>157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</vt:lpstr>
      <vt:lpstr>Banded</vt:lpstr>
      <vt:lpstr>Pertemuan 6 Class Relationship</vt:lpstr>
      <vt:lpstr>Association</vt:lpstr>
      <vt:lpstr>Aggregation</vt:lpstr>
      <vt:lpstr>Composition</vt:lpstr>
      <vt:lpstr>dependence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6 Class Relationship</dc:title>
  <dc:creator>MUHAMMAD ALI KUSNADIN</dc:creator>
  <cp:lastModifiedBy>MUHAMMAD ALI KUSNADIN</cp:lastModifiedBy>
  <cp:revision>1</cp:revision>
  <dcterms:created xsi:type="dcterms:W3CDTF">2021-10-21T04:08:05Z</dcterms:created>
  <dcterms:modified xsi:type="dcterms:W3CDTF">2021-10-21T04:35:59Z</dcterms:modified>
</cp:coreProperties>
</file>