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DDC3-EDE3-4417-9F11-8913CFEE19E8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7979-4EF0-40ED-8BE9-6053679C0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0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D3FC5-8FF6-40BF-B036-A8381AF6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A093B4-E91C-417F-9855-188FF1B5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7CA6B-B751-4767-BC8C-4B35E7E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92953-DD85-4DD3-8334-298EFBCF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868901-DB8D-4DF1-8FF2-BA04A95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02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D27D7-46E3-495D-A256-35FAF75D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694089-307E-4926-AFC6-9CB11D4E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CAD54-22C1-42B3-B7A0-AB8A72D2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8B837-84D4-412C-AC4F-C4B9944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112F43-2B78-4CD2-8FB1-D9023A12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9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0BF921-E6B3-4A74-9210-39F24AB6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6D92AE-E556-4692-99A3-03757D39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6E9757-DD27-4F9B-9D6D-1035482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6D538-1A46-4DD3-B482-6F67F5E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CD5FD-39CB-4A6F-8385-FD1FE9BB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2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0C1A4-4A48-4A38-8630-6A73DEDC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70AA3-DA64-497B-9201-7B616F68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291BB-2FA8-43E6-AE41-DB0CE782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363FA-8E83-4E44-8922-53EE8449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ADC62-7618-447B-A918-BD33A6C0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A933E-E567-404E-9A60-70BBCD50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792C3D-EEB0-4613-B92B-22BB12E2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848356-045A-4272-80E4-49117D5E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4CB4DE-E4E7-4EF5-BCB1-98420F2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58B87-5B1F-4FEE-9953-C423DC0E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EBAC-7CCF-4513-A87C-C8E4EF42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F3819-7A3B-4B10-A33E-C173A77A9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BD0E03-C3D5-445D-99FE-8F085D389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2C1D5C-9DC9-4812-9885-5F489667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D5C378-8030-4540-B057-3F522C80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96034-C3F9-4E54-AD1A-18E3F99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8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1A339-61CB-4F60-96E1-2B72AE28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719622-8EE5-4B42-B22F-552B2465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D0988D-CBFD-4989-B39D-4FE573AC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566FC3-2A14-47A9-9001-3A4F8126E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5A91DD-B58E-4EFE-A79C-4BE0849E7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5EE407-38FE-4354-832A-B8D1B777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CE0DF8-AF14-4EA9-8357-82C42CE9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A91165-B9F1-4862-BE5E-5B007B4F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0BD95-2978-4440-9798-39E7B0E2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664474-AFAC-46FE-AB2B-39F650B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E1C5B6-D146-46C6-8AAA-4E75B8D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14CC32-9879-48A4-94A6-DC6D8A55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7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02453A-2466-46AE-AB52-3507A734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BB55E6-BE22-45CE-B478-E1CDB78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ED5FE-8D5F-4011-AA63-9F40A6E5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CFB6F-0C00-4D53-A83C-88663EBD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FCD79-E16E-4BA3-9FB2-B9184712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E7425-836F-41D7-9497-64A3C2A7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ED3039-345F-4DAA-A396-3D96F326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166E7-36F5-41C3-8029-1E024F4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906D36-F90C-4B9A-A9B5-EDEB9F3D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85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129AF-7FB8-4C5A-A0AF-8704510C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6E46FE-9DD3-4E06-8D19-0A86F1608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7EBC26-60B0-4AFE-901A-BBB73935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BE0639-F946-42DE-9E6A-26B3A547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5E3D5-D9F2-4EC1-AC5E-EC16038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BF25DA-56DB-4831-B502-21E8C1F3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3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2D1BDF-5F82-4A5C-8C14-8E7E63A9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02FBA6-1800-42A9-B0E2-F099DEA2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9758F-532A-4659-A201-89B08BA8A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1432-A860-4845-A406-BF43EDCCA5E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D8A88-5C97-4C09-8CA3-2156F81E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F2DEE-4784-42D6-BEE4-D28A9A3A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24F7-B4C1-48BD-99CD-4C0239CA8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DB810E-4D58-4483-A084-D3289889F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77149"/>
              </p:ext>
            </p:extLst>
          </p:nvPr>
        </p:nvGraphicFramePr>
        <p:xfrm>
          <a:off x="1312411" y="1715249"/>
          <a:ext cx="3733800" cy="12668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22801464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15166277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6888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breed==1.0 AND traitement==0.0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02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269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temperature: [28.50:29.0[ AND traitement==0.0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5406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traitement==0.0 AND y&lt;34.22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1072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2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3339FB-0785-4844-9804-C345A576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97880"/>
              </p:ext>
            </p:extLst>
          </p:nvPr>
        </p:nvGraphicFramePr>
        <p:xfrm>
          <a:off x="2049011" y="238786"/>
          <a:ext cx="2997200" cy="1266825"/>
        </p:xfrm>
        <a:graphic>
          <a:graphicData uri="http://schemas.openxmlformats.org/drawingml/2006/table">
            <a:tbl>
              <a:tblPr/>
              <a:tblGrid>
                <a:gridCol w="532836">
                  <a:extLst>
                    <a:ext uri="{9D8B030D-6E8A-4147-A177-3AD203B41FA5}">
                      <a16:colId xmlns:a16="http://schemas.microsoft.com/office/drawing/2014/main" val="439572585"/>
                    </a:ext>
                  </a:extLst>
                </a:gridCol>
                <a:gridCol w="2464364">
                  <a:extLst>
                    <a:ext uri="{9D8B030D-6E8A-4147-A177-3AD203B41FA5}">
                      <a16:colId xmlns:a16="http://schemas.microsoft.com/office/drawing/2014/main" val="119978234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6562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=='204945'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4418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=='204945'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4308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breed==1.0 AND ind=='204945'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9614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speed&lt;2.06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999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speed&lt;2.06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7480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4EF02DD-C3DE-49C4-9430-36BE7B4A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37284"/>
              </p:ext>
            </p:extLst>
          </p:nvPr>
        </p:nvGraphicFramePr>
        <p:xfrm>
          <a:off x="1261611" y="3100181"/>
          <a:ext cx="3784600" cy="12668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06754637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80877351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07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traitement==1.0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2147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1455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temperature: [29.0:29.50[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064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=='204927'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59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speed: [3.95:6.97[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594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3901012-1F4C-4DAE-A774-D7A0E84AD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67405"/>
              </p:ext>
            </p:extLst>
          </p:nvPr>
        </p:nvGraphicFramePr>
        <p:xfrm>
          <a:off x="1845811" y="4565408"/>
          <a:ext cx="3200400" cy="1266825"/>
        </p:xfrm>
        <a:graphic>
          <a:graphicData uri="http://schemas.openxmlformats.org/drawingml/2006/table">
            <a:tbl>
              <a:tblPr/>
              <a:tblGrid>
                <a:gridCol w="523356">
                  <a:extLst>
                    <a:ext uri="{9D8B030D-6E8A-4147-A177-3AD203B41FA5}">
                      <a16:colId xmlns:a16="http://schemas.microsoft.com/office/drawing/2014/main" val="1947063427"/>
                    </a:ext>
                  </a:extLst>
                </a:gridCol>
                <a:gridCol w="2677044">
                  <a:extLst>
                    <a:ext uri="{9D8B030D-6E8A-4147-A177-3AD203B41FA5}">
                      <a16:colId xmlns:a16="http://schemas.microsoft.com/office/drawing/2014/main" val="290074474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22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518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speed&gt;=18.31 AND traitement==1.0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82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breed==0.0 AND 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86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breed==1.0 AND 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6167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==1.0 AND y: [74.37:109.49[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86316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108CCE-1DC1-4817-8116-934985FF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0291"/>
              </p:ext>
            </p:extLst>
          </p:nvPr>
        </p:nvGraphicFramePr>
        <p:xfrm>
          <a:off x="5369187" y="238787"/>
          <a:ext cx="2997200" cy="1266825"/>
        </p:xfrm>
        <a:graphic>
          <a:graphicData uri="http://schemas.openxmlformats.org/drawingml/2006/table">
            <a:tbl>
              <a:tblPr/>
              <a:tblGrid>
                <a:gridCol w="462076">
                  <a:extLst>
                    <a:ext uri="{9D8B030D-6E8A-4147-A177-3AD203B41FA5}">
                      <a16:colId xmlns:a16="http://schemas.microsoft.com/office/drawing/2014/main" val="65538345"/>
                    </a:ext>
                  </a:extLst>
                </a:gridCol>
                <a:gridCol w="2535124">
                  <a:extLst>
                    <a:ext uri="{9D8B030D-6E8A-4147-A177-3AD203B41FA5}">
                      <a16:colId xmlns:a16="http://schemas.microsoft.com/office/drawing/2014/main" val="132687583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655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ind=='204945'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9520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=='204945'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22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breed==1.0 AND ind=='204945'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8788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204945==False AND ind=='204945'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81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200014==True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=='204945'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2269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4B1408D-69E4-4F13-BEC1-55908CF6C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73635"/>
              </p:ext>
            </p:extLst>
          </p:nvPr>
        </p:nvGraphicFramePr>
        <p:xfrm>
          <a:off x="5369187" y="1715249"/>
          <a:ext cx="3035300" cy="12668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297945308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9619865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749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breed==1.0 AND traitement==0.0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7514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200014==True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57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200004==True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40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562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200002==True AND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83644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93748F6-AA36-4339-BBA6-F3CB0E82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8476"/>
              </p:ext>
            </p:extLst>
          </p:nvPr>
        </p:nvGraphicFramePr>
        <p:xfrm>
          <a:off x="5369187" y="3116211"/>
          <a:ext cx="3784600" cy="12668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45343618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7160728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91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traitement==1.0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486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8746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temperature: [29.0:29.50[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4982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ind=='204927'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994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speed: [3.95:6.97[ AND y: [34.22:53.93[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4188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23789C-672A-4DA3-AFEB-9C861F0CC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98259"/>
              </p:ext>
            </p:extLst>
          </p:nvPr>
        </p:nvGraphicFramePr>
        <p:xfrm>
          <a:off x="5369187" y="4565408"/>
          <a:ext cx="2959100" cy="1266825"/>
        </p:xfrm>
        <a:graphic>
          <a:graphicData uri="http://schemas.openxmlformats.org/drawingml/2006/table">
            <a:tbl>
              <a:tblPr/>
              <a:tblGrid>
                <a:gridCol w="523314">
                  <a:extLst>
                    <a:ext uri="{9D8B030D-6E8A-4147-A177-3AD203B41FA5}">
                      <a16:colId xmlns:a16="http://schemas.microsoft.com/office/drawing/2014/main" val="2693103894"/>
                    </a:ext>
                  </a:extLst>
                </a:gridCol>
                <a:gridCol w="2435786">
                  <a:extLst>
                    <a:ext uri="{9D8B030D-6E8A-4147-A177-3AD203B41FA5}">
                      <a16:colId xmlns:a16="http://schemas.microsoft.com/office/drawing/2014/main" val="5178378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24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2846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204926==True AND 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465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200014==True AND 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955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speed&gt;=18.31 AND traitement==1.0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023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200004==False AND speed&gt;=18.31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4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D9AA88-2EDB-4EE8-999F-BF2208E33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15105"/>
              </p:ext>
            </p:extLst>
          </p:nvPr>
        </p:nvGraphicFramePr>
        <p:xfrm>
          <a:off x="633310" y="734291"/>
          <a:ext cx="3048000" cy="12668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9077367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7383019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724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243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breed==0.0 AND traitement==0.0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3316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breed==0.0 AND speed: [6.97:18.31[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148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traitement==0.0 AND y&gt;=109.49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0409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breed==0.0 AND y&gt;=109.49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8891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58F6FC-7179-4551-990B-086F144A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56985"/>
              </p:ext>
            </p:extLst>
          </p:nvPr>
        </p:nvGraphicFramePr>
        <p:xfrm>
          <a:off x="4004286" y="734291"/>
          <a:ext cx="3009900" cy="126682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9817895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33236251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subgroup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51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200004==False AND 204946==True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17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200013==True AND 204946==True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603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204927==True AND breed==0.0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436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204946==True AND breed==0.0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19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breed==0.0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3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4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7D351-34A8-4EF3-A31D-D20CF111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589" y="0"/>
            <a:ext cx="1124824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/>
              <a:t>0410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45661C-3FF7-482C-BAF1-310EB7FC4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24293"/>
              </p:ext>
            </p:extLst>
          </p:nvPr>
        </p:nvGraphicFramePr>
        <p:xfrm>
          <a:off x="2447313" y="67382"/>
          <a:ext cx="3086100" cy="1257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2395327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31983683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55046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0.0192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204946==False AND bet&gt;=0.06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8815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204938==True AND bet&gt;=0.06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0230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200011==True AND 204946==False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90892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204946==False AND pr&gt;=0.11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4383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200002==False AND bet&gt;=0.06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5134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67898E-A2D1-417A-A11F-C70CB2F98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12835"/>
              </p:ext>
            </p:extLst>
          </p:nvPr>
        </p:nvGraphicFramePr>
        <p:xfrm>
          <a:off x="2231413" y="1564780"/>
          <a:ext cx="3302000" cy="1257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6287900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800634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895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204946==False AND num_nb: [3.0:4.0[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981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0.1146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204946==False AND degree: [0.33:0.44[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036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204938==False AND num_nb: [3.0:4.0[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37558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204938==False AND degree: [0.33:0.44[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9722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204938==False AND 204946==False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75171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D1C682E-0FB5-4640-9E46-E7B85F8B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29914"/>
              </p:ext>
            </p:extLst>
          </p:nvPr>
        </p:nvGraphicFramePr>
        <p:xfrm>
          <a:off x="2307613" y="3062178"/>
          <a:ext cx="3225800" cy="1257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80004878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0882783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554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200014==False AND y&gt;=132.23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0873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pr: [0.07:0.08[ AND y&gt;=132.23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72891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pr: [0.07:0.08[ AND speed: [0.80:1.92[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5018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bet: [0.01:0.02[ AND y&gt;=132.23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7911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pr: [0.07:0.08[ AND temperature&lt;28.50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6334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7D0AE7-AD00-46A0-A761-9F45DF7AB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03865"/>
              </p:ext>
            </p:extLst>
          </p:nvPr>
        </p:nvGraphicFramePr>
        <p:xfrm>
          <a:off x="1812313" y="4559576"/>
          <a:ext cx="3721100" cy="1257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09303911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67830549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538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200004==False AND temperature: [29.0:29.50[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088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speed&gt;=19.89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5955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speed&gt;=19.89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1167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breed==0.0 AND speed&gt;=19.89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5260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200002==False AND speed&gt;=19.89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511379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78431E-81DF-4CF6-9DFC-00870AE30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82991"/>
              </p:ext>
            </p:extLst>
          </p:nvPr>
        </p:nvGraphicFramePr>
        <p:xfrm>
          <a:off x="2193313" y="6056974"/>
          <a:ext cx="3340100" cy="1257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526074690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46168299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032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speed: [4.28:19.89[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888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speed: [4.28:19.89[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17590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breed==0.0 AND speed: [4.28:19.89[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1864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200002==False AND speed: [4.28:19.89[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337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204927==True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8491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7683B62-D5B9-42B9-96A4-3B91C16F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72505"/>
              </p:ext>
            </p:extLst>
          </p:nvPr>
        </p:nvGraphicFramePr>
        <p:xfrm>
          <a:off x="5847359" y="67382"/>
          <a:ext cx="2997200" cy="12668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2076">
                  <a:extLst>
                    <a:ext uri="{9D8B030D-6E8A-4147-A177-3AD203B41FA5}">
                      <a16:colId xmlns:a16="http://schemas.microsoft.com/office/drawing/2014/main" val="65538345"/>
                    </a:ext>
                  </a:extLst>
                </a:gridCol>
                <a:gridCol w="2535124">
                  <a:extLst>
                    <a:ext uri="{9D8B030D-6E8A-4147-A177-3AD203B41FA5}">
                      <a16:colId xmlns:a16="http://schemas.microsoft.com/office/drawing/2014/main" val="132687583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6556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ind=='204945'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99520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=='204945'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022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breed==1.0 AND ind=='204945'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8788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204945==False AND ind=='204945'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781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200014==True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=='204945'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072269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E7CF3C2-8F8F-452E-9101-305DCCB26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34142"/>
              </p:ext>
            </p:extLst>
          </p:nvPr>
        </p:nvGraphicFramePr>
        <p:xfrm>
          <a:off x="5847359" y="1560017"/>
          <a:ext cx="3035300" cy="1266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297945308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96198651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74749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breed==1.0 AND traitement==0.0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77514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200014==True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1573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200004==True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44940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traitement==0.0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37562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200002==True AND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98364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C8C6EC9-064E-4F47-B807-79EFEFF0F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81034"/>
              </p:ext>
            </p:extLst>
          </p:nvPr>
        </p:nvGraphicFramePr>
        <p:xfrm>
          <a:off x="5847359" y="3052653"/>
          <a:ext cx="3784600" cy="1266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45343618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7160728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23917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traitement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==1.0 AND y: [34.22:53.93[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486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y: [34.22:53.93[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38746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temperature: [29.0:29.50[ AND y: [34.22:53.93[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4982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ind=='204927' AND y: [34.22:53.93[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994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speed: [3.95:6.97[ AND y: [34.22:53.93[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4188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EA39283-A4C5-41E7-8EEF-3C7E009A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95216"/>
              </p:ext>
            </p:extLst>
          </p:nvPr>
        </p:nvGraphicFramePr>
        <p:xfrm>
          <a:off x="5847359" y="4550051"/>
          <a:ext cx="2959100" cy="1266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314">
                  <a:extLst>
                    <a:ext uri="{9D8B030D-6E8A-4147-A177-3AD203B41FA5}">
                      <a16:colId xmlns:a16="http://schemas.microsoft.com/office/drawing/2014/main" val="2693103894"/>
                    </a:ext>
                  </a:extLst>
                </a:gridCol>
                <a:gridCol w="2435786">
                  <a:extLst>
                    <a:ext uri="{9D8B030D-6E8A-4147-A177-3AD203B41FA5}">
                      <a16:colId xmlns:a16="http://schemas.microsoft.com/office/drawing/2014/main" val="5178378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224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speed&gt;=18.31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2846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204926==True AND speed&gt;=18.31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38465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200014==True AND speed&gt;=18.31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8955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speed&gt;=18.31 AND traitement==1.0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40230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200004==False AND speed&gt;=18.31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4768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C788C65-CFA2-4E04-9762-F20E6F660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74868"/>
              </p:ext>
            </p:extLst>
          </p:nvPr>
        </p:nvGraphicFramePr>
        <p:xfrm>
          <a:off x="5834659" y="6056974"/>
          <a:ext cx="3009900" cy="12668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9817895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33236251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quality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subgroup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651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200004==False AND 204946==True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217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200013==True AND 204946==True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6603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204927==True AND breed==0.0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54436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204946==True AND breed==0.0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019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breed==0.0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673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857</Words>
  <Application>Microsoft Office PowerPoint</Application>
  <PresentationFormat>寬螢幕</PresentationFormat>
  <Paragraphs>241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0410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怡君 蔡</dc:creator>
  <cp:lastModifiedBy>怡君 蔡</cp:lastModifiedBy>
  <cp:revision>6</cp:revision>
  <dcterms:created xsi:type="dcterms:W3CDTF">2024-04-02T20:59:45Z</dcterms:created>
  <dcterms:modified xsi:type="dcterms:W3CDTF">2024-04-09T16:11:19Z</dcterms:modified>
</cp:coreProperties>
</file>