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9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3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47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26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idas.com/us/sho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ED22-1DBD-964D-8E30-1AB4486C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b="1" dirty="0"/>
              <a:t>Final Project</a:t>
            </a:r>
            <a:br>
              <a:rPr lang="en-US" b="1" dirty="0"/>
            </a:br>
            <a:br>
              <a:rPr lang="en-US" b="1" dirty="0"/>
            </a:br>
            <a:r>
              <a:rPr lang="en-US" sz="3000" dirty="0"/>
              <a:t>Using Neural Networks for </a:t>
            </a:r>
            <a:br>
              <a:rPr lang="en-US" sz="3000" dirty="0"/>
            </a:br>
            <a:r>
              <a:rPr lang="en-US" sz="3000" dirty="0"/>
              <a:t>Similarity Shoe Recommendations</a:t>
            </a:r>
            <a:endParaRPr lang="en-US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ECE7-5D29-8148-8AD0-6F27EDFAC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Gina Kim</a:t>
            </a:r>
          </a:p>
        </p:txBody>
      </p:sp>
    </p:spTree>
    <p:extLst>
      <p:ext uri="{BB962C8B-B14F-4D97-AF65-F5344CB8AC3E}">
        <p14:creationId xmlns:p14="http://schemas.microsoft.com/office/powerpoint/2010/main" val="42056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A41C-52FB-BB45-AB7B-EE97B5B6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A7F88-4313-134F-8EEE-82ECCA11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19" y="2481237"/>
            <a:ext cx="5433845" cy="36269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4519-5608-2C46-A66F-E99A2274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Scrapy</a:t>
            </a:r>
            <a:endParaRPr lang="en-US" dirty="0"/>
          </a:p>
          <a:p>
            <a:r>
              <a:rPr lang="en-US" dirty="0"/>
              <a:t>Adidas Website: </a:t>
            </a:r>
          </a:p>
          <a:p>
            <a:pPr lvl="1"/>
            <a:r>
              <a:rPr lang="en-US" sz="1500" dirty="0">
                <a:hlinkClick r:id="rId3"/>
              </a:rPr>
              <a:t>https://adidas.com/us/shoes</a:t>
            </a:r>
            <a:endParaRPr lang="en-US" sz="1500" dirty="0"/>
          </a:p>
          <a:p>
            <a:pPr lvl="1"/>
            <a:r>
              <a:rPr lang="en-US" sz="1600" dirty="0"/>
              <a:t>Downloaded 4500+ shoe images</a:t>
            </a:r>
          </a:p>
          <a:p>
            <a:pPr lvl="1"/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BA6C1-0C1A-A74B-AA8E-E71908E2A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95" y="1062054"/>
            <a:ext cx="4093138" cy="16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9839-31FB-C84C-B24D-0C6BD46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508C-4843-8D42-82BC-DD4A5B5D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9" y="-358346"/>
            <a:ext cx="7315200" cy="5120640"/>
          </a:xfrm>
        </p:spPr>
        <p:txBody>
          <a:bodyPr/>
          <a:lstStyle/>
          <a:p>
            <a:r>
              <a:rPr lang="en-US" dirty="0" err="1"/>
              <a:t>ImageMagick</a:t>
            </a:r>
            <a:endParaRPr lang="en-US" dirty="0"/>
          </a:p>
          <a:p>
            <a:pPr lvl="1"/>
            <a:r>
              <a:rPr lang="en-US" sz="1600" dirty="0"/>
              <a:t>Filter images by percentage of white space</a:t>
            </a:r>
          </a:p>
          <a:p>
            <a:pPr lvl="2"/>
            <a:r>
              <a:rPr lang="en-US" sz="1400" dirty="0"/>
              <a:t>Images with shoes only vs. shoes with legs</a:t>
            </a:r>
          </a:p>
          <a:p>
            <a:r>
              <a:rPr lang="en-US" dirty="0"/>
              <a:t>Matplotlib</a:t>
            </a:r>
          </a:p>
          <a:p>
            <a:pPr lvl="1"/>
            <a:r>
              <a:rPr lang="en-US" sz="1600" dirty="0"/>
              <a:t>Plot histogram to determine a divide in white space</a:t>
            </a:r>
          </a:p>
          <a:p>
            <a:pPr lvl="2"/>
            <a:r>
              <a:rPr lang="en-US" sz="1400" dirty="0"/>
              <a:t>Using this data, able to separate images: shoes only vs. shoes with legs</a:t>
            </a:r>
          </a:p>
          <a:p>
            <a:pPr lvl="2"/>
            <a:r>
              <a:rPr lang="en-US" sz="1400" dirty="0"/>
              <a:t>Obtained 2564 shoes only images 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0E18C-3CDE-FF45-8805-4CAFE6B7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420" y="184482"/>
            <a:ext cx="1839429" cy="190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B3152-3296-E24D-B37C-42BCE364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50442"/>
            <a:ext cx="4298517" cy="2424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913DF9-1551-AE4E-9A5C-3A6A9E3AFEF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73096" y="3751218"/>
            <a:ext cx="1623521" cy="2217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2944E-7C9F-D543-8D9B-66866646A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117" y="3739026"/>
            <a:ext cx="1589128" cy="22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07C0-7B7E-1A42-841A-15F12902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7451-2276-8146-9D27-0B3A13EB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25579"/>
            <a:ext cx="7315200" cy="5120640"/>
          </a:xfrm>
        </p:spPr>
        <p:txBody>
          <a:bodyPr/>
          <a:lstStyle/>
          <a:p>
            <a:r>
              <a:rPr lang="en-US" dirty="0"/>
              <a:t>Load and process shoes only images</a:t>
            </a:r>
          </a:p>
          <a:p>
            <a:r>
              <a:rPr lang="en-US" dirty="0" err="1"/>
              <a:t>Keras</a:t>
            </a:r>
            <a:r>
              <a:rPr lang="en-US" dirty="0"/>
              <a:t> Applications:</a:t>
            </a:r>
          </a:p>
          <a:p>
            <a:pPr lvl="1"/>
            <a:r>
              <a:rPr lang="en-US" sz="1600" dirty="0"/>
              <a:t>Used the VGG16 model</a:t>
            </a:r>
          </a:p>
          <a:p>
            <a:r>
              <a:rPr lang="en-US" dirty="0"/>
              <a:t>Feed the images through Neural Network</a:t>
            </a:r>
          </a:p>
          <a:p>
            <a:r>
              <a:rPr lang="en-US" dirty="0"/>
              <a:t>Calculate image similarities:</a:t>
            </a:r>
          </a:p>
          <a:p>
            <a:pPr lvl="1"/>
            <a:r>
              <a:rPr lang="en-US" sz="1400" dirty="0"/>
              <a:t>To calculate shoe recommendations: convert feature matrix to similarity matrix by calculating the cosine distance of the features</a:t>
            </a:r>
            <a:endParaRPr lang="en-US" dirty="0"/>
          </a:p>
          <a:p>
            <a:r>
              <a:rPr lang="en-US" dirty="0"/>
              <a:t>Give shoe recommendations!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3E457-5EC0-BE4E-B106-EDCAD5AF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46" y="4124567"/>
            <a:ext cx="3815722" cy="176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2733B-9AF5-6C43-B982-7BCFAC86E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45" y="4124568"/>
            <a:ext cx="3813048" cy="17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80F-8062-584D-B83E-CF45A021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6" y="1123837"/>
            <a:ext cx="3083405" cy="4601183"/>
          </a:xfrm>
        </p:spPr>
        <p:txBody>
          <a:bodyPr/>
          <a:lstStyle/>
          <a:p>
            <a:r>
              <a:rPr lang="en-US" b="1" dirty="0"/>
              <a:t>Future Improvements &amp;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C548-E662-F143-9049-90506994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Deployment:</a:t>
            </a:r>
          </a:p>
          <a:p>
            <a:pPr lvl="1"/>
            <a:r>
              <a:rPr lang="en-US" dirty="0"/>
              <a:t>Be able to take a picture of any shoes and give other similar recommendations</a:t>
            </a:r>
          </a:p>
          <a:p>
            <a:r>
              <a:rPr lang="en-US" dirty="0"/>
              <a:t>Scrape other shoe brands:</a:t>
            </a:r>
          </a:p>
          <a:p>
            <a:pPr lvl="1"/>
            <a:r>
              <a:rPr lang="en-US" dirty="0"/>
              <a:t>Feed more shoe images, more data</a:t>
            </a:r>
          </a:p>
          <a:p>
            <a:r>
              <a:rPr lang="en-US" dirty="0"/>
              <a:t>Scrape shoe metadata</a:t>
            </a:r>
          </a:p>
          <a:p>
            <a:pPr lvl="1"/>
            <a:r>
              <a:rPr lang="en-US" dirty="0"/>
              <a:t>Type of shoe, price range, gender, etc.</a:t>
            </a:r>
          </a:p>
        </p:txBody>
      </p:sp>
    </p:spTree>
    <p:extLst>
      <p:ext uri="{BB962C8B-B14F-4D97-AF65-F5344CB8AC3E}">
        <p14:creationId xmlns:p14="http://schemas.microsoft.com/office/powerpoint/2010/main" val="654117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{21FC8510-EAD8-8C4C-BAD1-066BBBC9D938}tf10001124</Template>
  <TotalTime>410</TotalTime>
  <Words>169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Final Project  Using Neural Networks for  Similarity Shoe Recommendations</vt:lpstr>
      <vt:lpstr>Web Scraping</vt:lpstr>
      <vt:lpstr>Data Clean-up</vt:lpstr>
      <vt:lpstr>Image Classification</vt:lpstr>
      <vt:lpstr>Future Improvements &amp; Steps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KIM</dc:creator>
  <cp:lastModifiedBy>JAMES KIM</cp:lastModifiedBy>
  <cp:revision>36</cp:revision>
  <dcterms:created xsi:type="dcterms:W3CDTF">2019-02-12T17:10:05Z</dcterms:created>
  <dcterms:modified xsi:type="dcterms:W3CDTF">2019-02-13T00:08:13Z</dcterms:modified>
</cp:coreProperties>
</file>