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7" r:id="rId3"/>
    <p:sldId id="276" r:id="rId4"/>
    <p:sldId id="277" r:id="rId5"/>
    <p:sldId id="264" r:id="rId6"/>
    <p:sldId id="265" r:id="rId7"/>
    <p:sldId id="271" r:id="rId8"/>
    <p:sldId id="275" r:id="rId9"/>
    <p:sldId id="270" r:id="rId10"/>
    <p:sldId id="273" r:id="rId11"/>
    <p:sldId id="274" r:id="rId12"/>
    <p:sldId id="272" r:id="rId13"/>
    <p:sldId id="278" r:id="rId14"/>
    <p:sldId id="266" r:id="rId15"/>
    <p:sldId id="268" r:id="rId16"/>
    <p:sldId id="269"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p:restoredTop sz="80136"/>
  </p:normalViewPr>
  <p:slideViewPr>
    <p:cSldViewPr snapToGrid="0">
      <p:cViewPr varScale="1">
        <p:scale>
          <a:sx n="62" d="100"/>
          <a:sy n="62" d="100"/>
        </p:scale>
        <p:origin x="136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7109C-35AB-4CC8-ADE1-E4BA2C40A6EB}"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2CD85-8045-4FE0-BEDB-82B3898CA791}" type="slidenum">
              <a:rPr lang="en-US" smtClean="0"/>
              <a:t>‹#›</a:t>
            </a:fld>
            <a:endParaRPr lang="en-US"/>
          </a:p>
        </p:txBody>
      </p:sp>
    </p:spTree>
    <p:extLst>
      <p:ext uri="{BB962C8B-B14F-4D97-AF65-F5344CB8AC3E}">
        <p14:creationId xmlns:p14="http://schemas.microsoft.com/office/powerpoint/2010/main" val="211437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 – various starting allele frequencies with 1 </a:t>
            </a:r>
            <a:r>
              <a:rPr lang="en-US" dirty="0" err="1"/>
              <a:t>mig</a:t>
            </a:r>
            <a:r>
              <a:rPr lang="en-US" dirty="0"/>
              <a:t> per gen and no migration.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caption - </a:t>
            </a:r>
            <a:r>
              <a:rPr lang="en-US" sz="1200" kern="1200" dirty="0">
                <a:solidFill>
                  <a:schemeClr val="tx1"/>
                </a:solidFill>
                <a:effectLst/>
                <a:latin typeface="+mn-lt"/>
                <a:ea typeface="+mn-ea"/>
                <a:cs typeface="+mn-cs"/>
              </a:rPr>
              <a:t>Figure 1. Change in population demography with various starting allele frequencies (p</a:t>
            </a:r>
            <a:r>
              <a:rPr lang="en-US" sz="1200" kern="1200" baseline="-25000" dirty="0">
                <a:solidFill>
                  <a:schemeClr val="tx1"/>
                </a:solidFill>
                <a:effectLst/>
                <a:latin typeface="+mn-lt"/>
                <a:ea typeface="+mn-ea"/>
                <a:cs typeface="+mn-cs"/>
              </a:rPr>
              <a:t>H</a:t>
            </a:r>
            <a:r>
              <a:rPr lang="en-US" sz="1200" kern="1200" dirty="0">
                <a:solidFill>
                  <a:schemeClr val="tx1"/>
                </a:solidFill>
                <a:effectLst/>
                <a:latin typeface="+mn-lt"/>
                <a:ea typeface="+mn-ea"/>
                <a:cs typeface="+mn-cs"/>
              </a:rPr>
              <a:t> = 0.4, </a:t>
            </a:r>
            <a:r>
              <a:rPr lang="en-US" sz="1200" kern="1200" dirty="0" err="1">
                <a:solidFill>
                  <a:schemeClr val="tx1"/>
                </a:solidFill>
                <a:effectLst/>
                <a:latin typeface="+mn-lt"/>
                <a:ea typeface="+mn-ea"/>
                <a:cs typeface="+mn-cs"/>
              </a:rPr>
              <a:t>p</a:t>
            </a:r>
            <a:r>
              <a:rPr lang="en-US" sz="1200" kern="1200" baseline="-25000" dirty="0" err="1">
                <a:solidFill>
                  <a:schemeClr val="tx1"/>
                </a:solidFill>
                <a:effectLst/>
                <a:latin typeface="+mn-lt"/>
                <a:ea typeface="+mn-ea"/>
                <a:cs typeface="+mn-cs"/>
              </a:rPr>
              <a:t>L</a:t>
            </a:r>
            <a:r>
              <a:rPr lang="en-US" sz="1200" kern="1200" dirty="0">
                <a:solidFill>
                  <a:schemeClr val="tx1"/>
                </a:solidFill>
                <a:effectLst/>
                <a:latin typeface="+mn-lt"/>
                <a:ea typeface="+mn-ea"/>
                <a:cs typeface="+mn-cs"/>
              </a:rPr>
              <a:t> = 0.05) over time in connected and unconnected populations. (A) Proportion of migrant SNPs. (B) Observed heterozygosity. (C)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vs the initialized recipient population. (D)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vs the initialized source population. </a:t>
            </a:r>
          </a:p>
          <a:p>
            <a:endParaRPr lang="en-US" dirty="0"/>
          </a:p>
          <a:p>
            <a:r>
              <a:rPr lang="en-US" dirty="0"/>
              <a:t>In my notes this is proposed Figure 2 (unless you like the overview then I guess it would be 3).</a:t>
            </a:r>
          </a:p>
        </p:txBody>
      </p:sp>
      <p:sp>
        <p:nvSpPr>
          <p:cNvPr id="4" name="Slide Number Placeholder 3"/>
          <p:cNvSpPr>
            <a:spLocks noGrp="1"/>
          </p:cNvSpPr>
          <p:nvPr>
            <p:ph type="sldNum" sz="quarter" idx="5"/>
          </p:nvPr>
        </p:nvSpPr>
        <p:spPr/>
        <p:txBody>
          <a:bodyPr/>
          <a:lstStyle/>
          <a:p>
            <a:fld id="{FE62CD85-8045-4FE0-BEDB-82B3898CA791}" type="slidenum">
              <a:rPr lang="en-US" smtClean="0"/>
              <a:t>1</a:t>
            </a:fld>
            <a:endParaRPr lang="en-US"/>
          </a:p>
        </p:txBody>
      </p:sp>
    </p:spTree>
    <p:extLst>
      <p:ext uri="{BB962C8B-B14F-4D97-AF65-F5344CB8AC3E}">
        <p14:creationId xmlns:p14="http://schemas.microsoft.com/office/powerpoint/2010/main" val="3197231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4. Threatened population.</a:t>
            </a:r>
          </a:p>
        </p:txBody>
      </p:sp>
      <p:sp>
        <p:nvSpPr>
          <p:cNvPr id="4" name="Slide Number Placeholder 3"/>
          <p:cNvSpPr>
            <a:spLocks noGrp="1"/>
          </p:cNvSpPr>
          <p:nvPr>
            <p:ph type="sldNum" sz="quarter" idx="5"/>
          </p:nvPr>
        </p:nvSpPr>
        <p:spPr/>
        <p:txBody>
          <a:bodyPr/>
          <a:lstStyle/>
          <a:p>
            <a:fld id="{FE62CD85-8045-4FE0-BEDB-82B3898CA791}" type="slidenum">
              <a:rPr lang="en-US" smtClean="0"/>
              <a:t>10</a:t>
            </a:fld>
            <a:endParaRPr lang="en-US"/>
          </a:p>
        </p:txBody>
      </p:sp>
    </p:spTree>
    <p:extLst>
      <p:ext uri="{BB962C8B-B14F-4D97-AF65-F5344CB8AC3E}">
        <p14:creationId xmlns:p14="http://schemas.microsoft.com/office/powerpoint/2010/main" val="15143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5. critically endangered population</a:t>
            </a:r>
          </a:p>
        </p:txBody>
      </p:sp>
      <p:sp>
        <p:nvSpPr>
          <p:cNvPr id="4" name="Slide Number Placeholder 3"/>
          <p:cNvSpPr>
            <a:spLocks noGrp="1"/>
          </p:cNvSpPr>
          <p:nvPr>
            <p:ph type="sldNum" sz="quarter" idx="5"/>
          </p:nvPr>
        </p:nvSpPr>
        <p:spPr/>
        <p:txBody>
          <a:bodyPr/>
          <a:lstStyle/>
          <a:p>
            <a:fld id="{FE62CD85-8045-4FE0-BEDB-82B3898CA791}" type="slidenum">
              <a:rPr lang="en-US" smtClean="0"/>
              <a:t>11</a:t>
            </a:fld>
            <a:endParaRPr lang="en-US"/>
          </a:p>
        </p:txBody>
      </p:sp>
    </p:spTree>
    <p:extLst>
      <p:ext uri="{BB962C8B-B14F-4D97-AF65-F5344CB8AC3E}">
        <p14:creationId xmlns:p14="http://schemas.microsoft.com/office/powerpoint/2010/main" val="68199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6. populations with and without (i.e., pop stayed at 1000 </a:t>
            </a:r>
            <a:r>
              <a:rPr lang="en-US" dirty="0" err="1"/>
              <a:t>indv</a:t>
            </a:r>
            <a:r>
              <a:rPr lang="en-US" dirty="0"/>
              <a:t> entire 350 years) bottlenecks with 1 </a:t>
            </a:r>
            <a:r>
              <a:rPr lang="en-US" dirty="0" err="1"/>
              <a:t>mig</a:t>
            </a:r>
            <a:r>
              <a:rPr lang="en-US" dirty="0"/>
              <a:t> per generation and no migration. </a:t>
            </a:r>
          </a:p>
        </p:txBody>
      </p:sp>
      <p:sp>
        <p:nvSpPr>
          <p:cNvPr id="4" name="Slide Number Placeholder 3"/>
          <p:cNvSpPr>
            <a:spLocks noGrp="1"/>
          </p:cNvSpPr>
          <p:nvPr>
            <p:ph type="sldNum" sz="quarter" idx="5"/>
          </p:nvPr>
        </p:nvSpPr>
        <p:spPr/>
        <p:txBody>
          <a:bodyPr/>
          <a:lstStyle/>
          <a:p>
            <a:fld id="{FE62CD85-8045-4FE0-BEDB-82B3898CA791}" type="slidenum">
              <a:rPr lang="en-US" smtClean="0"/>
              <a:t>12</a:t>
            </a:fld>
            <a:endParaRPr lang="en-US"/>
          </a:p>
        </p:txBody>
      </p:sp>
    </p:spTree>
    <p:extLst>
      <p:ext uri="{BB962C8B-B14F-4D97-AF65-F5344CB8AC3E}">
        <p14:creationId xmlns:p14="http://schemas.microsoft.com/office/powerpoint/2010/main" val="92211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visualize how migrant ancestry and LRS are related, if at all.</a:t>
            </a:r>
          </a:p>
        </p:txBody>
      </p:sp>
      <p:sp>
        <p:nvSpPr>
          <p:cNvPr id="4" name="Slide Number Placeholder 3"/>
          <p:cNvSpPr>
            <a:spLocks noGrp="1"/>
          </p:cNvSpPr>
          <p:nvPr>
            <p:ph type="sldNum" sz="quarter" idx="5"/>
          </p:nvPr>
        </p:nvSpPr>
        <p:spPr/>
        <p:txBody>
          <a:bodyPr/>
          <a:lstStyle/>
          <a:p>
            <a:fld id="{FE62CD85-8045-4FE0-BEDB-82B3898CA791}" type="slidenum">
              <a:rPr lang="en-US" smtClean="0"/>
              <a:t>14</a:t>
            </a:fld>
            <a:endParaRPr lang="en-US"/>
          </a:p>
        </p:txBody>
      </p:sp>
    </p:spTree>
    <p:extLst>
      <p:ext uri="{BB962C8B-B14F-4D97-AF65-F5344CB8AC3E}">
        <p14:creationId xmlns:p14="http://schemas.microsoft.com/office/powerpoint/2010/main" val="302863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 various IUCN extinction risks with 1 </a:t>
            </a:r>
            <a:r>
              <a:rPr lang="en-US" dirty="0" err="1"/>
              <a:t>mig</a:t>
            </a:r>
            <a:r>
              <a:rPr lang="en-US" dirty="0"/>
              <a:t> per gen and no migration.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caption - </a:t>
            </a:r>
            <a:r>
              <a:rPr lang="en-US" sz="1200" kern="1200" dirty="0">
                <a:solidFill>
                  <a:schemeClr val="tx1"/>
                </a:solidFill>
                <a:effectLst/>
                <a:latin typeface="+mn-lt"/>
                <a:ea typeface="+mn-ea"/>
                <a:cs typeface="+mn-cs"/>
              </a:rPr>
              <a:t>Figure 2. Change in population demography measures in populations of various extinction risk categories over time. (A) Census population size. (B) Proportion of migrant derived SNPs. Observed heterozygosity of neutral SNPs (C) in the absence of migration and (D) when connected with one migrant per generation.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as compared to the initialized recipient population (E) without and (F) with migration.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as compared to the initialized source population (G) without and (H) with migration.</a:t>
            </a:r>
          </a:p>
          <a:p>
            <a:endParaRPr lang="en-US" dirty="0"/>
          </a:p>
          <a:p>
            <a:r>
              <a:rPr lang="en-US" dirty="0"/>
              <a:t>IUCN has colors for categories, should we use those? https://</a:t>
            </a:r>
            <a:r>
              <a:rPr lang="en-US" dirty="0" err="1"/>
              <a:t>www.iucnredlist.org</a:t>
            </a:r>
            <a:r>
              <a:rPr lang="en-US" dirty="0"/>
              <a:t>/about/faqs#What%20is%20The%20IUCN%20Red%20List </a:t>
            </a:r>
          </a:p>
        </p:txBody>
      </p:sp>
      <p:sp>
        <p:nvSpPr>
          <p:cNvPr id="4" name="Slide Number Placeholder 3"/>
          <p:cNvSpPr>
            <a:spLocks noGrp="1"/>
          </p:cNvSpPr>
          <p:nvPr>
            <p:ph type="sldNum" sz="quarter" idx="5"/>
          </p:nvPr>
        </p:nvSpPr>
        <p:spPr/>
        <p:txBody>
          <a:bodyPr/>
          <a:lstStyle/>
          <a:p>
            <a:fld id="{FE62CD85-8045-4FE0-BEDB-82B3898CA791}" type="slidenum">
              <a:rPr lang="en-US" smtClean="0"/>
              <a:t>2</a:t>
            </a:fld>
            <a:endParaRPr lang="en-US"/>
          </a:p>
        </p:txBody>
      </p:sp>
    </p:spTree>
    <p:extLst>
      <p:ext uri="{BB962C8B-B14F-4D97-AF65-F5344CB8AC3E}">
        <p14:creationId xmlns:p14="http://schemas.microsoft.com/office/powerpoint/2010/main" val="267856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(A-D) – a bulk migration with various IUCN extinction risk categories.</a:t>
            </a:r>
          </a:p>
        </p:txBody>
      </p:sp>
      <p:sp>
        <p:nvSpPr>
          <p:cNvPr id="4" name="Slide Number Placeholder 3"/>
          <p:cNvSpPr>
            <a:spLocks noGrp="1"/>
          </p:cNvSpPr>
          <p:nvPr>
            <p:ph type="sldNum" sz="quarter" idx="5"/>
          </p:nvPr>
        </p:nvSpPr>
        <p:spPr/>
        <p:txBody>
          <a:bodyPr/>
          <a:lstStyle/>
          <a:p>
            <a:fld id="{FE62CD85-8045-4FE0-BEDB-82B3898CA791}" type="slidenum">
              <a:rPr lang="en-US" smtClean="0"/>
              <a:t>3</a:t>
            </a:fld>
            <a:endParaRPr lang="en-US"/>
          </a:p>
        </p:txBody>
      </p:sp>
    </p:spTree>
    <p:extLst>
      <p:ext uri="{BB962C8B-B14F-4D97-AF65-F5344CB8AC3E}">
        <p14:creationId xmlns:p14="http://schemas.microsoft.com/office/powerpoint/2010/main" val="403409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 (E-H) – 4 assisted migrations with various IUCN extinction risk categories.</a:t>
            </a:r>
          </a:p>
          <a:p>
            <a:endParaRPr lang="en-US" dirty="0"/>
          </a:p>
          <a:p>
            <a:r>
              <a:rPr lang="en-US" sz="1200" kern="1200" dirty="0">
                <a:solidFill>
                  <a:schemeClr val="tx1"/>
                </a:solidFill>
                <a:effectLst/>
                <a:latin typeface="+mn-lt"/>
                <a:ea typeface="+mn-ea"/>
                <a:cs typeface="+mn-cs"/>
              </a:rPr>
              <a:t>Figure 3. Change in population demography responses to bulk and frequent assisted migration events. (A,E) proportion of migrant SNPs (B,F) observed heterozygosity (C,G)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(D,H)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vs source population.</a:t>
            </a:r>
            <a:r>
              <a:rPr lang="en-US" dirty="0">
                <a:effectLst/>
              </a:rPr>
              <a:t> </a:t>
            </a:r>
          </a:p>
          <a:p>
            <a:endParaRPr lang="en-US" dirty="0">
              <a:effectLst/>
            </a:endParaRPr>
          </a:p>
          <a:p>
            <a:r>
              <a:rPr lang="en-US" dirty="0">
                <a:effectLst/>
              </a:rPr>
              <a:t>I think these should be organized by the three IUCN categories (or four if we keep the fourth). I think the most novel part of your work here is the differences between the migration within those categories, but it is so hard to compare with the setup you have here. I scrawled it out in pencil, under proposed figure 4.</a:t>
            </a:r>
          </a:p>
          <a:p>
            <a:endParaRPr lang="en-US" dirty="0">
              <a:effectLst/>
            </a:endParaRPr>
          </a:p>
          <a:p>
            <a:r>
              <a:rPr lang="en-US" dirty="0">
                <a:effectLst/>
              </a:rPr>
              <a:t>Perhaps we keep these as supplementary? </a:t>
            </a:r>
            <a:endParaRPr lang="en-US" dirty="0"/>
          </a:p>
        </p:txBody>
      </p:sp>
      <p:sp>
        <p:nvSpPr>
          <p:cNvPr id="4" name="Slide Number Placeholder 3"/>
          <p:cNvSpPr>
            <a:spLocks noGrp="1"/>
          </p:cNvSpPr>
          <p:nvPr>
            <p:ph type="sldNum" sz="quarter" idx="5"/>
          </p:nvPr>
        </p:nvSpPr>
        <p:spPr/>
        <p:txBody>
          <a:bodyPr/>
          <a:lstStyle/>
          <a:p>
            <a:fld id="{FE62CD85-8045-4FE0-BEDB-82B3898CA791}" type="slidenum">
              <a:rPr lang="en-US" smtClean="0"/>
              <a:t>4</a:t>
            </a:fld>
            <a:endParaRPr lang="en-US"/>
          </a:p>
        </p:txBody>
      </p:sp>
    </p:spTree>
    <p:extLst>
      <p:ext uri="{BB962C8B-B14F-4D97-AF65-F5344CB8AC3E}">
        <p14:creationId xmlns:p14="http://schemas.microsoft.com/office/powerpoint/2010/main" val="959192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 – timing of migration events – before or after habitat restoration – in an endangered population.</a:t>
            </a:r>
          </a:p>
        </p:txBody>
      </p:sp>
      <p:sp>
        <p:nvSpPr>
          <p:cNvPr id="4" name="Slide Number Placeholder 3"/>
          <p:cNvSpPr>
            <a:spLocks noGrp="1"/>
          </p:cNvSpPr>
          <p:nvPr>
            <p:ph type="sldNum" sz="quarter" idx="5"/>
          </p:nvPr>
        </p:nvSpPr>
        <p:spPr/>
        <p:txBody>
          <a:bodyPr/>
          <a:lstStyle/>
          <a:p>
            <a:fld id="{FE62CD85-8045-4FE0-BEDB-82B3898CA791}" type="slidenum">
              <a:rPr lang="en-US" smtClean="0"/>
              <a:t>5</a:t>
            </a:fld>
            <a:endParaRPr lang="en-US"/>
          </a:p>
        </p:txBody>
      </p:sp>
    </p:spTree>
    <p:extLst>
      <p:ext uri="{BB962C8B-B14F-4D97-AF65-F5344CB8AC3E}">
        <p14:creationId xmlns:p14="http://schemas.microsoft.com/office/powerpoint/2010/main" val="2067207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 various migration rates in an endangered population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Old caption: </a:t>
            </a:r>
            <a:r>
              <a:rPr lang="en-US" sz="1200" kern="1200" dirty="0">
                <a:solidFill>
                  <a:schemeClr val="tx1"/>
                </a:solidFill>
                <a:effectLst/>
                <a:latin typeface="+mn-lt"/>
                <a:ea typeface="+mn-ea"/>
                <a:cs typeface="+mn-cs"/>
              </a:rPr>
              <a:t>Figure 5. Change in population demography with assisted migration strategies over time. (A) Proportion of alleles with migrant ancestry. (B) Observed heterozygosity of putatively neutral SNPs. (C)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as compared to the initialized recipient population. (D) </a:t>
            </a:r>
            <a:r>
              <a:rPr lang="en-US" sz="1200" kern="1200" dirty="0" err="1">
                <a:solidFill>
                  <a:schemeClr val="tx1"/>
                </a:solidFill>
                <a:effectLst/>
                <a:latin typeface="+mn-lt"/>
                <a:ea typeface="+mn-ea"/>
                <a:cs typeface="+mn-cs"/>
              </a:rPr>
              <a:t>Fst</a:t>
            </a:r>
            <a:r>
              <a:rPr lang="en-US" sz="1200" kern="1200" dirty="0">
                <a:solidFill>
                  <a:schemeClr val="tx1"/>
                </a:solidFill>
                <a:effectLst/>
                <a:latin typeface="+mn-lt"/>
                <a:ea typeface="+mn-ea"/>
                <a:cs typeface="+mn-cs"/>
              </a:rPr>
              <a:t> as compared to the initialized source population.</a:t>
            </a:r>
          </a:p>
          <a:p>
            <a:endParaRPr lang="en-US" dirty="0"/>
          </a:p>
          <a:p>
            <a:r>
              <a:rPr lang="en-US" dirty="0"/>
              <a:t>Really, this gets folded into new figure 4.</a:t>
            </a:r>
          </a:p>
        </p:txBody>
      </p:sp>
      <p:sp>
        <p:nvSpPr>
          <p:cNvPr id="4" name="Slide Number Placeholder 3"/>
          <p:cNvSpPr>
            <a:spLocks noGrp="1"/>
          </p:cNvSpPr>
          <p:nvPr>
            <p:ph type="sldNum" sz="quarter" idx="5"/>
          </p:nvPr>
        </p:nvSpPr>
        <p:spPr/>
        <p:txBody>
          <a:bodyPr/>
          <a:lstStyle/>
          <a:p>
            <a:fld id="{FE62CD85-8045-4FE0-BEDB-82B3898CA791}" type="slidenum">
              <a:rPr lang="en-US" smtClean="0"/>
              <a:t>6</a:t>
            </a:fld>
            <a:endParaRPr lang="en-US"/>
          </a:p>
        </p:txBody>
      </p:sp>
    </p:spTree>
    <p:extLst>
      <p:ext uri="{BB962C8B-B14F-4D97-AF65-F5344CB8AC3E}">
        <p14:creationId xmlns:p14="http://schemas.microsoft.com/office/powerpoint/2010/main" val="817696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1. migrants not preferentially chosen in an endangered population. </a:t>
            </a:r>
          </a:p>
        </p:txBody>
      </p:sp>
      <p:sp>
        <p:nvSpPr>
          <p:cNvPr id="4" name="Slide Number Placeholder 3"/>
          <p:cNvSpPr>
            <a:spLocks noGrp="1"/>
          </p:cNvSpPr>
          <p:nvPr>
            <p:ph type="sldNum" sz="quarter" idx="5"/>
          </p:nvPr>
        </p:nvSpPr>
        <p:spPr/>
        <p:txBody>
          <a:bodyPr/>
          <a:lstStyle/>
          <a:p>
            <a:fld id="{FE62CD85-8045-4FE0-BEDB-82B3898CA791}" type="slidenum">
              <a:rPr lang="en-US" smtClean="0"/>
              <a:t>7</a:t>
            </a:fld>
            <a:endParaRPr lang="en-US"/>
          </a:p>
        </p:txBody>
      </p:sp>
    </p:spTree>
    <p:extLst>
      <p:ext uri="{BB962C8B-B14F-4D97-AF65-F5344CB8AC3E}">
        <p14:creationId xmlns:p14="http://schemas.microsoft.com/office/powerpoint/2010/main" val="198607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2. Prop pops that survived in a critically endangered </a:t>
            </a:r>
            <a:r>
              <a:rPr lang="en-US" dirty="0" err="1"/>
              <a:t>sp</a:t>
            </a:r>
            <a:endParaRPr lang="en-US" dirty="0"/>
          </a:p>
        </p:txBody>
      </p:sp>
      <p:sp>
        <p:nvSpPr>
          <p:cNvPr id="4" name="Slide Number Placeholder 3"/>
          <p:cNvSpPr>
            <a:spLocks noGrp="1"/>
          </p:cNvSpPr>
          <p:nvPr>
            <p:ph type="sldNum" sz="quarter" idx="5"/>
          </p:nvPr>
        </p:nvSpPr>
        <p:spPr/>
        <p:txBody>
          <a:bodyPr/>
          <a:lstStyle/>
          <a:p>
            <a:fld id="{FE62CD85-8045-4FE0-BEDB-82B3898CA791}" type="slidenum">
              <a:rPr lang="en-US" smtClean="0"/>
              <a:t>8</a:t>
            </a:fld>
            <a:endParaRPr lang="en-US"/>
          </a:p>
        </p:txBody>
      </p:sp>
    </p:spTree>
    <p:extLst>
      <p:ext uri="{BB962C8B-B14F-4D97-AF65-F5344CB8AC3E}">
        <p14:creationId xmlns:p14="http://schemas.microsoft.com/office/powerpoint/2010/main" val="206934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 Fig 3. vulnerable population</a:t>
            </a:r>
          </a:p>
        </p:txBody>
      </p:sp>
      <p:sp>
        <p:nvSpPr>
          <p:cNvPr id="4" name="Slide Number Placeholder 3"/>
          <p:cNvSpPr>
            <a:spLocks noGrp="1"/>
          </p:cNvSpPr>
          <p:nvPr>
            <p:ph type="sldNum" sz="quarter" idx="5"/>
          </p:nvPr>
        </p:nvSpPr>
        <p:spPr/>
        <p:txBody>
          <a:bodyPr/>
          <a:lstStyle/>
          <a:p>
            <a:fld id="{FE62CD85-8045-4FE0-BEDB-82B3898CA791}" type="slidenum">
              <a:rPr lang="en-US" smtClean="0"/>
              <a:t>9</a:t>
            </a:fld>
            <a:endParaRPr lang="en-US"/>
          </a:p>
        </p:txBody>
      </p:sp>
    </p:spTree>
    <p:extLst>
      <p:ext uri="{BB962C8B-B14F-4D97-AF65-F5344CB8AC3E}">
        <p14:creationId xmlns:p14="http://schemas.microsoft.com/office/powerpoint/2010/main" val="60360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BB3C-78D7-4089-51CB-479FBA7B1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77CAB7-1F9A-830E-AD00-FFD874F38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026BE-38C4-BA47-2703-C67A86E4BDCA}"/>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5CC5411E-6B7B-60CB-7C5E-4ED4878D3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DA76E-C6D7-4EEC-49A2-D01AA808B5DB}"/>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14871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7CC0-5518-F1FF-BF7C-66BA28A9C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8E98E1-499E-5BF8-8AB8-23756F82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5F4E0-14EB-9A6C-8CE7-7BED501311AB}"/>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904DDDE3-6298-1EE3-5EF0-A9C11A133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5212A-0B7A-3EE6-27DD-8970EFD4CB34}"/>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328028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BD39D-EC79-98AB-B36B-0D6A03985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B8C125-0669-F64F-9D81-05D69D31AC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6F775-B8CC-8CAB-CFF5-7B8348B5C8FF}"/>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4D6D533C-47FE-48B1-C315-1B623145D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6B5B4-C30F-40CC-79A9-53D42DB442C0}"/>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23657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BE4A-2396-DA11-3B50-2E2203C26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99E00-8297-92BA-C9BB-18E838F97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B1FF3-F751-C499-EF4F-712275EB843D}"/>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FFD3877E-A9D0-38E6-6AF9-5CAB59EA6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0794E-1CF8-F443-3F9E-6223101D9640}"/>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51502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4677-62A2-EEA2-2EFC-EE2D048CB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7419FB-A5D6-7DA6-7255-243AE8F24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4512C-4BB6-36BB-8053-A0D9A3E96ED7}"/>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83CC183A-93E4-B29D-5C0C-6F6AC1B3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33C57-ACA7-8270-182C-9D8303542510}"/>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24198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432C-F439-E3CF-84A8-E198B4E12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1EEF3-4AC1-1890-3DD9-1707AEEA4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58FA6-8813-5EB7-35BF-BDD44A6B5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1E53B9-4AF7-3B00-3334-B51041BE6ECA}"/>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6" name="Footer Placeholder 5">
            <a:extLst>
              <a:ext uri="{FF2B5EF4-FFF2-40B4-BE49-F238E27FC236}">
                <a16:creationId xmlns:a16="http://schemas.microsoft.com/office/drawing/2014/main" id="{989E3225-BA20-E446-1E6B-F082FFAAA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08B6D-9782-E739-1050-92DDB966017A}"/>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40078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BF0E-1F53-2E1C-3ADD-FA0773B9BD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82F03-CE82-1865-61B6-A5D6DB7D9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9B9906-91B4-1AEA-852F-2C774105A2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B55FC3-450B-A301-C211-D3FE38261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85064B-2055-C8F7-11D1-5785130819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154901-4D81-6C40-25FC-85A78C18FD77}"/>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8" name="Footer Placeholder 7">
            <a:extLst>
              <a:ext uri="{FF2B5EF4-FFF2-40B4-BE49-F238E27FC236}">
                <a16:creationId xmlns:a16="http://schemas.microsoft.com/office/drawing/2014/main" id="{8420134D-A3B9-E793-6112-DC0773503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D23C2B-E500-31EF-9624-2277CF7B53B0}"/>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28287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6EF8-8797-CEA2-5261-9A3E496ED5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1055F0-3536-C7E4-D4E9-98B1B33A2867}"/>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4" name="Footer Placeholder 3">
            <a:extLst>
              <a:ext uri="{FF2B5EF4-FFF2-40B4-BE49-F238E27FC236}">
                <a16:creationId xmlns:a16="http://schemas.microsoft.com/office/drawing/2014/main" id="{99A5B57C-FA6F-5355-248D-6DB8CC208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E0C6ED-3140-C627-CD93-A6E11E525D62}"/>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49100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84642-2562-5F94-3B70-2081B6EEB9BA}"/>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3" name="Footer Placeholder 2">
            <a:extLst>
              <a:ext uri="{FF2B5EF4-FFF2-40B4-BE49-F238E27FC236}">
                <a16:creationId xmlns:a16="http://schemas.microsoft.com/office/drawing/2014/main" id="{A25F1B27-EFC9-294A-B1A6-B1B80B67F5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4BE893-50FF-DCC7-9D10-4ACCF7829062}"/>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123471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CB23F-26D5-94FF-7378-2150E9E19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3B696-54F9-BD38-6DBD-2E6937BC1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28419B-8543-1243-B113-4E2B39479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C4405F-724E-6515-A410-727BAED42F6A}"/>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6" name="Footer Placeholder 5">
            <a:extLst>
              <a:ext uri="{FF2B5EF4-FFF2-40B4-BE49-F238E27FC236}">
                <a16:creationId xmlns:a16="http://schemas.microsoft.com/office/drawing/2014/main" id="{ACE08C91-68A1-7F70-AD18-3210A40D8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669E2F-A1B8-0A03-5047-6DB0E217AC34}"/>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42684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7D98-DAD8-DA9C-F9DB-CD2BF7882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77B5B5-3D70-6381-92A1-38A861280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7234EC-6C65-D556-5852-3D9BFF541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A2527-B2AC-63BA-B7C0-79FDE19CFFFB}"/>
              </a:ext>
            </a:extLst>
          </p:cNvPr>
          <p:cNvSpPr>
            <a:spLocks noGrp="1"/>
          </p:cNvSpPr>
          <p:nvPr>
            <p:ph type="dt" sz="half" idx="10"/>
          </p:nvPr>
        </p:nvSpPr>
        <p:spPr/>
        <p:txBody>
          <a:bodyPr/>
          <a:lstStyle/>
          <a:p>
            <a:fld id="{AC14397A-F73A-4DD4-868D-AEFFDEB1E28B}" type="datetimeFigureOut">
              <a:rPr lang="en-US" smtClean="0"/>
              <a:t>7/4/2023</a:t>
            </a:fld>
            <a:endParaRPr lang="en-US"/>
          </a:p>
        </p:txBody>
      </p:sp>
      <p:sp>
        <p:nvSpPr>
          <p:cNvPr id="6" name="Footer Placeholder 5">
            <a:extLst>
              <a:ext uri="{FF2B5EF4-FFF2-40B4-BE49-F238E27FC236}">
                <a16:creationId xmlns:a16="http://schemas.microsoft.com/office/drawing/2014/main" id="{6D2B1DDA-DE3C-28F6-680B-5270C6B24E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0D18F-B944-BAEF-E463-902FC39CB7FB}"/>
              </a:ext>
            </a:extLst>
          </p:cNvPr>
          <p:cNvSpPr>
            <a:spLocks noGrp="1"/>
          </p:cNvSpPr>
          <p:nvPr>
            <p:ph type="sldNum" sz="quarter" idx="12"/>
          </p:nvPr>
        </p:nvSpPr>
        <p:spPr/>
        <p:txBody>
          <a:bodyPr/>
          <a:lstStyle/>
          <a:p>
            <a:fld id="{1CFF8590-EF0E-4E30-9FB9-6E9465BC45EF}" type="slidenum">
              <a:rPr lang="en-US" smtClean="0"/>
              <a:t>‹#›</a:t>
            </a:fld>
            <a:endParaRPr lang="en-US"/>
          </a:p>
        </p:txBody>
      </p:sp>
    </p:spTree>
    <p:extLst>
      <p:ext uri="{BB962C8B-B14F-4D97-AF65-F5344CB8AC3E}">
        <p14:creationId xmlns:p14="http://schemas.microsoft.com/office/powerpoint/2010/main" val="294065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C94A2-40F7-B96C-4F93-0178E20EE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BDBD3-52F6-04C5-3851-7F20514AE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B9812-B9B2-DAC5-D8FC-2FAB3318B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4397A-F73A-4DD4-868D-AEFFDEB1E28B}" type="datetimeFigureOut">
              <a:rPr lang="en-US" smtClean="0"/>
              <a:t>7/4/2023</a:t>
            </a:fld>
            <a:endParaRPr lang="en-US"/>
          </a:p>
        </p:txBody>
      </p:sp>
      <p:sp>
        <p:nvSpPr>
          <p:cNvPr id="5" name="Footer Placeholder 4">
            <a:extLst>
              <a:ext uri="{FF2B5EF4-FFF2-40B4-BE49-F238E27FC236}">
                <a16:creationId xmlns:a16="http://schemas.microsoft.com/office/drawing/2014/main" id="{3DDE330A-7187-DFF5-BE0A-1CE4283E1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2DDA26-AD15-EDCF-9F17-4E323E9AE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F8590-EF0E-4E30-9FB9-6E9465BC45EF}" type="slidenum">
              <a:rPr lang="en-US" smtClean="0"/>
              <a:t>‹#›</a:t>
            </a:fld>
            <a:endParaRPr lang="en-US"/>
          </a:p>
        </p:txBody>
      </p:sp>
    </p:spTree>
    <p:extLst>
      <p:ext uri="{BB962C8B-B14F-4D97-AF65-F5344CB8AC3E}">
        <p14:creationId xmlns:p14="http://schemas.microsoft.com/office/powerpoint/2010/main" val="379031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0.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5.png"/><Relationship Id="rId7"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F58246-138A-90B4-6375-665D382859DD}"/>
              </a:ext>
            </a:extLst>
          </p:cNvPr>
          <p:cNvPicPr>
            <a:picLocks noChangeAspect="1"/>
          </p:cNvPicPr>
          <p:nvPr/>
        </p:nvPicPr>
        <p:blipFill>
          <a:blip r:embed="rId3"/>
          <a:stretch>
            <a:fillRect/>
          </a:stretch>
        </p:blipFill>
        <p:spPr>
          <a:xfrm>
            <a:off x="3180784" y="3249391"/>
            <a:ext cx="2915216" cy="3256843"/>
          </a:xfrm>
          <a:prstGeom prst="rect">
            <a:avLst/>
          </a:prstGeom>
        </p:spPr>
      </p:pic>
      <p:pic>
        <p:nvPicPr>
          <p:cNvPr id="11" name="Picture 10">
            <a:extLst>
              <a:ext uri="{FF2B5EF4-FFF2-40B4-BE49-F238E27FC236}">
                <a16:creationId xmlns:a16="http://schemas.microsoft.com/office/drawing/2014/main" id="{C7AF9E2B-5625-D03A-4107-6E88270382A8}"/>
              </a:ext>
            </a:extLst>
          </p:cNvPr>
          <p:cNvPicPr>
            <a:picLocks noChangeAspect="1"/>
          </p:cNvPicPr>
          <p:nvPr/>
        </p:nvPicPr>
        <p:blipFill>
          <a:blip r:embed="rId4"/>
          <a:stretch>
            <a:fillRect/>
          </a:stretch>
        </p:blipFill>
        <p:spPr>
          <a:xfrm>
            <a:off x="6096000" y="3249391"/>
            <a:ext cx="2915216" cy="3256843"/>
          </a:xfrm>
          <a:prstGeom prst="rect">
            <a:avLst/>
          </a:prstGeom>
        </p:spPr>
      </p:pic>
      <p:pic>
        <p:nvPicPr>
          <p:cNvPr id="13" name="Picture 12">
            <a:extLst>
              <a:ext uri="{FF2B5EF4-FFF2-40B4-BE49-F238E27FC236}">
                <a16:creationId xmlns:a16="http://schemas.microsoft.com/office/drawing/2014/main" id="{3F9F69DB-80B8-3DEC-DA91-EC5C5DBE4CDE}"/>
              </a:ext>
            </a:extLst>
          </p:cNvPr>
          <p:cNvPicPr>
            <a:picLocks noChangeAspect="1"/>
          </p:cNvPicPr>
          <p:nvPr/>
        </p:nvPicPr>
        <p:blipFill>
          <a:blip r:embed="rId5"/>
          <a:stretch>
            <a:fillRect/>
          </a:stretch>
        </p:blipFill>
        <p:spPr>
          <a:xfrm>
            <a:off x="6096000" y="-7452"/>
            <a:ext cx="2915216" cy="3256843"/>
          </a:xfrm>
          <a:prstGeom prst="rect">
            <a:avLst/>
          </a:prstGeom>
        </p:spPr>
      </p:pic>
      <p:pic>
        <p:nvPicPr>
          <p:cNvPr id="15" name="Picture 14">
            <a:extLst>
              <a:ext uri="{FF2B5EF4-FFF2-40B4-BE49-F238E27FC236}">
                <a16:creationId xmlns:a16="http://schemas.microsoft.com/office/drawing/2014/main" id="{A5F2A09D-9497-7810-CB0B-22E6D3B28324}"/>
              </a:ext>
            </a:extLst>
          </p:cNvPr>
          <p:cNvPicPr>
            <a:picLocks noChangeAspect="1"/>
          </p:cNvPicPr>
          <p:nvPr/>
        </p:nvPicPr>
        <p:blipFill>
          <a:blip r:embed="rId6"/>
          <a:stretch>
            <a:fillRect/>
          </a:stretch>
        </p:blipFill>
        <p:spPr>
          <a:xfrm>
            <a:off x="3180784" y="-7453"/>
            <a:ext cx="2915216" cy="3256843"/>
          </a:xfrm>
          <a:prstGeom prst="rect">
            <a:avLst/>
          </a:prstGeom>
        </p:spPr>
      </p:pic>
    </p:spTree>
    <p:extLst>
      <p:ext uri="{BB962C8B-B14F-4D97-AF65-F5344CB8AC3E}">
        <p14:creationId xmlns:p14="http://schemas.microsoft.com/office/powerpoint/2010/main" val="250716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8B3D63-3E3A-85E3-5F2A-BA4A67B2A8DD}"/>
              </a:ext>
            </a:extLst>
          </p:cNvPr>
          <p:cNvPicPr>
            <a:picLocks noChangeAspect="1"/>
          </p:cNvPicPr>
          <p:nvPr/>
        </p:nvPicPr>
        <p:blipFill>
          <a:blip r:embed="rId3"/>
          <a:stretch>
            <a:fillRect/>
          </a:stretch>
        </p:blipFill>
        <p:spPr>
          <a:xfrm>
            <a:off x="5886449" y="3429000"/>
            <a:ext cx="3095625" cy="2852831"/>
          </a:xfrm>
          <a:prstGeom prst="rect">
            <a:avLst/>
          </a:prstGeom>
        </p:spPr>
      </p:pic>
      <p:pic>
        <p:nvPicPr>
          <p:cNvPr id="7" name="Picture 6">
            <a:extLst>
              <a:ext uri="{FF2B5EF4-FFF2-40B4-BE49-F238E27FC236}">
                <a16:creationId xmlns:a16="http://schemas.microsoft.com/office/drawing/2014/main" id="{F9B23F3F-D47C-4849-9456-7C08B3D6D721}"/>
              </a:ext>
            </a:extLst>
          </p:cNvPr>
          <p:cNvPicPr>
            <a:picLocks noChangeAspect="1"/>
          </p:cNvPicPr>
          <p:nvPr/>
        </p:nvPicPr>
        <p:blipFill>
          <a:blip r:embed="rId4"/>
          <a:stretch>
            <a:fillRect/>
          </a:stretch>
        </p:blipFill>
        <p:spPr>
          <a:xfrm>
            <a:off x="2533649" y="3389218"/>
            <a:ext cx="3095626" cy="2852832"/>
          </a:xfrm>
          <a:prstGeom prst="rect">
            <a:avLst/>
          </a:prstGeom>
        </p:spPr>
      </p:pic>
      <p:pic>
        <p:nvPicPr>
          <p:cNvPr id="9" name="Picture 8">
            <a:extLst>
              <a:ext uri="{FF2B5EF4-FFF2-40B4-BE49-F238E27FC236}">
                <a16:creationId xmlns:a16="http://schemas.microsoft.com/office/drawing/2014/main" id="{F31620D6-42F2-5C0E-311E-ABE2CAF08BB4}"/>
              </a:ext>
            </a:extLst>
          </p:cNvPr>
          <p:cNvPicPr>
            <a:picLocks noChangeAspect="1"/>
          </p:cNvPicPr>
          <p:nvPr/>
        </p:nvPicPr>
        <p:blipFill>
          <a:blip r:embed="rId5"/>
          <a:stretch>
            <a:fillRect/>
          </a:stretch>
        </p:blipFill>
        <p:spPr>
          <a:xfrm>
            <a:off x="2533649" y="536386"/>
            <a:ext cx="3095626" cy="2852832"/>
          </a:xfrm>
          <a:prstGeom prst="rect">
            <a:avLst/>
          </a:prstGeom>
        </p:spPr>
      </p:pic>
      <p:pic>
        <p:nvPicPr>
          <p:cNvPr id="11" name="Picture 10">
            <a:extLst>
              <a:ext uri="{FF2B5EF4-FFF2-40B4-BE49-F238E27FC236}">
                <a16:creationId xmlns:a16="http://schemas.microsoft.com/office/drawing/2014/main" id="{FBB9DC0B-2EB6-B2B4-49FD-2B35ACCF0AE9}"/>
              </a:ext>
            </a:extLst>
          </p:cNvPr>
          <p:cNvPicPr>
            <a:picLocks noChangeAspect="1"/>
          </p:cNvPicPr>
          <p:nvPr/>
        </p:nvPicPr>
        <p:blipFill>
          <a:blip r:embed="rId6"/>
          <a:stretch>
            <a:fillRect/>
          </a:stretch>
        </p:blipFill>
        <p:spPr>
          <a:xfrm>
            <a:off x="5886447" y="536385"/>
            <a:ext cx="3095627" cy="2852833"/>
          </a:xfrm>
          <a:prstGeom prst="rect">
            <a:avLst/>
          </a:prstGeom>
        </p:spPr>
      </p:pic>
    </p:spTree>
    <p:extLst>
      <p:ext uri="{BB962C8B-B14F-4D97-AF65-F5344CB8AC3E}">
        <p14:creationId xmlns:p14="http://schemas.microsoft.com/office/powerpoint/2010/main" val="145613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4E891F5-5141-F54D-4111-5D677420A0C0}"/>
              </a:ext>
            </a:extLst>
          </p:cNvPr>
          <p:cNvPicPr>
            <a:picLocks noChangeAspect="1"/>
          </p:cNvPicPr>
          <p:nvPr/>
        </p:nvPicPr>
        <p:blipFill>
          <a:blip r:embed="rId3"/>
          <a:stretch>
            <a:fillRect/>
          </a:stretch>
        </p:blipFill>
        <p:spPr>
          <a:xfrm>
            <a:off x="2295525" y="103879"/>
            <a:ext cx="3600450" cy="3325121"/>
          </a:xfrm>
          <a:prstGeom prst="rect">
            <a:avLst/>
          </a:prstGeom>
        </p:spPr>
      </p:pic>
      <p:pic>
        <p:nvPicPr>
          <p:cNvPr id="15" name="Picture 14">
            <a:extLst>
              <a:ext uri="{FF2B5EF4-FFF2-40B4-BE49-F238E27FC236}">
                <a16:creationId xmlns:a16="http://schemas.microsoft.com/office/drawing/2014/main" id="{9A777717-6702-E9B0-4CE7-35759130738C}"/>
              </a:ext>
            </a:extLst>
          </p:cNvPr>
          <p:cNvPicPr>
            <a:picLocks noChangeAspect="1"/>
          </p:cNvPicPr>
          <p:nvPr/>
        </p:nvPicPr>
        <p:blipFill>
          <a:blip r:embed="rId4"/>
          <a:stretch>
            <a:fillRect/>
          </a:stretch>
        </p:blipFill>
        <p:spPr>
          <a:xfrm>
            <a:off x="6296027" y="3328090"/>
            <a:ext cx="3600451" cy="3325122"/>
          </a:xfrm>
          <a:prstGeom prst="rect">
            <a:avLst/>
          </a:prstGeom>
        </p:spPr>
      </p:pic>
      <p:pic>
        <p:nvPicPr>
          <p:cNvPr id="17" name="Picture 16">
            <a:extLst>
              <a:ext uri="{FF2B5EF4-FFF2-40B4-BE49-F238E27FC236}">
                <a16:creationId xmlns:a16="http://schemas.microsoft.com/office/drawing/2014/main" id="{701A94D0-C75D-23EC-3554-59AD71A2B2E6}"/>
              </a:ext>
            </a:extLst>
          </p:cNvPr>
          <p:cNvPicPr>
            <a:picLocks noChangeAspect="1"/>
          </p:cNvPicPr>
          <p:nvPr/>
        </p:nvPicPr>
        <p:blipFill>
          <a:blip r:embed="rId5"/>
          <a:stretch>
            <a:fillRect/>
          </a:stretch>
        </p:blipFill>
        <p:spPr>
          <a:xfrm>
            <a:off x="2295522" y="3328090"/>
            <a:ext cx="3600451" cy="3325122"/>
          </a:xfrm>
          <a:prstGeom prst="rect">
            <a:avLst/>
          </a:prstGeom>
        </p:spPr>
      </p:pic>
      <p:pic>
        <p:nvPicPr>
          <p:cNvPr id="19" name="Picture 18">
            <a:extLst>
              <a:ext uri="{FF2B5EF4-FFF2-40B4-BE49-F238E27FC236}">
                <a16:creationId xmlns:a16="http://schemas.microsoft.com/office/drawing/2014/main" id="{FA5AA468-7D6A-2111-98EB-D13EE08F031F}"/>
              </a:ext>
            </a:extLst>
          </p:cNvPr>
          <p:cNvPicPr>
            <a:picLocks noChangeAspect="1"/>
          </p:cNvPicPr>
          <p:nvPr/>
        </p:nvPicPr>
        <p:blipFill>
          <a:blip r:embed="rId6"/>
          <a:stretch>
            <a:fillRect/>
          </a:stretch>
        </p:blipFill>
        <p:spPr>
          <a:xfrm>
            <a:off x="6296026" y="103879"/>
            <a:ext cx="3600451" cy="3325122"/>
          </a:xfrm>
          <a:prstGeom prst="rect">
            <a:avLst/>
          </a:prstGeom>
        </p:spPr>
      </p:pic>
    </p:spTree>
    <p:extLst>
      <p:ext uri="{BB962C8B-B14F-4D97-AF65-F5344CB8AC3E}">
        <p14:creationId xmlns:p14="http://schemas.microsoft.com/office/powerpoint/2010/main" val="120031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631D35-0142-A959-3CA1-96E6796D2A31}"/>
              </a:ext>
            </a:extLst>
          </p:cNvPr>
          <p:cNvPicPr>
            <a:picLocks noChangeAspect="1"/>
          </p:cNvPicPr>
          <p:nvPr/>
        </p:nvPicPr>
        <p:blipFill>
          <a:blip r:embed="rId3"/>
          <a:stretch>
            <a:fillRect/>
          </a:stretch>
        </p:blipFill>
        <p:spPr>
          <a:xfrm>
            <a:off x="2743200" y="236444"/>
            <a:ext cx="3257550" cy="3002056"/>
          </a:xfrm>
          <a:prstGeom prst="rect">
            <a:avLst/>
          </a:prstGeom>
        </p:spPr>
      </p:pic>
      <p:pic>
        <p:nvPicPr>
          <p:cNvPr id="7" name="Picture 6">
            <a:extLst>
              <a:ext uri="{FF2B5EF4-FFF2-40B4-BE49-F238E27FC236}">
                <a16:creationId xmlns:a16="http://schemas.microsoft.com/office/drawing/2014/main" id="{BC062588-E89F-B520-90AB-5BEA2E105BFC}"/>
              </a:ext>
            </a:extLst>
          </p:cNvPr>
          <p:cNvPicPr>
            <a:picLocks noChangeAspect="1"/>
          </p:cNvPicPr>
          <p:nvPr/>
        </p:nvPicPr>
        <p:blipFill>
          <a:blip r:embed="rId4"/>
          <a:stretch>
            <a:fillRect/>
          </a:stretch>
        </p:blipFill>
        <p:spPr>
          <a:xfrm>
            <a:off x="6191250" y="236444"/>
            <a:ext cx="3257550" cy="3002056"/>
          </a:xfrm>
          <a:prstGeom prst="rect">
            <a:avLst/>
          </a:prstGeom>
        </p:spPr>
      </p:pic>
      <p:pic>
        <p:nvPicPr>
          <p:cNvPr id="9" name="Picture 8">
            <a:extLst>
              <a:ext uri="{FF2B5EF4-FFF2-40B4-BE49-F238E27FC236}">
                <a16:creationId xmlns:a16="http://schemas.microsoft.com/office/drawing/2014/main" id="{9741B2C1-4062-F904-8E1B-A8E5CF7EE765}"/>
              </a:ext>
            </a:extLst>
          </p:cNvPr>
          <p:cNvPicPr>
            <a:picLocks noChangeAspect="1"/>
          </p:cNvPicPr>
          <p:nvPr/>
        </p:nvPicPr>
        <p:blipFill>
          <a:blip r:embed="rId5"/>
          <a:stretch>
            <a:fillRect/>
          </a:stretch>
        </p:blipFill>
        <p:spPr>
          <a:xfrm>
            <a:off x="2743200" y="3238500"/>
            <a:ext cx="3257550" cy="3002056"/>
          </a:xfrm>
          <a:prstGeom prst="rect">
            <a:avLst/>
          </a:prstGeom>
        </p:spPr>
      </p:pic>
      <p:pic>
        <p:nvPicPr>
          <p:cNvPr id="11" name="Picture 10">
            <a:extLst>
              <a:ext uri="{FF2B5EF4-FFF2-40B4-BE49-F238E27FC236}">
                <a16:creationId xmlns:a16="http://schemas.microsoft.com/office/drawing/2014/main" id="{102D1349-8D00-6C6D-F92A-595DD4E9350A}"/>
              </a:ext>
            </a:extLst>
          </p:cNvPr>
          <p:cNvPicPr>
            <a:picLocks noChangeAspect="1"/>
          </p:cNvPicPr>
          <p:nvPr/>
        </p:nvPicPr>
        <p:blipFill>
          <a:blip r:embed="rId6"/>
          <a:stretch>
            <a:fillRect/>
          </a:stretch>
        </p:blipFill>
        <p:spPr>
          <a:xfrm>
            <a:off x="6096000" y="3238500"/>
            <a:ext cx="3257550" cy="3002056"/>
          </a:xfrm>
          <a:prstGeom prst="rect">
            <a:avLst/>
          </a:prstGeom>
        </p:spPr>
      </p:pic>
    </p:spTree>
    <p:extLst>
      <p:ext uri="{BB962C8B-B14F-4D97-AF65-F5344CB8AC3E}">
        <p14:creationId xmlns:p14="http://schemas.microsoft.com/office/powerpoint/2010/main" val="157279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963A-1B08-FF2D-CB3B-13DDD4828CF5}"/>
              </a:ext>
            </a:extLst>
          </p:cNvPr>
          <p:cNvSpPr>
            <a:spLocks noGrp="1"/>
          </p:cNvSpPr>
          <p:nvPr>
            <p:ph type="title"/>
          </p:nvPr>
        </p:nvSpPr>
        <p:spPr>
          <a:xfrm>
            <a:off x="628136" y="2614055"/>
            <a:ext cx="10515600" cy="1325563"/>
          </a:xfrm>
        </p:spPr>
        <p:txBody>
          <a:bodyPr/>
          <a:lstStyle/>
          <a:p>
            <a:r>
              <a:rPr lang="en-US" dirty="0"/>
              <a:t>BELOW THIS LINE FIGS ARENT IN MS</a:t>
            </a:r>
          </a:p>
        </p:txBody>
      </p:sp>
    </p:spTree>
    <p:extLst>
      <p:ext uri="{BB962C8B-B14F-4D97-AF65-F5344CB8AC3E}">
        <p14:creationId xmlns:p14="http://schemas.microsoft.com/office/powerpoint/2010/main" val="378321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3900A4-3DD5-15DC-DE8E-6B315BEB062D}"/>
              </a:ext>
            </a:extLst>
          </p:cNvPr>
          <p:cNvPicPr>
            <a:picLocks noChangeAspect="1"/>
          </p:cNvPicPr>
          <p:nvPr/>
        </p:nvPicPr>
        <p:blipFill>
          <a:blip r:embed="rId3"/>
          <a:stretch>
            <a:fillRect/>
          </a:stretch>
        </p:blipFill>
        <p:spPr>
          <a:xfrm>
            <a:off x="1762125" y="177757"/>
            <a:ext cx="2905125" cy="3251243"/>
          </a:xfrm>
          <a:prstGeom prst="rect">
            <a:avLst/>
          </a:prstGeom>
        </p:spPr>
      </p:pic>
      <p:pic>
        <p:nvPicPr>
          <p:cNvPr id="7" name="Picture 6">
            <a:extLst>
              <a:ext uri="{FF2B5EF4-FFF2-40B4-BE49-F238E27FC236}">
                <a16:creationId xmlns:a16="http://schemas.microsoft.com/office/drawing/2014/main" id="{27951461-6B4A-7AF5-3698-4ACAFF6F6807}"/>
              </a:ext>
            </a:extLst>
          </p:cNvPr>
          <p:cNvPicPr>
            <a:picLocks noChangeAspect="1"/>
          </p:cNvPicPr>
          <p:nvPr/>
        </p:nvPicPr>
        <p:blipFill>
          <a:blip r:embed="rId4"/>
          <a:stretch>
            <a:fillRect/>
          </a:stretch>
        </p:blipFill>
        <p:spPr>
          <a:xfrm>
            <a:off x="4895850" y="177757"/>
            <a:ext cx="2905125" cy="3251243"/>
          </a:xfrm>
          <a:prstGeom prst="rect">
            <a:avLst/>
          </a:prstGeom>
        </p:spPr>
      </p:pic>
      <p:pic>
        <p:nvPicPr>
          <p:cNvPr id="9" name="Picture 8">
            <a:extLst>
              <a:ext uri="{FF2B5EF4-FFF2-40B4-BE49-F238E27FC236}">
                <a16:creationId xmlns:a16="http://schemas.microsoft.com/office/drawing/2014/main" id="{86A07A27-586D-C1AD-0FCB-9298C8247C03}"/>
              </a:ext>
            </a:extLst>
          </p:cNvPr>
          <p:cNvPicPr>
            <a:picLocks noChangeAspect="1"/>
          </p:cNvPicPr>
          <p:nvPr/>
        </p:nvPicPr>
        <p:blipFill>
          <a:blip r:embed="rId5"/>
          <a:stretch>
            <a:fillRect/>
          </a:stretch>
        </p:blipFill>
        <p:spPr>
          <a:xfrm>
            <a:off x="8124824" y="177757"/>
            <a:ext cx="2905126" cy="3251245"/>
          </a:xfrm>
          <a:prstGeom prst="rect">
            <a:avLst/>
          </a:prstGeom>
        </p:spPr>
      </p:pic>
      <p:pic>
        <p:nvPicPr>
          <p:cNvPr id="11" name="Picture 10">
            <a:extLst>
              <a:ext uri="{FF2B5EF4-FFF2-40B4-BE49-F238E27FC236}">
                <a16:creationId xmlns:a16="http://schemas.microsoft.com/office/drawing/2014/main" id="{05BA8DB3-923C-3C05-3964-BCA88B7865B9}"/>
              </a:ext>
            </a:extLst>
          </p:cNvPr>
          <p:cNvPicPr>
            <a:picLocks noChangeAspect="1"/>
          </p:cNvPicPr>
          <p:nvPr/>
        </p:nvPicPr>
        <p:blipFill>
          <a:blip r:embed="rId6"/>
          <a:stretch>
            <a:fillRect/>
          </a:stretch>
        </p:blipFill>
        <p:spPr>
          <a:xfrm>
            <a:off x="1762125" y="3429000"/>
            <a:ext cx="2905125" cy="3251243"/>
          </a:xfrm>
          <a:prstGeom prst="rect">
            <a:avLst/>
          </a:prstGeom>
        </p:spPr>
      </p:pic>
      <p:pic>
        <p:nvPicPr>
          <p:cNvPr id="13" name="Picture 12">
            <a:extLst>
              <a:ext uri="{FF2B5EF4-FFF2-40B4-BE49-F238E27FC236}">
                <a16:creationId xmlns:a16="http://schemas.microsoft.com/office/drawing/2014/main" id="{1D6C44C6-347E-5A87-381F-C3B7AEA0A974}"/>
              </a:ext>
            </a:extLst>
          </p:cNvPr>
          <p:cNvPicPr>
            <a:picLocks noChangeAspect="1"/>
          </p:cNvPicPr>
          <p:nvPr/>
        </p:nvPicPr>
        <p:blipFill>
          <a:blip r:embed="rId7"/>
          <a:stretch>
            <a:fillRect/>
          </a:stretch>
        </p:blipFill>
        <p:spPr>
          <a:xfrm>
            <a:off x="4895849" y="3428998"/>
            <a:ext cx="2905126" cy="3251245"/>
          </a:xfrm>
          <a:prstGeom prst="rect">
            <a:avLst/>
          </a:prstGeom>
        </p:spPr>
      </p:pic>
      <p:pic>
        <p:nvPicPr>
          <p:cNvPr id="15" name="Picture 14">
            <a:extLst>
              <a:ext uri="{FF2B5EF4-FFF2-40B4-BE49-F238E27FC236}">
                <a16:creationId xmlns:a16="http://schemas.microsoft.com/office/drawing/2014/main" id="{CE68F4FF-E9C6-4C8F-181F-8AB3BF130668}"/>
              </a:ext>
            </a:extLst>
          </p:cNvPr>
          <p:cNvPicPr>
            <a:picLocks noChangeAspect="1"/>
          </p:cNvPicPr>
          <p:nvPr/>
        </p:nvPicPr>
        <p:blipFill>
          <a:blip r:embed="rId8"/>
          <a:stretch>
            <a:fillRect/>
          </a:stretch>
        </p:blipFill>
        <p:spPr>
          <a:xfrm>
            <a:off x="8124823" y="3428998"/>
            <a:ext cx="2905127" cy="3251246"/>
          </a:xfrm>
          <a:prstGeom prst="rect">
            <a:avLst/>
          </a:prstGeom>
        </p:spPr>
      </p:pic>
      <p:pic>
        <p:nvPicPr>
          <p:cNvPr id="17" name="Picture 16">
            <a:extLst>
              <a:ext uri="{FF2B5EF4-FFF2-40B4-BE49-F238E27FC236}">
                <a16:creationId xmlns:a16="http://schemas.microsoft.com/office/drawing/2014/main" id="{58FE90C2-30D5-8971-C15D-8E990F227BC1}"/>
              </a:ext>
            </a:extLst>
          </p:cNvPr>
          <p:cNvPicPr>
            <a:picLocks noChangeAspect="1"/>
          </p:cNvPicPr>
          <p:nvPr/>
        </p:nvPicPr>
        <p:blipFill>
          <a:blip r:embed="rId9"/>
          <a:stretch>
            <a:fillRect/>
          </a:stretch>
        </p:blipFill>
        <p:spPr>
          <a:xfrm>
            <a:off x="268475" y="2350704"/>
            <a:ext cx="1493649" cy="1508891"/>
          </a:xfrm>
          <a:prstGeom prst="rect">
            <a:avLst/>
          </a:prstGeom>
        </p:spPr>
      </p:pic>
    </p:spTree>
    <p:extLst>
      <p:ext uri="{BB962C8B-B14F-4D97-AF65-F5344CB8AC3E}">
        <p14:creationId xmlns:p14="http://schemas.microsoft.com/office/powerpoint/2010/main" val="372600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E632F9-549E-64F9-6C85-088807FD9506}"/>
              </a:ext>
            </a:extLst>
          </p:cNvPr>
          <p:cNvPicPr>
            <a:picLocks noChangeAspect="1"/>
          </p:cNvPicPr>
          <p:nvPr/>
        </p:nvPicPr>
        <p:blipFill>
          <a:blip r:embed="rId2"/>
          <a:stretch>
            <a:fillRect/>
          </a:stretch>
        </p:blipFill>
        <p:spPr>
          <a:xfrm>
            <a:off x="1895704" y="0"/>
            <a:ext cx="3445223" cy="2854957"/>
          </a:xfrm>
          <a:prstGeom prst="rect">
            <a:avLst/>
          </a:prstGeom>
        </p:spPr>
      </p:pic>
      <p:pic>
        <p:nvPicPr>
          <p:cNvPr id="13" name="Picture 12">
            <a:extLst>
              <a:ext uri="{FF2B5EF4-FFF2-40B4-BE49-F238E27FC236}">
                <a16:creationId xmlns:a16="http://schemas.microsoft.com/office/drawing/2014/main" id="{8BCC55EB-3E4C-A925-F0B0-58F4F602505C}"/>
              </a:ext>
            </a:extLst>
          </p:cNvPr>
          <p:cNvPicPr>
            <a:picLocks noChangeAspect="1"/>
          </p:cNvPicPr>
          <p:nvPr/>
        </p:nvPicPr>
        <p:blipFill>
          <a:blip r:embed="rId3"/>
          <a:stretch>
            <a:fillRect/>
          </a:stretch>
        </p:blipFill>
        <p:spPr>
          <a:xfrm>
            <a:off x="5902037" y="0"/>
            <a:ext cx="3699163" cy="2854995"/>
          </a:xfrm>
          <a:prstGeom prst="rect">
            <a:avLst/>
          </a:prstGeom>
        </p:spPr>
      </p:pic>
      <p:pic>
        <p:nvPicPr>
          <p:cNvPr id="17" name="Picture 16">
            <a:extLst>
              <a:ext uri="{FF2B5EF4-FFF2-40B4-BE49-F238E27FC236}">
                <a16:creationId xmlns:a16="http://schemas.microsoft.com/office/drawing/2014/main" id="{87A8E14A-11D2-8197-A2CE-6F792C962D43}"/>
              </a:ext>
            </a:extLst>
          </p:cNvPr>
          <p:cNvPicPr>
            <a:picLocks noChangeAspect="1"/>
          </p:cNvPicPr>
          <p:nvPr/>
        </p:nvPicPr>
        <p:blipFill>
          <a:blip r:embed="rId4"/>
          <a:stretch>
            <a:fillRect/>
          </a:stretch>
        </p:blipFill>
        <p:spPr>
          <a:xfrm>
            <a:off x="1895703" y="3114632"/>
            <a:ext cx="3445224" cy="2683495"/>
          </a:xfrm>
          <a:prstGeom prst="rect">
            <a:avLst/>
          </a:prstGeom>
        </p:spPr>
      </p:pic>
      <p:pic>
        <p:nvPicPr>
          <p:cNvPr id="19" name="Picture 18">
            <a:extLst>
              <a:ext uri="{FF2B5EF4-FFF2-40B4-BE49-F238E27FC236}">
                <a16:creationId xmlns:a16="http://schemas.microsoft.com/office/drawing/2014/main" id="{45FC6C33-643F-D559-1FA9-1E5E1C565D64}"/>
              </a:ext>
            </a:extLst>
          </p:cNvPr>
          <p:cNvPicPr>
            <a:picLocks noChangeAspect="1"/>
          </p:cNvPicPr>
          <p:nvPr/>
        </p:nvPicPr>
        <p:blipFill>
          <a:blip r:embed="rId5"/>
          <a:stretch>
            <a:fillRect/>
          </a:stretch>
        </p:blipFill>
        <p:spPr>
          <a:xfrm>
            <a:off x="5902037" y="2959107"/>
            <a:ext cx="3699163" cy="2724719"/>
          </a:xfrm>
          <a:prstGeom prst="rect">
            <a:avLst/>
          </a:prstGeom>
        </p:spPr>
      </p:pic>
    </p:spTree>
    <p:extLst>
      <p:ext uri="{BB962C8B-B14F-4D97-AF65-F5344CB8AC3E}">
        <p14:creationId xmlns:p14="http://schemas.microsoft.com/office/powerpoint/2010/main" val="244072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A0C3BA-11EC-FC2E-07A2-15E7EBE1D570}"/>
              </a:ext>
            </a:extLst>
          </p:cNvPr>
          <p:cNvPicPr>
            <a:picLocks noChangeAspect="1"/>
          </p:cNvPicPr>
          <p:nvPr/>
        </p:nvPicPr>
        <p:blipFill>
          <a:blip r:embed="rId2"/>
          <a:stretch>
            <a:fillRect/>
          </a:stretch>
        </p:blipFill>
        <p:spPr>
          <a:xfrm>
            <a:off x="6532165" y="3086099"/>
            <a:ext cx="3750350" cy="2899064"/>
          </a:xfrm>
          <a:prstGeom prst="rect">
            <a:avLst/>
          </a:prstGeom>
        </p:spPr>
      </p:pic>
      <p:pic>
        <p:nvPicPr>
          <p:cNvPr id="9" name="Picture 8">
            <a:extLst>
              <a:ext uri="{FF2B5EF4-FFF2-40B4-BE49-F238E27FC236}">
                <a16:creationId xmlns:a16="http://schemas.microsoft.com/office/drawing/2014/main" id="{42D099E1-56D1-479C-A9FD-B21110E0E868}"/>
              </a:ext>
            </a:extLst>
          </p:cNvPr>
          <p:cNvPicPr>
            <a:picLocks noChangeAspect="1"/>
          </p:cNvPicPr>
          <p:nvPr/>
        </p:nvPicPr>
        <p:blipFill>
          <a:blip r:embed="rId3"/>
          <a:stretch>
            <a:fillRect/>
          </a:stretch>
        </p:blipFill>
        <p:spPr>
          <a:xfrm>
            <a:off x="2114168" y="3086099"/>
            <a:ext cx="3981832" cy="2903641"/>
          </a:xfrm>
          <a:prstGeom prst="rect">
            <a:avLst/>
          </a:prstGeom>
        </p:spPr>
      </p:pic>
      <p:pic>
        <p:nvPicPr>
          <p:cNvPr id="11" name="Picture 10">
            <a:extLst>
              <a:ext uri="{FF2B5EF4-FFF2-40B4-BE49-F238E27FC236}">
                <a16:creationId xmlns:a16="http://schemas.microsoft.com/office/drawing/2014/main" id="{4EA088D8-6A64-304E-F5BE-4980E7ECB092}"/>
              </a:ext>
            </a:extLst>
          </p:cNvPr>
          <p:cNvPicPr>
            <a:picLocks noChangeAspect="1"/>
          </p:cNvPicPr>
          <p:nvPr/>
        </p:nvPicPr>
        <p:blipFill>
          <a:blip r:embed="rId4"/>
          <a:stretch>
            <a:fillRect/>
          </a:stretch>
        </p:blipFill>
        <p:spPr>
          <a:xfrm>
            <a:off x="6532165" y="164224"/>
            <a:ext cx="3750350" cy="2734840"/>
          </a:xfrm>
          <a:prstGeom prst="rect">
            <a:avLst/>
          </a:prstGeom>
        </p:spPr>
      </p:pic>
      <p:pic>
        <p:nvPicPr>
          <p:cNvPr id="13" name="Picture 12">
            <a:extLst>
              <a:ext uri="{FF2B5EF4-FFF2-40B4-BE49-F238E27FC236}">
                <a16:creationId xmlns:a16="http://schemas.microsoft.com/office/drawing/2014/main" id="{A0B4E45E-9575-E9D0-ED4F-E256D6E65E6E}"/>
              </a:ext>
            </a:extLst>
          </p:cNvPr>
          <p:cNvPicPr>
            <a:picLocks noChangeAspect="1"/>
          </p:cNvPicPr>
          <p:nvPr/>
        </p:nvPicPr>
        <p:blipFill>
          <a:blip r:embed="rId5"/>
          <a:stretch>
            <a:fillRect/>
          </a:stretch>
        </p:blipFill>
        <p:spPr>
          <a:xfrm>
            <a:off x="2103777" y="164224"/>
            <a:ext cx="3895241" cy="2840497"/>
          </a:xfrm>
          <a:prstGeom prst="rect">
            <a:avLst/>
          </a:prstGeom>
        </p:spPr>
      </p:pic>
      <p:pic>
        <p:nvPicPr>
          <p:cNvPr id="15" name="Picture 14">
            <a:extLst>
              <a:ext uri="{FF2B5EF4-FFF2-40B4-BE49-F238E27FC236}">
                <a16:creationId xmlns:a16="http://schemas.microsoft.com/office/drawing/2014/main" id="{2CD81962-87E6-F00D-F9E1-31E773DEF513}"/>
              </a:ext>
            </a:extLst>
          </p:cNvPr>
          <p:cNvPicPr>
            <a:picLocks noChangeAspect="1"/>
          </p:cNvPicPr>
          <p:nvPr/>
        </p:nvPicPr>
        <p:blipFill>
          <a:blip r:embed="rId6"/>
          <a:stretch>
            <a:fillRect/>
          </a:stretch>
        </p:blipFill>
        <p:spPr>
          <a:xfrm>
            <a:off x="2072095" y="72455"/>
            <a:ext cx="3926923" cy="2863601"/>
          </a:xfrm>
          <a:prstGeom prst="rect">
            <a:avLst/>
          </a:prstGeom>
        </p:spPr>
      </p:pic>
    </p:spTree>
    <p:extLst>
      <p:ext uri="{BB962C8B-B14F-4D97-AF65-F5344CB8AC3E}">
        <p14:creationId xmlns:p14="http://schemas.microsoft.com/office/powerpoint/2010/main" val="368242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C33DF82-604E-1E5B-6B37-94231E012C0A}"/>
              </a:ext>
            </a:extLst>
          </p:cNvPr>
          <p:cNvPicPr>
            <a:picLocks noChangeAspect="1"/>
          </p:cNvPicPr>
          <p:nvPr/>
        </p:nvPicPr>
        <p:blipFill>
          <a:blip r:embed="rId2"/>
          <a:stretch>
            <a:fillRect/>
          </a:stretch>
        </p:blipFill>
        <p:spPr>
          <a:xfrm>
            <a:off x="6314364" y="358255"/>
            <a:ext cx="2438400" cy="2724150"/>
          </a:xfrm>
          <a:prstGeom prst="rect">
            <a:avLst/>
          </a:prstGeom>
        </p:spPr>
      </p:pic>
      <p:pic>
        <p:nvPicPr>
          <p:cNvPr id="21" name="Picture 20">
            <a:extLst>
              <a:ext uri="{FF2B5EF4-FFF2-40B4-BE49-F238E27FC236}">
                <a16:creationId xmlns:a16="http://schemas.microsoft.com/office/drawing/2014/main" id="{1E54D765-9C48-3FCB-2BA6-2B4833491389}"/>
              </a:ext>
            </a:extLst>
          </p:cNvPr>
          <p:cNvPicPr>
            <a:picLocks noChangeAspect="1"/>
          </p:cNvPicPr>
          <p:nvPr/>
        </p:nvPicPr>
        <p:blipFill>
          <a:blip r:embed="rId3"/>
          <a:stretch>
            <a:fillRect/>
          </a:stretch>
        </p:blipFill>
        <p:spPr>
          <a:xfrm>
            <a:off x="3657599" y="3185046"/>
            <a:ext cx="2438401" cy="2724150"/>
          </a:xfrm>
          <a:prstGeom prst="rect">
            <a:avLst/>
          </a:prstGeom>
        </p:spPr>
      </p:pic>
      <p:pic>
        <p:nvPicPr>
          <p:cNvPr id="23" name="Picture 22">
            <a:extLst>
              <a:ext uri="{FF2B5EF4-FFF2-40B4-BE49-F238E27FC236}">
                <a16:creationId xmlns:a16="http://schemas.microsoft.com/office/drawing/2014/main" id="{81959067-6907-E3C2-66C1-68172285CDA6}"/>
              </a:ext>
            </a:extLst>
          </p:cNvPr>
          <p:cNvPicPr>
            <a:picLocks noChangeAspect="1"/>
          </p:cNvPicPr>
          <p:nvPr/>
        </p:nvPicPr>
        <p:blipFill>
          <a:blip r:embed="rId4"/>
          <a:stretch>
            <a:fillRect/>
          </a:stretch>
        </p:blipFill>
        <p:spPr>
          <a:xfrm>
            <a:off x="6314364" y="3185046"/>
            <a:ext cx="2438400" cy="2724150"/>
          </a:xfrm>
          <a:prstGeom prst="rect">
            <a:avLst/>
          </a:prstGeom>
        </p:spPr>
      </p:pic>
    </p:spTree>
    <p:extLst>
      <p:ext uri="{BB962C8B-B14F-4D97-AF65-F5344CB8AC3E}">
        <p14:creationId xmlns:p14="http://schemas.microsoft.com/office/powerpoint/2010/main" val="1207901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043A526-778F-B6A6-9595-68A360967B84}"/>
              </a:ext>
            </a:extLst>
          </p:cNvPr>
          <p:cNvPicPr>
            <a:picLocks noChangeAspect="1"/>
          </p:cNvPicPr>
          <p:nvPr/>
        </p:nvPicPr>
        <p:blipFill>
          <a:blip r:embed="rId2"/>
          <a:stretch>
            <a:fillRect/>
          </a:stretch>
        </p:blipFill>
        <p:spPr>
          <a:xfrm>
            <a:off x="3657600" y="3429000"/>
            <a:ext cx="2438400" cy="2724150"/>
          </a:xfrm>
          <a:prstGeom prst="rect">
            <a:avLst/>
          </a:prstGeom>
        </p:spPr>
      </p:pic>
      <p:pic>
        <p:nvPicPr>
          <p:cNvPr id="15" name="Picture 14">
            <a:extLst>
              <a:ext uri="{FF2B5EF4-FFF2-40B4-BE49-F238E27FC236}">
                <a16:creationId xmlns:a16="http://schemas.microsoft.com/office/drawing/2014/main" id="{9BEB2A51-ED53-CCA5-8310-4BE19B3CD6FB}"/>
              </a:ext>
            </a:extLst>
          </p:cNvPr>
          <p:cNvPicPr>
            <a:picLocks noChangeAspect="1"/>
          </p:cNvPicPr>
          <p:nvPr/>
        </p:nvPicPr>
        <p:blipFill>
          <a:blip r:embed="rId3"/>
          <a:stretch>
            <a:fillRect/>
          </a:stretch>
        </p:blipFill>
        <p:spPr>
          <a:xfrm>
            <a:off x="6246123" y="3429000"/>
            <a:ext cx="2438401" cy="2724151"/>
          </a:xfrm>
          <a:prstGeom prst="rect">
            <a:avLst/>
          </a:prstGeom>
        </p:spPr>
      </p:pic>
      <p:pic>
        <p:nvPicPr>
          <p:cNvPr id="17" name="Picture 16">
            <a:extLst>
              <a:ext uri="{FF2B5EF4-FFF2-40B4-BE49-F238E27FC236}">
                <a16:creationId xmlns:a16="http://schemas.microsoft.com/office/drawing/2014/main" id="{E1F713D0-2C83-7840-BF7B-648B0B1934FA}"/>
              </a:ext>
            </a:extLst>
          </p:cNvPr>
          <p:cNvPicPr>
            <a:picLocks noChangeAspect="1"/>
          </p:cNvPicPr>
          <p:nvPr/>
        </p:nvPicPr>
        <p:blipFill>
          <a:blip r:embed="rId4"/>
          <a:stretch>
            <a:fillRect/>
          </a:stretch>
        </p:blipFill>
        <p:spPr>
          <a:xfrm>
            <a:off x="6246123" y="494729"/>
            <a:ext cx="2438402" cy="2724152"/>
          </a:xfrm>
          <a:prstGeom prst="rect">
            <a:avLst/>
          </a:prstGeom>
        </p:spPr>
      </p:pic>
      <p:pic>
        <p:nvPicPr>
          <p:cNvPr id="19" name="Picture 18">
            <a:extLst>
              <a:ext uri="{FF2B5EF4-FFF2-40B4-BE49-F238E27FC236}">
                <a16:creationId xmlns:a16="http://schemas.microsoft.com/office/drawing/2014/main" id="{312D4DEB-0535-2806-44D5-3AF882531E50}"/>
              </a:ext>
            </a:extLst>
          </p:cNvPr>
          <p:cNvPicPr>
            <a:picLocks noChangeAspect="1"/>
          </p:cNvPicPr>
          <p:nvPr/>
        </p:nvPicPr>
        <p:blipFill>
          <a:blip r:embed="rId5"/>
          <a:stretch>
            <a:fillRect/>
          </a:stretch>
        </p:blipFill>
        <p:spPr>
          <a:xfrm>
            <a:off x="3657600" y="494729"/>
            <a:ext cx="2438400" cy="2724150"/>
          </a:xfrm>
          <a:prstGeom prst="rect">
            <a:avLst/>
          </a:prstGeom>
        </p:spPr>
      </p:pic>
      <p:pic>
        <p:nvPicPr>
          <p:cNvPr id="20" name="Picture 19">
            <a:extLst>
              <a:ext uri="{FF2B5EF4-FFF2-40B4-BE49-F238E27FC236}">
                <a16:creationId xmlns:a16="http://schemas.microsoft.com/office/drawing/2014/main" id="{75B712DC-4A25-8D08-BC04-3C2F927C6E92}"/>
              </a:ext>
            </a:extLst>
          </p:cNvPr>
          <p:cNvPicPr>
            <a:picLocks noChangeAspect="1"/>
          </p:cNvPicPr>
          <p:nvPr/>
        </p:nvPicPr>
        <p:blipFill>
          <a:blip r:embed="rId6"/>
          <a:stretch>
            <a:fillRect/>
          </a:stretch>
        </p:blipFill>
        <p:spPr>
          <a:xfrm>
            <a:off x="8948382" y="494729"/>
            <a:ext cx="2438400" cy="2724150"/>
          </a:xfrm>
          <a:prstGeom prst="rect">
            <a:avLst/>
          </a:prstGeom>
        </p:spPr>
      </p:pic>
      <p:pic>
        <p:nvPicPr>
          <p:cNvPr id="21" name="Picture 20">
            <a:extLst>
              <a:ext uri="{FF2B5EF4-FFF2-40B4-BE49-F238E27FC236}">
                <a16:creationId xmlns:a16="http://schemas.microsoft.com/office/drawing/2014/main" id="{EB61D1A7-F664-3B71-6CDB-9AA5279DF331}"/>
              </a:ext>
            </a:extLst>
          </p:cNvPr>
          <p:cNvPicPr>
            <a:picLocks noChangeAspect="1"/>
          </p:cNvPicPr>
          <p:nvPr/>
        </p:nvPicPr>
        <p:blipFill>
          <a:blip r:embed="rId7"/>
          <a:stretch>
            <a:fillRect/>
          </a:stretch>
        </p:blipFill>
        <p:spPr>
          <a:xfrm>
            <a:off x="955341" y="3428998"/>
            <a:ext cx="2438401" cy="2724150"/>
          </a:xfrm>
          <a:prstGeom prst="rect">
            <a:avLst/>
          </a:prstGeom>
        </p:spPr>
      </p:pic>
      <p:pic>
        <p:nvPicPr>
          <p:cNvPr id="22" name="Picture 21">
            <a:extLst>
              <a:ext uri="{FF2B5EF4-FFF2-40B4-BE49-F238E27FC236}">
                <a16:creationId xmlns:a16="http://schemas.microsoft.com/office/drawing/2014/main" id="{CEBD8F20-138A-129A-468B-A7229E1740F4}"/>
              </a:ext>
            </a:extLst>
          </p:cNvPr>
          <p:cNvPicPr>
            <a:picLocks noChangeAspect="1"/>
          </p:cNvPicPr>
          <p:nvPr/>
        </p:nvPicPr>
        <p:blipFill>
          <a:blip r:embed="rId8"/>
          <a:stretch>
            <a:fillRect/>
          </a:stretch>
        </p:blipFill>
        <p:spPr>
          <a:xfrm>
            <a:off x="8948382" y="3428998"/>
            <a:ext cx="2438400" cy="2724150"/>
          </a:xfrm>
          <a:prstGeom prst="rect">
            <a:avLst/>
          </a:prstGeom>
        </p:spPr>
      </p:pic>
    </p:spTree>
    <p:extLst>
      <p:ext uri="{BB962C8B-B14F-4D97-AF65-F5344CB8AC3E}">
        <p14:creationId xmlns:p14="http://schemas.microsoft.com/office/powerpoint/2010/main" val="306644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DB86A8-E154-3FF9-A420-53ACA94AA65D}"/>
              </a:ext>
            </a:extLst>
          </p:cNvPr>
          <p:cNvPicPr>
            <a:picLocks noChangeAspect="1"/>
          </p:cNvPicPr>
          <p:nvPr/>
        </p:nvPicPr>
        <p:blipFill>
          <a:blip r:embed="rId3"/>
          <a:stretch>
            <a:fillRect/>
          </a:stretch>
        </p:blipFill>
        <p:spPr>
          <a:xfrm>
            <a:off x="2224772" y="86768"/>
            <a:ext cx="2351564" cy="1714814"/>
          </a:xfrm>
          <a:prstGeom prst="rect">
            <a:avLst/>
          </a:prstGeom>
        </p:spPr>
      </p:pic>
      <p:pic>
        <p:nvPicPr>
          <p:cNvPr id="7" name="Picture 6">
            <a:extLst>
              <a:ext uri="{FF2B5EF4-FFF2-40B4-BE49-F238E27FC236}">
                <a16:creationId xmlns:a16="http://schemas.microsoft.com/office/drawing/2014/main" id="{6AA903AE-A034-437F-2637-93D932DBDC97}"/>
              </a:ext>
            </a:extLst>
          </p:cNvPr>
          <p:cNvPicPr>
            <a:picLocks noChangeAspect="1"/>
          </p:cNvPicPr>
          <p:nvPr/>
        </p:nvPicPr>
        <p:blipFill>
          <a:blip r:embed="rId4"/>
          <a:stretch>
            <a:fillRect/>
          </a:stretch>
        </p:blipFill>
        <p:spPr>
          <a:xfrm>
            <a:off x="4951875" y="86768"/>
            <a:ext cx="2069354" cy="1714814"/>
          </a:xfrm>
          <a:prstGeom prst="rect">
            <a:avLst/>
          </a:prstGeom>
        </p:spPr>
      </p:pic>
      <p:pic>
        <p:nvPicPr>
          <p:cNvPr id="8" name="Picture 7">
            <a:extLst>
              <a:ext uri="{FF2B5EF4-FFF2-40B4-BE49-F238E27FC236}">
                <a16:creationId xmlns:a16="http://schemas.microsoft.com/office/drawing/2014/main" id="{85CD70E4-7B08-53A3-1331-BDF9C2B3BA8A}"/>
              </a:ext>
            </a:extLst>
          </p:cNvPr>
          <p:cNvPicPr>
            <a:picLocks noChangeAspect="1"/>
          </p:cNvPicPr>
          <p:nvPr/>
        </p:nvPicPr>
        <p:blipFill>
          <a:blip r:embed="rId5"/>
          <a:stretch>
            <a:fillRect/>
          </a:stretch>
        </p:blipFill>
        <p:spPr>
          <a:xfrm>
            <a:off x="2224772" y="1801582"/>
            <a:ext cx="2351564" cy="1714814"/>
          </a:xfrm>
          <a:prstGeom prst="rect">
            <a:avLst/>
          </a:prstGeom>
        </p:spPr>
      </p:pic>
      <p:pic>
        <p:nvPicPr>
          <p:cNvPr id="9" name="Picture 8">
            <a:extLst>
              <a:ext uri="{FF2B5EF4-FFF2-40B4-BE49-F238E27FC236}">
                <a16:creationId xmlns:a16="http://schemas.microsoft.com/office/drawing/2014/main" id="{8774CC24-573B-1681-D4D3-91EA49906595}"/>
              </a:ext>
            </a:extLst>
          </p:cNvPr>
          <p:cNvPicPr>
            <a:picLocks noChangeAspect="1"/>
          </p:cNvPicPr>
          <p:nvPr/>
        </p:nvPicPr>
        <p:blipFill>
          <a:blip r:embed="rId6"/>
          <a:stretch>
            <a:fillRect/>
          </a:stretch>
        </p:blipFill>
        <p:spPr>
          <a:xfrm>
            <a:off x="4868084" y="1854610"/>
            <a:ext cx="2153145" cy="1661786"/>
          </a:xfrm>
          <a:prstGeom prst="rect">
            <a:avLst/>
          </a:prstGeom>
        </p:spPr>
      </p:pic>
      <p:pic>
        <p:nvPicPr>
          <p:cNvPr id="10" name="Picture 9">
            <a:extLst>
              <a:ext uri="{FF2B5EF4-FFF2-40B4-BE49-F238E27FC236}">
                <a16:creationId xmlns:a16="http://schemas.microsoft.com/office/drawing/2014/main" id="{404727D6-3613-4C0E-AB4A-C80E76F4F44F}"/>
              </a:ext>
            </a:extLst>
          </p:cNvPr>
          <p:cNvPicPr>
            <a:picLocks noChangeAspect="1"/>
          </p:cNvPicPr>
          <p:nvPr/>
        </p:nvPicPr>
        <p:blipFill>
          <a:blip r:embed="rId7"/>
          <a:stretch>
            <a:fillRect/>
          </a:stretch>
        </p:blipFill>
        <p:spPr>
          <a:xfrm>
            <a:off x="4951875" y="3569424"/>
            <a:ext cx="2133496" cy="1661786"/>
          </a:xfrm>
          <a:prstGeom prst="rect">
            <a:avLst/>
          </a:prstGeom>
        </p:spPr>
      </p:pic>
      <p:pic>
        <p:nvPicPr>
          <p:cNvPr id="11" name="Picture 10">
            <a:extLst>
              <a:ext uri="{FF2B5EF4-FFF2-40B4-BE49-F238E27FC236}">
                <a16:creationId xmlns:a16="http://schemas.microsoft.com/office/drawing/2014/main" id="{974670B6-C3DE-30B7-BC3A-85E75DE8A6DD}"/>
              </a:ext>
            </a:extLst>
          </p:cNvPr>
          <p:cNvPicPr>
            <a:picLocks noChangeAspect="1"/>
          </p:cNvPicPr>
          <p:nvPr/>
        </p:nvPicPr>
        <p:blipFill>
          <a:blip r:embed="rId8"/>
          <a:stretch>
            <a:fillRect/>
          </a:stretch>
        </p:blipFill>
        <p:spPr>
          <a:xfrm>
            <a:off x="4951875" y="5286516"/>
            <a:ext cx="2133496" cy="1571484"/>
          </a:xfrm>
          <a:prstGeom prst="rect">
            <a:avLst/>
          </a:prstGeom>
        </p:spPr>
      </p:pic>
      <p:pic>
        <p:nvPicPr>
          <p:cNvPr id="12" name="Picture 11">
            <a:extLst>
              <a:ext uri="{FF2B5EF4-FFF2-40B4-BE49-F238E27FC236}">
                <a16:creationId xmlns:a16="http://schemas.microsoft.com/office/drawing/2014/main" id="{468ED1F9-F1EA-5693-96FB-533966BFEBEE}"/>
              </a:ext>
            </a:extLst>
          </p:cNvPr>
          <p:cNvPicPr>
            <a:picLocks noChangeAspect="1"/>
          </p:cNvPicPr>
          <p:nvPr/>
        </p:nvPicPr>
        <p:blipFill>
          <a:blip r:embed="rId9"/>
          <a:stretch>
            <a:fillRect/>
          </a:stretch>
        </p:blipFill>
        <p:spPr>
          <a:xfrm>
            <a:off x="2356741" y="5231210"/>
            <a:ext cx="2153145" cy="1664406"/>
          </a:xfrm>
          <a:prstGeom prst="rect">
            <a:avLst/>
          </a:prstGeom>
        </p:spPr>
      </p:pic>
      <p:pic>
        <p:nvPicPr>
          <p:cNvPr id="13" name="Picture 12">
            <a:extLst>
              <a:ext uri="{FF2B5EF4-FFF2-40B4-BE49-F238E27FC236}">
                <a16:creationId xmlns:a16="http://schemas.microsoft.com/office/drawing/2014/main" id="{0AB9DFB6-3459-36EE-FF84-376AA937B327}"/>
              </a:ext>
            </a:extLst>
          </p:cNvPr>
          <p:cNvPicPr>
            <a:picLocks noChangeAspect="1"/>
          </p:cNvPicPr>
          <p:nvPr/>
        </p:nvPicPr>
        <p:blipFill>
          <a:blip r:embed="rId10"/>
          <a:stretch>
            <a:fillRect/>
          </a:stretch>
        </p:blipFill>
        <p:spPr>
          <a:xfrm>
            <a:off x="2290293" y="3564176"/>
            <a:ext cx="2286043" cy="1667034"/>
          </a:xfrm>
          <a:prstGeom prst="rect">
            <a:avLst/>
          </a:prstGeom>
        </p:spPr>
      </p:pic>
    </p:spTree>
    <p:extLst>
      <p:ext uri="{BB962C8B-B14F-4D97-AF65-F5344CB8AC3E}">
        <p14:creationId xmlns:p14="http://schemas.microsoft.com/office/powerpoint/2010/main" val="15782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7877FE-4F06-7293-8C84-7F63BB8D9C40}"/>
              </a:ext>
            </a:extLst>
          </p:cNvPr>
          <p:cNvPicPr>
            <a:picLocks noChangeAspect="1"/>
          </p:cNvPicPr>
          <p:nvPr/>
        </p:nvPicPr>
        <p:blipFill>
          <a:blip r:embed="rId3"/>
          <a:stretch>
            <a:fillRect/>
          </a:stretch>
        </p:blipFill>
        <p:spPr>
          <a:xfrm>
            <a:off x="5686425" y="219075"/>
            <a:ext cx="3348747" cy="3086100"/>
          </a:xfrm>
          <a:prstGeom prst="rect">
            <a:avLst/>
          </a:prstGeom>
        </p:spPr>
      </p:pic>
      <p:pic>
        <p:nvPicPr>
          <p:cNvPr id="7" name="Picture 6">
            <a:extLst>
              <a:ext uri="{FF2B5EF4-FFF2-40B4-BE49-F238E27FC236}">
                <a16:creationId xmlns:a16="http://schemas.microsoft.com/office/drawing/2014/main" id="{1047B2EB-4743-600D-FC57-B3C22B9A2009}"/>
              </a:ext>
            </a:extLst>
          </p:cNvPr>
          <p:cNvPicPr>
            <a:picLocks noChangeAspect="1"/>
          </p:cNvPicPr>
          <p:nvPr/>
        </p:nvPicPr>
        <p:blipFill>
          <a:blip r:embed="rId4"/>
          <a:stretch>
            <a:fillRect/>
          </a:stretch>
        </p:blipFill>
        <p:spPr>
          <a:xfrm>
            <a:off x="2181225" y="219075"/>
            <a:ext cx="3348747" cy="3086100"/>
          </a:xfrm>
          <a:prstGeom prst="rect">
            <a:avLst/>
          </a:prstGeom>
        </p:spPr>
      </p:pic>
      <p:pic>
        <p:nvPicPr>
          <p:cNvPr id="9" name="Picture 8">
            <a:extLst>
              <a:ext uri="{FF2B5EF4-FFF2-40B4-BE49-F238E27FC236}">
                <a16:creationId xmlns:a16="http://schemas.microsoft.com/office/drawing/2014/main" id="{4930501E-1106-5240-6066-A531A05D7B6C}"/>
              </a:ext>
            </a:extLst>
          </p:cNvPr>
          <p:cNvPicPr>
            <a:picLocks noChangeAspect="1"/>
          </p:cNvPicPr>
          <p:nvPr/>
        </p:nvPicPr>
        <p:blipFill>
          <a:blip r:embed="rId5"/>
          <a:stretch>
            <a:fillRect/>
          </a:stretch>
        </p:blipFill>
        <p:spPr>
          <a:xfrm>
            <a:off x="2181225" y="3219450"/>
            <a:ext cx="3348747" cy="3086100"/>
          </a:xfrm>
          <a:prstGeom prst="rect">
            <a:avLst/>
          </a:prstGeom>
        </p:spPr>
      </p:pic>
      <p:pic>
        <p:nvPicPr>
          <p:cNvPr id="11" name="Picture 10">
            <a:extLst>
              <a:ext uri="{FF2B5EF4-FFF2-40B4-BE49-F238E27FC236}">
                <a16:creationId xmlns:a16="http://schemas.microsoft.com/office/drawing/2014/main" id="{5533FD92-0BD3-B15A-C665-6FA0AD518563}"/>
              </a:ext>
            </a:extLst>
          </p:cNvPr>
          <p:cNvPicPr>
            <a:picLocks noChangeAspect="1"/>
          </p:cNvPicPr>
          <p:nvPr/>
        </p:nvPicPr>
        <p:blipFill>
          <a:blip r:embed="rId6"/>
          <a:stretch>
            <a:fillRect/>
          </a:stretch>
        </p:blipFill>
        <p:spPr>
          <a:xfrm>
            <a:off x="5686425" y="3219450"/>
            <a:ext cx="3348747" cy="3086100"/>
          </a:xfrm>
          <a:prstGeom prst="rect">
            <a:avLst/>
          </a:prstGeom>
        </p:spPr>
      </p:pic>
    </p:spTree>
    <p:extLst>
      <p:ext uri="{BB962C8B-B14F-4D97-AF65-F5344CB8AC3E}">
        <p14:creationId xmlns:p14="http://schemas.microsoft.com/office/powerpoint/2010/main" val="208382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AC439-F019-D440-09A3-143C666FDC70}"/>
              </a:ext>
            </a:extLst>
          </p:cNvPr>
          <p:cNvPicPr>
            <a:picLocks noChangeAspect="1"/>
          </p:cNvPicPr>
          <p:nvPr/>
        </p:nvPicPr>
        <p:blipFill>
          <a:blip r:embed="rId3"/>
          <a:stretch>
            <a:fillRect/>
          </a:stretch>
        </p:blipFill>
        <p:spPr>
          <a:xfrm>
            <a:off x="5838824" y="3070598"/>
            <a:ext cx="3324225" cy="3063501"/>
          </a:xfrm>
          <a:prstGeom prst="rect">
            <a:avLst/>
          </a:prstGeom>
        </p:spPr>
      </p:pic>
      <p:pic>
        <p:nvPicPr>
          <p:cNvPr id="7" name="Picture 6">
            <a:extLst>
              <a:ext uri="{FF2B5EF4-FFF2-40B4-BE49-F238E27FC236}">
                <a16:creationId xmlns:a16="http://schemas.microsoft.com/office/drawing/2014/main" id="{D6725E87-F8AF-1C4F-AC37-3C9313977E3B}"/>
              </a:ext>
            </a:extLst>
          </p:cNvPr>
          <p:cNvPicPr>
            <a:picLocks noChangeAspect="1"/>
          </p:cNvPicPr>
          <p:nvPr/>
        </p:nvPicPr>
        <p:blipFill>
          <a:blip r:embed="rId4"/>
          <a:stretch>
            <a:fillRect/>
          </a:stretch>
        </p:blipFill>
        <p:spPr>
          <a:xfrm>
            <a:off x="2505073" y="3070597"/>
            <a:ext cx="3324226" cy="3063502"/>
          </a:xfrm>
          <a:prstGeom prst="rect">
            <a:avLst/>
          </a:prstGeom>
        </p:spPr>
      </p:pic>
      <p:pic>
        <p:nvPicPr>
          <p:cNvPr id="9" name="Picture 8">
            <a:extLst>
              <a:ext uri="{FF2B5EF4-FFF2-40B4-BE49-F238E27FC236}">
                <a16:creationId xmlns:a16="http://schemas.microsoft.com/office/drawing/2014/main" id="{E9CC3F1A-83CA-1F3A-FC96-B7F6DE7F3EDF}"/>
              </a:ext>
            </a:extLst>
          </p:cNvPr>
          <p:cNvPicPr>
            <a:picLocks noChangeAspect="1"/>
          </p:cNvPicPr>
          <p:nvPr/>
        </p:nvPicPr>
        <p:blipFill>
          <a:blip r:embed="rId5"/>
          <a:stretch>
            <a:fillRect/>
          </a:stretch>
        </p:blipFill>
        <p:spPr>
          <a:xfrm>
            <a:off x="5829299" y="184521"/>
            <a:ext cx="3324227" cy="3063503"/>
          </a:xfrm>
          <a:prstGeom prst="rect">
            <a:avLst/>
          </a:prstGeom>
        </p:spPr>
      </p:pic>
      <p:pic>
        <p:nvPicPr>
          <p:cNvPr id="11" name="Picture 10">
            <a:extLst>
              <a:ext uri="{FF2B5EF4-FFF2-40B4-BE49-F238E27FC236}">
                <a16:creationId xmlns:a16="http://schemas.microsoft.com/office/drawing/2014/main" id="{B0091F92-2DA6-B3BC-9103-39B7AF2B1941}"/>
              </a:ext>
            </a:extLst>
          </p:cNvPr>
          <p:cNvPicPr>
            <a:picLocks noChangeAspect="1"/>
          </p:cNvPicPr>
          <p:nvPr/>
        </p:nvPicPr>
        <p:blipFill>
          <a:blip r:embed="rId6"/>
          <a:stretch>
            <a:fillRect/>
          </a:stretch>
        </p:blipFill>
        <p:spPr>
          <a:xfrm>
            <a:off x="2495548" y="184521"/>
            <a:ext cx="3324225" cy="3063501"/>
          </a:xfrm>
          <a:prstGeom prst="rect">
            <a:avLst/>
          </a:prstGeom>
        </p:spPr>
      </p:pic>
    </p:spTree>
    <p:extLst>
      <p:ext uri="{BB962C8B-B14F-4D97-AF65-F5344CB8AC3E}">
        <p14:creationId xmlns:p14="http://schemas.microsoft.com/office/powerpoint/2010/main" val="9371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7705145-3085-B401-1B72-DDB37AC9A319}"/>
              </a:ext>
            </a:extLst>
          </p:cNvPr>
          <p:cNvPicPr>
            <a:picLocks noChangeAspect="1"/>
          </p:cNvPicPr>
          <p:nvPr/>
        </p:nvPicPr>
        <p:blipFill>
          <a:blip r:embed="rId3"/>
          <a:stretch>
            <a:fillRect/>
          </a:stretch>
        </p:blipFill>
        <p:spPr>
          <a:xfrm>
            <a:off x="3200400" y="0"/>
            <a:ext cx="3867150" cy="3648112"/>
          </a:xfrm>
          <a:prstGeom prst="rect">
            <a:avLst/>
          </a:prstGeom>
        </p:spPr>
      </p:pic>
      <p:pic>
        <p:nvPicPr>
          <p:cNvPr id="9" name="Picture 8">
            <a:extLst>
              <a:ext uri="{FF2B5EF4-FFF2-40B4-BE49-F238E27FC236}">
                <a16:creationId xmlns:a16="http://schemas.microsoft.com/office/drawing/2014/main" id="{A07D04E4-8FC0-F67A-9875-668E96BAD7DD}"/>
              </a:ext>
            </a:extLst>
          </p:cNvPr>
          <p:cNvPicPr>
            <a:picLocks noChangeAspect="1"/>
          </p:cNvPicPr>
          <p:nvPr/>
        </p:nvPicPr>
        <p:blipFill>
          <a:blip r:embed="rId4"/>
          <a:stretch>
            <a:fillRect/>
          </a:stretch>
        </p:blipFill>
        <p:spPr>
          <a:xfrm>
            <a:off x="7305675" y="0"/>
            <a:ext cx="3867150" cy="3648112"/>
          </a:xfrm>
          <a:prstGeom prst="rect">
            <a:avLst/>
          </a:prstGeom>
        </p:spPr>
      </p:pic>
      <p:pic>
        <p:nvPicPr>
          <p:cNvPr id="11" name="Picture 10">
            <a:extLst>
              <a:ext uri="{FF2B5EF4-FFF2-40B4-BE49-F238E27FC236}">
                <a16:creationId xmlns:a16="http://schemas.microsoft.com/office/drawing/2014/main" id="{8244EAFF-8E6A-69EC-B85A-92870AD71135}"/>
              </a:ext>
            </a:extLst>
          </p:cNvPr>
          <p:cNvPicPr>
            <a:picLocks noChangeAspect="1"/>
          </p:cNvPicPr>
          <p:nvPr/>
        </p:nvPicPr>
        <p:blipFill>
          <a:blip r:embed="rId5"/>
          <a:stretch>
            <a:fillRect/>
          </a:stretch>
        </p:blipFill>
        <p:spPr>
          <a:xfrm>
            <a:off x="3200400" y="3648112"/>
            <a:ext cx="3867150" cy="3648112"/>
          </a:xfrm>
          <a:prstGeom prst="rect">
            <a:avLst/>
          </a:prstGeom>
        </p:spPr>
      </p:pic>
      <p:pic>
        <p:nvPicPr>
          <p:cNvPr id="13" name="Picture 12">
            <a:extLst>
              <a:ext uri="{FF2B5EF4-FFF2-40B4-BE49-F238E27FC236}">
                <a16:creationId xmlns:a16="http://schemas.microsoft.com/office/drawing/2014/main" id="{BE481E80-3FE0-0899-1614-3536A006F8D1}"/>
              </a:ext>
            </a:extLst>
          </p:cNvPr>
          <p:cNvPicPr>
            <a:picLocks noChangeAspect="1"/>
          </p:cNvPicPr>
          <p:nvPr/>
        </p:nvPicPr>
        <p:blipFill>
          <a:blip r:embed="rId6"/>
          <a:stretch>
            <a:fillRect/>
          </a:stretch>
        </p:blipFill>
        <p:spPr>
          <a:xfrm>
            <a:off x="7305675" y="3648112"/>
            <a:ext cx="3867150" cy="3648112"/>
          </a:xfrm>
          <a:prstGeom prst="rect">
            <a:avLst/>
          </a:prstGeom>
        </p:spPr>
      </p:pic>
    </p:spTree>
    <p:extLst>
      <p:ext uri="{BB962C8B-B14F-4D97-AF65-F5344CB8AC3E}">
        <p14:creationId xmlns:p14="http://schemas.microsoft.com/office/powerpoint/2010/main" val="302922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63DD09-CEA8-A5DE-2873-5633E8895141}"/>
              </a:ext>
            </a:extLst>
          </p:cNvPr>
          <p:cNvPicPr>
            <a:picLocks noChangeAspect="1"/>
          </p:cNvPicPr>
          <p:nvPr/>
        </p:nvPicPr>
        <p:blipFill>
          <a:blip r:embed="rId3"/>
          <a:stretch>
            <a:fillRect/>
          </a:stretch>
        </p:blipFill>
        <p:spPr>
          <a:xfrm>
            <a:off x="5962652" y="62490"/>
            <a:ext cx="3388385" cy="3268230"/>
          </a:xfrm>
          <a:prstGeom prst="rect">
            <a:avLst/>
          </a:prstGeom>
        </p:spPr>
      </p:pic>
      <p:pic>
        <p:nvPicPr>
          <p:cNvPr id="7" name="Picture 6">
            <a:extLst>
              <a:ext uri="{FF2B5EF4-FFF2-40B4-BE49-F238E27FC236}">
                <a16:creationId xmlns:a16="http://schemas.microsoft.com/office/drawing/2014/main" id="{915B2F39-9EA3-1438-C0A4-1F8B11E57B33}"/>
              </a:ext>
            </a:extLst>
          </p:cNvPr>
          <p:cNvPicPr>
            <a:picLocks noChangeAspect="1"/>
          </p:cNvPicPr>
          <p:nvPr/>
        </p:nvPicPr>
        <p:blipFill>
          <a:blip r:embed="rId4"/>
          <a:stretch>
            <a:fillRect/>
          </a:stretch>
        </p:blipFill>
        <p:spPr>
          <a:xfrm>
            <a:off x="2442042" y="3527280"/>
            <a:ext cx="3388385" cy="3268230"/>
          </a:xfrm>
          <a:prstGeom prst="rect">
            <a:avLst/>
          </a:prstGeom>
        </p:spPr>
      </p:pic>
      <p:pic>
        <p:nvPicPr>
          <p:cNvPr id="9" name="Picture 8">
            <a:extLst>
              <a:ext uri="{FF2B5EF4-FFF2-40B4-BE49-F238E27FC236}">
                <a16:creationId xmlns:a16="http://schemas.microsoft.com/office/drawing/2014/main" id="{65A0303E-0996-85BE-1132-F013F3365761}"/>
              </a:ext>
            </a:extLst>
          </p:cNvPr>
          <p:cNvPicPr>
            <a:picLocks noChangeAspect="1"/>
          </p:cNvPicPr>
          <p:nvPr/>
        </p:nvPicPr>
        <p:blipFill>
          <a:blip r:embed="rId5"/>
          <a:stretch>
            <a:fillRect/>
          </a:stretch>
        </p:blipFill>
        <p:spPr>
          <a:xfrm>
            <a:off x="5962652" y="3527280"/>
            <a:ext cx="3388385" cy="3268230"/>
          </a:xfrm>
          <a:prstGeom prst="rect">
            <a:avLst/>
          </a:prstGeom>
        </p:spPr>
      </p:pic>
      <p:pic>
        <p:nvPicPr>
          <p:cNvPr id="11" name="Picture 10">
            <a:extLst>
              <a:ext uri="{FF2B5EF4-FFF2-40B4-BE49-F238E27FC236}">
                <a16:creationId xmlns:a16="http://schemas.microsoft.com/office/drawing/2014/main" id="{F87D22FA-A81A-22B4-1B7D-8786F31F2C35}"/>
              </a:ext>
            </a:extLst>
          </p:cNvPr>
          <p:cNvPicPr>
            <a:picLocks noChangeAspect="1"/>
          </p:cNvPicPr>
          <p:nvPr/>
        </p:nvPicPr>
        <p:blipFill>
          <a:blip r:embed="rId6"/>
          <a:stretch>
            <a:fillRect/>
          </a:stretch>
        </p:blipFill>
        <p:spPr>
          <a:xfrm>
            <a:off x="2442043" y="62490"/>
            <a:ext cx="3388385" cy="3268230"/>
          </a:xfrm>
          <a:prstGeom prst="rect">
            <a:avLst/>
          </a:prstGeom>
        </p:spPr>
      </p:pic>
    </p:spTree>
    <p:extLst>
      <p:ext uri="{BB962C8B-B14F-4D97-AF65-F5344CB8AC3E}">
        <p14:creationId xmlns:p14="http://schemas.microsoft.com/office/powerpoint/2010/main" val="136881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6C9541-4544-7913-F4CA-09FCC6C6D33D}"/>
              </a:ext>
            </a:extLst>
          </p:cNvPr>
          <p:cNvPicPr>
            <a:picLocks noChangeAspect="1"/>
          </p:cNvPicPr>
          <p:nvPr/>
        </p:nvPicPr>
        <p:blipFill>
          <a:blip r:embed="rId3"/>
          <a:stretch>
            <a:fillRect/>
          </a:stretch>
        </p:blipFill>
        <p:spPr>
          <a:xfrm>
            <a:off x="5719762" y="185738"/>
            <a:ext cx="3205163" cy="3042082"/>
          </a:xfrm>
          <a:prstGeom prst="rect">
            <a:avLst/>
          </a:prstGeom>
        </p:spPr>
      </p:pic>
      <p:pic>
        <p:nvPicPr>
          <p:cNvPr id="7" name="Picture 6">
            <a:extLst>
              <a:ext uri="{FF2B5EF4-FFF2-40B4-BE49-F238E27FC236}">
                <a16:creationId xmlns:a16="http://schemas.microsoft.com/office/drawing/2014/main" id="{E5E6984D-7843-746C-74A0-43A9EEC80FFA}"/>
              </a:ext>
            </a:extLst>
          </p:cNvPr>
          <p:cNvPicPr>
            <a:picLocks noChangeAspect="1"/>
          </p:cNvPicPr>
          <p:nvPr/>
        </p:nvPicPr>
        <p:blipFill>
          <a:blip r:embed="rId4"/>
          <a:stretch>
            <a:fillRect/>
          </a:stretch>
        </p:blipFill>
        <p:spPr>
          <a:xfrm>
            <a:off x="2281237" y="3227820"/>
            <a:ext cx="3205163" cy="3042082"/>
          </a:xfrm>
          <a:prstGeom prst="rect">
            <a:avLst/>
          </a:prstGeom>
        </p:spPr>
      </p:pic>
      <p:pic>
        <p:nvPicPr>
          <p:cNvPr id="9" name="Picture 8">
            <a:extLst>
              <a:ext uri="{FF2B5EF4-FFF2-40B4-BE49-F238E27FC236}">
                <a16:creationId xmlns:a16="http://schemas.microsoft.com/office/drawing/2014/main" id="{AF2BC8AF-5FCB-60AF-4EDB-A66F09C79FAE}"/>
              </a:ext>
            </a:extLst>
          </p:cNvPr>
          <p:cNvPicPr>
            <a:picLocks noChangeAspect="1"/>
          </p:cNvPicPr>
          <p:nvPr/>
        </p:nvPicPr>
        <p:blipFill>
          <a:blip r:embed="rId5"/>
          <a:stretch>
            <a:fillRect/>
          </a:stretch>
        </p:blipFill>
        <p:spPr>
          <a:xfrm>
            <a:off x="5719761" y="3227820"/>
            <a:ext cx="3205163" cy="3042082"/>
          </a:xfrm>
          <a:prstGeom prst="rect">
            <a:avLst/>
          </a:prstGeom>
        </p:spPr>
      </p:pic>
      <p:pic>
        <p:nvPicPr>
          <p:cNvPr id="11" name="Picture 10">
            <a:extLst>
              <a:ext uri="{FF2B5EF4-FFF2-40B4-BE49-F238E27FC236}">
                <a16:creationId xmlns:a16="http://schemas.microsoft.com/office/drawing/2014/main" id="{A5FC2879-7E2B-8C1D-6A12-C20EF5E6E196}"/>
              </a:ext>
            </a:extLst>
          </p:cNvPr>
          <p:cNvPicPr>
            <a:picLocks noChangeAspect="1"/>
          </p:cNvPicPr>
          <p:nvPr/>
        </p:nvPicPr>
        <p:blipFill>
          <a:blip r:embed="rId6"/>
          <a:stretch>
            <a:fillRect/>
          </a:stretch>
        </p:blipFill>
        <p:spPr>
          <a:xfrm>
            <a:off x="2397917" y="185737"/>
            <a:ext cx="3205164" cy="3042083"/>
          </a:xfrm>
          <a:prstGeom prst="rect">
            <a:avLst/>
          </a:prstGeom>
        </p:spPr>
      </p:pic>
    </p:spTree>
    <p:extLst>
      <p:ext uri="{BB962C8B-B14F-4D97-AF65-F5344CB8AC3E}">
        <p14:creationId xmlns:p14="http://schemas.microsoft.com/office/powerpoint/2010/main" val="1500301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EA1866-4E55-7B54-34E4-6A2FDDA67A86}"/>
              </a:ext>
            </a:extLst>
          </p:cNvPr>
          <p:cNvPicPr>
            <a:picLocks noChangeAspect="1"/>
          </p:cNvPicPr>
          <p:nvPr/>
        </p:nvPicPr>
        <p:blipFill>
          <a:blip r:embed="rId3"/>
          <a:stretch>
            <a:fillRect/>
          </a:stretch>
        </p:blipFill>
        <p:spPr>
          <a:xfrm>
            <a:off x="1719263" y="1"/>
            <a:ext cx="4491038" cy="3439738"/>
          </a:xfrm>
          <a:prstGeom prst="rect">
            <a:avLst/>
          </a:prstGeom>
        </p:spPr>
      </p:pic>
      <p:pic>
        <p:nvPicPr>
          <p:cNvPr id="11" name="Picture 10">
            <a:extLst>
              <a:ext uri="{FF2B5EF4-FFF2-40B4-BE49-F238E27FC236}">
                <a16:creationId xmlns:a16="http://schemas.microsoft.com/office/drawing/2014/main" id="{1DC14779-62F8-49B9-485E-D8C65666A989}"/>
              </a:ext>
            </a:extLst>
          </p:cNvPr>
          <p:cNvPicPr>
            <a:picLocks noChangeAspect="1"/>
          </p:cNvPicPr>
          <p:nvPr/>
        </p:nvPicPr>
        <p:blipFill>
          <a:blip r:embed="rId4"/>
          <a:stretch>
            <a:fillRect/>
          </a:stretch>
        </p:blipFill>
        <p:spPr>
          <a:xfrm>
            <a:off x="6434137" y="0"/>
            <a:ext cx="4491039" cy="3439739"/>
          </a:xfrm>
          <a:prstGeom prst="rect">
            <a:avLst/>
          </a:prstGeom>
        </p:spPr>
      </p:pic>
      <p:pic>
        <p:nvPicPr>
          <p:cNvPr id="15" name="Picture 14">
            <a:extLst>
              <a:ext uri="{FF2B5EF4-FFF2-40B4-BE49-F238E27FC236}">
                <a16:creationId xmlns:a16="http://schemas.microsoft.com/office/drawing/2014/main" id="{94BBECDA-207E-7C94-E83F-E5C5E0871FFA}"/>
              </a:ext>
            </a:extLst>
          </p:cNvPr>
          <p:cNvPicPr>
            <a:picLocks noChangeAspect="1"/>
          </p:cNvPicPr>
          <p:nvPr/>
        </p:nvPicPr>
        <p:blipFill>
          <a:blip r:embed="rId5"/>
          <a:stretch>
            <a:fillRect/>
          </a:stretch>
        </p:blipFill>
        <p:spPr>
          <a:xfrm>
            <a:off x="1719263" y="3370637"/>
            <a:ext cx="4491038" cy="3439738"/>
          </a:xfrm>
          <a:prstGeom prst="rect">
            <a:avLst/>
          </a:prstGeom>
        </p:spPr>
      </p:pic>
      <p:pic>
        <p:nvPicPr>
          <p:cNvPr id="19" name="Picture 18">
            <a:extLst>
              <a:ext uri="{FF2B5EF4-FFF2-40B4-BE49-F238E27FC236}">
                <a16:creationId xmlns:a16="http://schemas.microsoft.com/office/drawing/2014/main" id="{E7A104D5-0F00-FEBF-1DD4-94CB9585633A}"/>
              </a:ext>
            </a:extLst>
          </p:cNvPr>
          <p:cNvPicPr>
            <a:picLocks noChangeAspect="1"/>
          </p:cNvPicPr>
          <p:nvPr/>
        </p:nvPicPr>
        <p:blipFill>
          <a:blip r:embed="rId6"/>
          <a:stretch>
            <a:fillRect/>
          </a:stretch>
        </p:blipFill>
        <p:spPr>
          <a:xfrm>
            <a:off x="6434135" y="3370635"/>
            <a:ext cx="4491041" cy="3439740"/>
          </a:xfrm>
          <a:prstGeom prst="rect">
            <a:avLst/>
          </a:prstGeom>
        </p:spPr>
      </p:pic>
    </p:spTree>
    <p:extLst>
      <p:ext uri="{BB962C8B-B14F-4D97-AF65-F5344CB8AC3E}">
        <p14:creationId xmlns:p14="http://schemas.microsoft.com/office/powerpoint/2010/main" val="177712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04CCC7-0D86-1563-85F7-07B8D0FC5503}"/>
              </a:ext>
            </a:extLst>
          </p:cNvPr>
          <p:cNvPicPr>
            <a:picLocks noChangeAspect="1"/>
          </p:cNvPicPr>
          <p:nvPr/>
        </p:nvPicPr>
        <p:blipFill>
          <a:blip r:embed="rId3"/>
          <a:stretch>
            <a:fillRect/>
          </a:stretch>
        </p:blipFill>
        <p:spPr>
          <a:xfrm>
            <a:off x="2062163" y="0"/>
            <a:ext cx="3443288" cy="3180493"/>
          </a:xfrm>
          <a:prstGeom prst="rect">
            <a:avLst/>
          </a:prstGeom>
        </p:spPr>
      </p:pic>
      <p:pic>
        <p:nvPicPr>
          <p:cNvPr id="7" name="Picture 6">
            <a:extLst>
              <a:ext uri="{FF2B5EF4-FFF2-40B4-BE49-F238E27FC236}">
                <a16:creationId xmlns:a16="http://schemas.microsoft.com/office/drawing/2014/main" id="{1834E48B-11CC-96AB-6F48-0504EAFB4458}"/>
              </a:ext>
            </a:extLst>
          </p:cNvPr>
          <p:cNvPicPr>
            <a:picLocks noChangeAspect="1"/>
          </p:cNvPicPr>
          <p:nvPr/>
        </p:nvPicPr>
        <p:blipFill>
          <a:blip r:embed="rId4"/>
          <a:stretch>
            <a:fillRect/>
          </a:stretch>
        </p:blipFill>
        <p:spPr>
          <a:xfrm>
            <a:off x="5572126" y="3429000"/>
            <a:ext cx="3443289" cy="3180494"/>
          </a:xfrm>
          <a:prstGeom prst="rect">
            <a:avLst/>
          </a:prstGeom>
        </p:spPr>
      </p:pic>
      <p:pic>
        <p:nvPicPr>
          <p:cNvPr id="9" name="Picture 8">
            <a:extLst>
              <a:ext uri="{FF2B5EF4-FFF2-40B4-BE49-F238E27FC236}">
                <a16:creationId xmlns:a16="http://schemas.microsoft.com/office/drawing/2014/main" id="{CD98CEEB-A4D1-BB83-01DE-8277C25D9232}"/>
              </a:ext>
            </a:extLst>
          </p:cNvPr>
          <p:cNvPicPr>
            <a:picLocks noChangeAspect="1"/>
          </p:cNvPicPr>
          <p:nvPr/>
        </p:nvPicPr>
        <p:blipFill>
          <a:blip r:embed="rId5"/>
          <a:stretch>
            <a:fillRect/>
          </a:stretch>
        </p:blipFill>
        <p:spPr>
          <a:xfrm>
            <a:off x="2062163" y="3429000"/>
            <a:ext cx="3443289" cy="3180494"/>
          </a:xfrm>
          <a:prstGeom prst="rect">
            <a:avLst/>
          </a:prstGeom>
        </p:spPr>
      </p:pic>
      <p:pic>
        <p:nvPicPr>
          <p:cNvPr id="11" name="Picture 10">
            <a:extLst>
              <a:ext uri="{FF2B5EF4-FFF2-40B4-BE49-F238E27FC236}">
                <a16:creationId xmlns:a16="http://schemas.microsoft.com/office/drawing/2014/main" id="{9BF7AB46-E20E-98E0-500F-9D6408B2FF1E}"/>
              </a:ext>
            </a:extLst>
          </p:cNvPr>
          <p:cNvPicPr>
            <a:picLocks noChangeAspect="1"/>
          </p:cNvPicPr>
          <p:nvPr/>
        </p:nvPicPr>
        <p:blipFill>
          <a:blip r:embed="rId6"/>
          <a:stretch>
            <a:fillRect/>
          </a:stretch>
        </p:blipFill>
        <p:spPr>
          <a:xfrm>
            <a:off x="5572126" y="0"/>
            <a:ext cx="3443289" cy="3180494"/>
          </a:xfrm>
          <a:prstGeom prst="rect">
            <a:avLst/>
          </a:prstGeom>
        </p:spPr>
      </p:pic>
    </p:spTree>
    <p:extLst>
      <p:ext uri="{BB962C8B-B14F-4D97-AF65-F5344CB8AC3E}">
        <p14:creationId xmlns:p14="http://schemas.microsoft.com/office/powerpoint/2010/main" val="386189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14021</TotalTime>
  <Words>629</Words>
  <Application>Microsoft Office PowerPoint</Application>
  <PresentationFormat>Widescreen</PresentationFormat>
  <Paragraphs>45</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BELOW THIS LINE FIGS ARENT IN 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Gina Lamka</dc:creator>
  <cp:lastModifiedBy>Gina Lamka</cp:lastModifiedBy>
  <cp:revision>23</cp:revision>
  <dcterms:created xsi:type="dcterms:W3CDTF">2023-05-23T20:57:32Z</dcterms:created>
  <dcterms:modified xsi:type="dcterms:W3CDTF">2023-07-04T19:29:10Z</dcterms:modified>
</cp:coreProperties>
</file>