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5" autoAdjust="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A324E-A35A-4DB3-97D7-1D4F2911AA6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026E9-A102-48D7-AB10-D3C6F50B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026E9-A102-48D7-AB10-D3C6F50B5D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0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69C7-7298-649F-6F04-23DE677F8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09050-8800-F4C6-091A-187D2270B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BB55-B422-E7AE-3726-C0442A7D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E9E8D-B9F7-CA99-7291-D26038F5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DFBBB-B7A4-68CC-584F-4D4077F0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7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DCA9-FEF2-2128-2FCE-EAB0162B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22C22-224C-30F5-B950-E320ADAF2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8E093-6F36-F23E-DEB7-B280ADEC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17D8B-7D1B-A9B1-F2BA-622F9966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205D-FF51-D6E3-C656-93BAB16C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69359-6BF6-DDF0-CEB2-95BC16FEF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083BD-0D44-44DF-DB1C-0E82B2770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23D8-9E9E-864A-765B-3017C9E0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492DF-A2FB-E4DE-0290-7F505A2C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157A8-3197-15FB-0309-58EFBB28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8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E0E7-8A2C-018C-313B-1958E542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A825-77C3-8DF7-7A6D-DC736F4EF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36D7F-F435-BDA6-FEB6-381D94DC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B2EE-0339-39C0-B8B8-3758A768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9D81D-637A-5D14-BF06-95ECBAD5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4B85-D568-8B89-DAA6-001DEBFE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202C1-CE36-27C2-314A-16046DBCF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F7C7-B1D1-C573-2D64-D90764F6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98493-26EF-BD6F-D9E9-2F9468FB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FEE0-7FF9-200B-AC84-8A97B0BC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7FC5-50D1-B3E4-0378-97732A93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29BE-755F-EEBB-D13F-5C175192C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28F4A-EB31-F30C-73AB-3182A23D4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2077F-F496-4146-C750-1C4FFC36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CABC7-A732-B231-5915-42A57FBA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C97DE-5B0E-471D-520E-C8105EEF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8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B58D-A3A5-894A-C87E-AEF48F25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5A6AE-ECDB-D53D-46A0-68435F4C8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EABB2-F0EE-0957-059B-73B9CEA56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0B2DA-E72F-6EAE-9702-D70A5FB41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CE41D-0919-54C0-A6CF-E790E4961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4B078-DFE0-3F51-0CFD-5BE0BE62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8BBA3-F85C-7B5A-DE92-C689FF65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76C16-1239-1654-8DD4-618EA254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F39D-6E0B-3408-045F-FC313A57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6CFCD-5843-09CD-4690-596C1A7D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836C3-659F-AC5D-D441-817B3638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4BB79-A991-7725-2784-9ACF2AF0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6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C9E2E-62E8-0D92-D5BD-82321CCA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D4C5D-A614-CF25-FE1C-58344EA6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EDC19-93D4-E2E2-9DD6-A552CDB7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353B-8546-3D4D-5C51-73DC59CA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8ABB-653C-824C-90AE-87F22089C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2DF4E-6CFA-69DC-8435-E46534662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C56A5-C0E8-40EC-C5B2-F01B0274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B85F7-94E1-D540-E81A-3896B971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FE1F3-22D9-5750-B52E-242AB70C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0987-3611-89C5-F3BA-C7E92DC5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C79D3-1805-7AA2-FD50-7D5DFAC28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CD6E9-B5FD-FCD2-D46B-A8669E169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28C9E-FAC6-3B4F-AAD3-ECD73744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5700E-DB56-6742-995D-F67503D2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F370F-A8F8-997A-8884-A25E0062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9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2FD34-A014-93D3-94E9-5F70CB42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AF1E0-0360-EFF5-BFC1-32F63D832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97932-A5CA-6ED4-2E16-7036C1DF4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C0B1-69B9-47DF-92B7-C1786225181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4AE82-B2D8-4D80-B1FF-F95A9CFFB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BDA5F-1704-B245-954A-FB48CA88B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07CAB8D-BC54-100C-7955-CAAB2813638E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3086100"/>
          <a:ext cx="97536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17541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57004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609569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73808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96484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682567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535359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699212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52159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37154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3418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64503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689999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18139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397211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257943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heteroz of source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minor allel freq FOCAL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 replicates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dropK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nSNP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dur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broodsize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maturity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ratemort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nSNP.mig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nSNP.cons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8513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345910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F3C3D90-DDC1-A346-458E-A01942E65716}"/>
              </a:ext>
            </a:extLst>
          </p:cNvPr>
          <p:cNvSpPr txBox="1"/>
          <p:nvPr/>
        </p:nvSpPr>
        <p:spPr>
          <a:xfrm>
            <a:off x="2985796" y="1250302"/>
            <a:ext cx="487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all runs, these parameters have stayed constant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5A63F8-E805-8F11-0306-20E0C05DBAC2}"/>
              </a:ext>
            </a:extLst>
          </p:cNvPr>
          <p:cNvSpPr txBox="1"/>
          <p:nvPr/>
        </p:nvSpPr>
        <p:spPr>
          <a:xfrm>
            <a:off x="2985796" y="4460032"/>
            <a:ext cx="590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 that Ho is over drift SNPs only. (I also calc over all SNPs, </a:t>
            </a:r>
            <a:r>
              <a:rPr lang="en-US" sz="1400" dirty="0" err="1"/>
              <a:t>migrantSNPs</a:t>
            </a:r>
            <a:r>
              <a:rPr lang="en-US" sz="1400" dirty="0"/>
              <a:t> too)</a:t>
            </a:r>
          </a:p>
        </p:txBody>
      </p:sp>
    </p:spTree>
    <p:extLst>
      <p:ext uri="{BB962C8B-B14F-4D97-AF65-F5344CB8AC3E}">
        <p14:creationId xmlns:p14="http://schemas.microsoft.com/office/powerpoint/2010/main" val="72830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E7D9F7-D942-9391-60E6-BF24574A2E9B}"/>
              </a:ext>
            </a:extLst>
          </p:cNvPr>
          <p:cNvSpPr txBox="1"/>
          <p:nvPr/>
        </p:nvSpPr>
        <p:spPr>
          <a:xfrm>
            <a:off x="2112264" y="301752"/>
            <a:ext cx="660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Run_6: 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 b = 300 @ yr 151, miggy c = 100 @ 151, 161, 171, 201</a:t>
            </a:r>
            <a:r>
              <a:rPr lang="sv-SE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E0B50-1C51-4645-C97B-A265612B0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3" y="671084"/>
            <a:ext cx="2909402" cy="2401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DAE6C1-4066-D29C-2E34-CC6F1BFEF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105" y="671084"/>
            <a:ext cx="3107094" cy="25646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E1B20A-6B8D-A492-41E0-EF7950518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0507" y="671083"/>
            <a:ext cx="3107095" cy="25646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DEF9B2-8990-EB90-924D-766C6717E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5893" y="671083"/>
            <a:ext cx="3107095" cy="25646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029CDA-BC89-3A00-2098-017ACA3BC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529" y="3072573"/>
            <a:ext cx="2909402" cy="24014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5D98FB-B5E3-A591-05EB-92CBCB1D19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6931" y="3072572"/>
            <a:ext cx="3107096" cy="25646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4683BC-0B37-1BF2-B422-54CE7978AF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8224" y="3072569"/>
            <a:ext cx="3107097" cy="256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6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95</Words>
  <Application>Microsoft Office PowerPoint</Application>
  <PresentationFormat>Widescreen</PresentationFormat>
  <Paragraphs>35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Lamka</dc:creator>
  <cp:lastModifiedBy>Gina Lamka</cp:lastModifiedBy>
  <cp:revision>1</cp:revision>
  <dcterms:created xsi:type="dcterms:W3CDTF">2023-02-09T18:22:46Z</dcterms:created>
  <dcterms:modified xsi:type="dcterms:W3CDTF">2023-02-09T18:42:17Z</dcterms:modified>
</cp:coreProperties>
</file>