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2" r:id="rId6"/>
    <p:sldId id="265" r:id="rId7"/>
    <p:sldId id="257" r:id="rId8"/>
    <p:sldId id="258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9F3-7B90-AC7E-DB3B-509C0CD1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E936-2F30-F18C-3A8F-53AF4AAA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1CDA-6E9B-A502-4059-03511A6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3AD6-A3BA-93CE-6A3C-9361612F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BDC8-1035-5E87-96DC-7DDE682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2F9-D341-475F-3BC6-C9322040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E3CA-2575-EBEA-6453-D517AA87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3410-88ED-CC7C-3989-2E9E60F6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F5C-8498-0824-927D-642C9F87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7F91-3A6D-EEE7-7937-0F9B917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F31B-61DA-0F25-21BB-3A494811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C059-F86E-C541-D07D-0F4AD132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4CF9-C0D5-5485-4911-CA7CB86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B156-F414-4E36-EF4C-B6B19A7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F8AB-1CAE-0C4D-583D-90182C4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31C9-0D0D-E3CB-4BA8-DF636B6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FA4C-14CB-3C9E-5129-AA4C5E59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8287-65A5-6970-10DA-21C67234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C756-FEE7-E79D-8850-587662EA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CA77-C160-A52E-425A-366FC004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04AD-A131-2E80-BD6A-75DBE06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F6E6-D6E8-B274-71B4-BD67029E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0053-1255-B4F8-B5EC-7EE7E6DB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64D0-B003-F84B-4A1C-D5D49D0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E5AA-77EF-BE2E-C4CA-CC31D07A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EF09-FE08-D087-A3EB-1A03A89A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DB40-7AFA-49E4-25A8-C4F2654A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E06-3433-02DB-E80C-36B2C2C3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054F-6321-6C59-5F36-8DFB8769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B1A7-C8FD-F991-3E64-0FFCA8C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9EA2-C09A-1ACC-4AEB-9EF4124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A88-3A05-E00F-683B-28A55CE9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1D6A-269F-0325-CBA0-19C6DA6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ADF4-0069-F913-98DE-DD9552ED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BCF1-8C7C-F06F-3985-D7DA4654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DC5D5-7FF3-57CE-9319-8C02DC45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16A64-8D60-26D9-4163-4347272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84C69-6ADC-16DA-C1A5-11FAF3EC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2E9A-6107-643B-08B2-E1B3043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97C-8B72-2540-9CB8-911EE74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443-FD4B-28AC-8751-78EE448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6B7B9-8CC5-59AE-12AA-44E16739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268C-84C4-CFCF-216F-31D51D92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4BDF-A605-F1FE-2645-6814594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220C4-C24F-EBE5-DECD-FF019F3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8CFC-68C3-A34C-FAB2-9F883AD3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8F1-46E8-DC1C-AB21-D31FF124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47A-D0E9-8779-C75E-B2AA896D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E8D7-EB3A-5337-7D9C-1897C0B3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57FD-2F09-43B0-B093-E23B709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C7EE-AB69-7728-0A0B-FB84457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B997-4F1E-FCA0-541E-D6532BE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0DE3-A06B-78D0-E4B9-BA46CF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39701-EB30-DD6F-E859-8088EFEF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5140-7122-99DB-65E1-CD64C679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1AF0-FCCA-F961-BE0C-BDF9B41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9BA5-B08E-E2F5-D57F-98898827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5DB8-A0FA-C0A6-A5BA-4A025F23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B755-91B9-96F5-3A96-93B28185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85D4-3C05-9110-B97C-9CBA4FD5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B019-274F-C5A6-A608-E28A750B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6A8-0369-4435-9BD0-AC3BF825A48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2545-8AE1-441F-2AB1-5BA272F5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BE47-DA3C-864A-6E48-DB2B5B71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DDCFE-E13F-0A9C-AA2B-4886D15F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02"/>
              </p:ext>
            </p:extLst>
          </p:nvPr>
        </p:nvGraphicFramePr>
        <p:xfrm>
          <a:off x="862642" y="2769080"/>
          <a:ext cx="10491161" cy="132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800205214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374164587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8760116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34391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4529476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3917081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2330984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624831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951015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642127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3956078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8340770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70888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602895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547255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552751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633183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2729108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798398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3674549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6935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238473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 replicates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maturity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nSNP.cons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641784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08559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15, 3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769486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4, 6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986943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697252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a, b, 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067738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74958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46438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11EE36C-9C48-5B8B-8DF3-2F7A17DE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89" y="923123"/>
            <a:ext cx="28348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2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F95CB8-166F-1D2C-0A32-E15093BC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36312"/>
              </p:ext>
            </p:extLst>
          </p:nvPr>
        </p:nvGraphicFramePr>
        <p:xfrm>
          <a:off x="1078345" y="796059"/>
          <a:ext cx="1051559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85">
                  <a:extLst>
                    <a:ext uri="{9D8B030D-6E8A-4147-A177-3AD203B41FA5}">
                      <a16:colId xmlns:a16="http://schemas.microsoft.com/office/drawing/2014/main" val="934230214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1841004591"/>
                    </a:ext>
                  </a:extLst>
                </a:gridCol>
                <a:gridCol w="468736">
                  <a:extLst>
                    <a:ext uri="{9D8B030D-6E8A-4147-A177-3AD203B41FA5}">
                      <a16:colId xmlns:a16="http://schemas.microsoft.com/office/drawing/2014/main" val="11298069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46482227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3067067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30947452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07618019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1426820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17121506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8342718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42052362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2791577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96395448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57511561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6226581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74796318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4321719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50242063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2935629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39507601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040280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795459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865027965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478142"/>
                  </a:ext>
                </a:extLst>
              </a:tr>
              <a:tr h="2334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478289:478293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52752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778ACC-47E6-5011-95B1-CE70E470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38" y="1560934"/>
            <a:ext cx="2438228" cy="270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ECB9-7489-0B7D-E34B-66F6FF6B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45" y="1819187"/>
            <a:ext cx="1116221" cy="1237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D23C4-11A7-D6A4-6622-471536E4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34" y="1536062"/>
            <a:ext cx="2483104" cy="2752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B7A9D1-43AB-7A22-8712-053867102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66" y="1560934"/>
            <a:ext cx="2438229" cy="2702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871F05-F7D5-5673-C963-C9DAAA27B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747" y="1585805"/>
            <a:ext cx="2438229" cy="270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DCCB1E-06D9-59C9-346A-E6FE56F33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36" y="4155284"/>
            <a:ext cx="2438230" cy="2702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5661E-AC51-445F-B9F3-5B811F44A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440" y="4155283"/>
            <a:ext cx="2438231" cy="2702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8EE263-0725-38EB-16ED-F847D7C33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595" y="4242543"/>
            <a:ext cx="2280788" cy="25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107FF4-080A-56CF-6AAF-A85B4D0B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54663"/>
              </p:ext>
            </p:extLst>
          </p:nvPr>
        </p:nvGraphicFramePr>
        <p:xfrm>
          <a:off x="674298" y="669686"/>
          <a:ext cx="10491161" cy="507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2496079867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177096181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997203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51454110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3335377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9286156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39097648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1418729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84082054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5945704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4227354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48056415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64853874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240515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0477204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3011615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912518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7725816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0081088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19064826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13574602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900662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 replicates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maturity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nSNP.cons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1461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0232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93760C-42D2-952A-CEEE-3C9957B2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6" y="1281086"/>
            <a:ext cx="2128386" cy="2359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729FA-B8BF-1AC0-76A3-997D4595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49" y="1281086"/>
            <a:ext cx="2306667" cy="2556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EBF74-EEB2-B19D-1D7F-4664906F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21" y="1281086"/>
            <a:ext cx="2306667" cy="25568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30D17-7296-CC2C-E913-81191D2D3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193" y="1281086"/>
            <a:ext cx="2306667" cy="2556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B8C961-1F59-6DA6-AD27-663374294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958" y="3800314"/>
            <a:ext cx="2665563" cy="2954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37A534-E802-DE68-0FFC-4007716E0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521" y="3800314"/>
            <a:ext cx="2631106" cy="29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6C5D9-47B1-1706-21E3-76493DF0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0603"/>
              </p:ext>
            </p:extLst>
          </p:nvPr>
        </p:nvGraphicFramePr>
        <p:xfrm>
          <a:off x="1041400" y="57756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217544752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590819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4977526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9379367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76388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2181243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790759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6635484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289478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7671554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8005657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607304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804393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313468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24806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1893184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4668765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2163056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398003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3904243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21538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569734072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427580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run_b</a:t>
                      </a:r>
                      <a:r>
                        <a:rPr lang="en-US" sz="800" u="none" strike="noStrike" dirty="0">
                          <a:effectLst/>
                        </a:rPr>
                        <a:t> – part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39736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DDE4D1D-2239-003B-5D2C-74063138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9" y="1332961"/>
            <a:ext cx="2296098" cy="276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676F8-6B58-A843-9BA8-90F3D1064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85" y="1332960"/>
            <a:ext cx="2257987" cy="2717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1C079-F59B-DCE2-5628-3B4367C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012" y="1332960"/>
            <a:ext cx="2257987" cy="2717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7A1CF-C1A1-5E97-6D91-D1A43A56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027" y="1246697"/>
            <a:ext cx="2329671" cy="2803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04040C-F344-5C96-EA2E-BA8DAB199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997" y="3989618"/>
            <a:ext cx="2257988" cy="2717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53343A-48F7-2AD1-D071-05F66905A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898" y="3989618"/>
            <a:ext cx="2257989" cy="27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6C5D9-47B1-1706-21E3-76493DF0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12089"/>
              </p:ext>
            </p:extLst>
          </p:nvPr>
        </p:nvGraphicFramePr>
        <p:xfrm>
          <a:off x="1041400" y="57756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217544752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590819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4977526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9379367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76388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2181243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790759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6635484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289478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7671554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8005657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607304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804393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313468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24806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1893184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4668765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2163056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398003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3904243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21538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569734072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427580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run_b</a:t>
                      </a:r>
                      <a:r>
                        <a:rPr lang="en-US" sz="800" u="none" strike="noStrike" dirty="0">
                          <a:effectLst/>
                        </a:rPr>
                        <a:t> – part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397369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E86D30A-68E3-CBBD-226C-9C007A9D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78" y="1428889"/>
            <a:ext cx="1941483" cy="2336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2FE4D-E528-5444-9DA2-79C9DFDE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76" y="1345483"/>
            <a:ext cx="2139890" cy="2575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EC4AB-01A9-28B6-58C8-11CAB2B9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982" y="1281202"/>
            <a:ext cx="2258804" cy="2718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351BA-EEF0-0620-B793-42A5BA84D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402" y="1345483"/>
            <a:ext cx="2258804" cy="2718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497C0-D121-6651-9BE2-DE7926222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476" y="4063705"/>
            <a:ext cx="2287857" cy="2753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044E9-F861-91A6-FCCF-D7C2CEB43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929" y="3999424"/>
            <a:ext cx="2287857" cy="2753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8B939-B79F-54B5-8EC4-9DDB2B6E2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2786" y="4663919"/>
            <a:ext cx="1495668" cy="1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D6E97-2BE7-20FD-FE97-A72FAE87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02075"/>
              </p:ext>
            </p:extLst>
          </p:nvPr>
        </p:nvGraphicFramePr>
        <p:xfrm>
          <a:off x="838203" y="586798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970672661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19073352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9154142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941979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571984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518152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360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255054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3467091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61734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511259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8648960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6133731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469329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956317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1008597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4525701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55461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149617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8924985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21487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14237274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heteroz</a:t>
                      </a:r>
                      <a:r>
                        <a:rPr lang="en-US" sz="800" u="none" strike="noStrike" dirty="0">
                          <a:effectLst/>
                        </a:rPr>
                        <a:t> of source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979355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run_c</a:t>
                      </a:r>
                      <a:r>
                        <a:rPr lang="en-US" sz="800" u="none" strike="noStrike" dirty="0">
                          <a:effectLst/>
                        </a:rPr>
                        <a:t> – part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8373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569505-EE1E-B586-6B75-9C621A9E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8" y="1302589"/>
            <a:ext cx="2125290" cy="2557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365E1-8A9F-41AA-34C6-7BB323C0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78" y="1302589"/>
            <a:ext cx="2218480" cy="2669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1B2C5-551A-ECE6-F53E-203738A2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081" y="1302590"/>
            <a:ext cx="2218480" cy="2669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3BE91B-7A32-0B09-769B-6649CEF82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542" y="1302589"/>
            <a:ext cx="2218480" cy="2669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963C69-F0BA-1E63-BCA2-80B287C17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841" y="3860141"/>
            <a:ext cx="2341173" cy="2817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DCBB88-6D53-E0FA-601C-7A94435DB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733" y="3860141"/>
            <a:ext cx="2341174" cy="2817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0BE50B-1F25-C176-8C82-4B1F8C11F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0626" y="4265566"/>
            <a:ext cx="1494482" cy="1798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9782D-68B0-35B2-5254-DF0900C38632}"/>
              </a:ext>
            </a:extLst>
          </p:cNvPr>
          <p:cNvSpPr txBox="1"/>
          <p:nvPr/>
        </p:nvSpPr>
        <p:spPr>
          <a:xfrm>
            <a:off x="8211211" y="6064011"/>
            <a:ext cx="2335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One </a:t>
            </a:r>
            <a:r>
              <a:rPr lang="en-US" sz="700" dirty="0" err="1"/>
              <a:t>indv</a:t>
            </a:r>
            <a:r>
              <a:rPr lang="en-US" sz="700" dirty="0"/>
              <a:t> had super high LRS so that run had super low RRS</a:t>
            </a:r>
          </a:p>
        </p:txBody>
      </p:sp>
    </p:spTree>
    <p:extLst>
      <p:ext uri="{BB962C8B-B14F-4D97-AF65-F5344CB8AC3E}">
        <p14:creationId xmlns:p14="http://schemas.microsoft.com/office/powerpoint/2010/main" val="223287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D6E97-2BE7-20FD-FE97-A72FAE87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54410"/>
              </p:ext>
            </p:extLst>
          </p:nvPr>
        </p:nvGraphicFramePr>
        <p:xfrm>
          <a:off x="838203" y="586798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970672661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19073352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9154142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941979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571984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518152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360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255054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3467091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61734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511259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8648960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6133731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469329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956317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1008597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4525701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55461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149617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8924985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21487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14237274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heteroz</a:t>
                      </a:r>
                      <a:r>
                        <a:rPr lang="en-US" sz="800" u="none" strike="noStrike" dirty="0">
                          <a:effectLst/>
                        </a:rPr>
                        <a:t> of source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broodsize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979355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run_c</a:t>
                      </a:r>
                      <a:r>
                        <a:rPr lang="en-US" sz="800" u="none" strike="noStrike" dirty="0">
                          <a:effectLst/>
                        </a:rPr>
                        <a:t> – part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8373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D8999D-8A74-D5F6-8A1C-907541C0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1296226"/>
            <a:ext cx="2306807" cy="2775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1953D0-82AC-6EF5-998E-C6EB70E4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14" y="1093244"/>
            <a:ext cx="2475482" cy="2978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5E73-218E-D0A7-46C9-58407AC7C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5" y="1194737"/>
            <a:ext cx="2475482" cy="2978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C41D4-ED74-13D1-92BF-75F1D84B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240" y="1296226"/>
            <a:ext cx="2306808" cy="2775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2E0FB5-9AD4-C1B1-24C7-905DDFC06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289" y="3879031"/>
            <a:ext cx="2475482" cy="297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C43255-AA07-5DA0-0005-EA324AD7C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469" y="3980521"/>
            <a:ext cx="2306808" cy="27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75BBEC-67FC-64B0-ED37-66E0D6AC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54581"/>
              </p:ext>
            </p:extLst>
          </p:nvPr>
        </p:nvGraphicFramePr>
        <p:xfrm>
          <a:off x="736600" y="516515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35532542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27343221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8936420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457974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425285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299782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311135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2474609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505770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8991081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5219868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5687354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1294545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7208859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5462831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3042470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8305349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0990933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0182368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1466197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302031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2113950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4785734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17216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0EA9B5-7A6E-084A-3CFD-90E0DE9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0" y="1153367"/>
            <a:ext cx="2830914" cy="297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6DA4B-874F-3112-56F0-8330C68B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38" y="1222319"/>
            <a:ext cx="2830914" cy="2824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1DA00F-106D-AA8B-7A51-B7CA8554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7" y="1076896"/>
            <a:ext cx="2830913" cy="2970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66958-EA6C-4C95-F677-A34EFB4D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310" y="1153367"/>
            <a:ext cx="2830915" cy="297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4C82FF-57C5-76EC-463F-8CC02DA0C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236" y="3887937"/>
            <a:ext cx="2830916" cy="297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035EF-FD56-B08E-1CE0-AB067E0CC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395" y="3803738"/>
            <a:ext cx="2830917" cy="2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019A4E-6B24-BCFB-7F2D-E19085D75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14040"/>
              </p:ext>
            </p:extLst>
          </p:nvPr>
        </p:nvGraphicFramePr>
        <p:xfrm>
          <a:off x="1022927" y="52575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915998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64200123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81659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422545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6013375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57802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967736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591945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5399137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97371207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959518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487460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31293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67287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05395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6432963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477946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668853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45670031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598872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5099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744063747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2488509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26518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B12C9B-779B-BC7D-A241-9B573BFD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" y="1227554"/>
            <a:ext cx="2599965" cy="272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3906E-D4BA-A963-1317-A180AAEB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90" y="1227554"/>
            <a:ext cx="2599965" cy="2727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F436A-9CC8-9B84-8716-BCFA4D4A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7554"/>
            <a:ext cx="2599966" cy="2727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07E793-DC73-2F7E-E7B7-02D10CAB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196" y="1294215"/>
            <a:ext cx="2599966" cy="2727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FE05DD-EF9B-4802-FB1B-605C628C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404" y="3864887"/>
            <a:ext cx="2599966" cy="272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A6475-6AB5-115A-D464-69D41EE89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0" y="3864887"/>
            <a:ext cx="2599966" cy="27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F95CB8-166F-1D2C-0A32-E15093BC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88983"/>
              </p:ext>
            </p:extLst>
          </p:nvPr>
        </p:nvGraphicFramePr>
        <p:xfrm>
          <a:off x="1078345" y="796059"/>
          <a:ext cx="1051559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85">
                  <a:extLst>
                    <a:ext uri="{9D8B030D-6E8A-4147-A177-3AD203B41FA5}">
                      <a16:colId xmlns:a16="http://schemas.microsoft.com/office/drawing/2014/main" val="934230214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1841004591"/>
                    </a:ext>
                  </a:extLst>
                </a:gridCol>
                <a:gridCol w="468736">
                  <a:extLst>
                    <a:ext uri="{9D8B030D-6E8A-4147-A177-3AD203B41FA5}">
                      <a16:colId xmlns:a16="http://schemas.microsoft.com/office/drawing/2014/main" val="11298069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46482227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3067067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30947452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07618019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1426820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17121506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8342718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42052362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2791577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96395448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57511561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6226581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74796318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4321719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50242063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2935629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39507601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040280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795459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865027965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478142"/>
                  </a:ext>
                </a:extLst>
              </a:tr>
              <a:tr h="2334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478283:478287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558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2F48A7C-5DB9-D559-12C1-12F2271F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9" y="1552308"/>
            <a:ext cx="2148301" cy="2381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751FC-F824-299B-D267-7FA643F1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89" y="1552308"/>
            <a:ext cx="2148301" cy="23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5BAF2-C349-B29A-3B3E-9A9425B9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39" y="1962285"/>
            <a:ext cx="704293" cy="78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C46FB-AE4F-BB6D-C852-C26764CD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519" y="1508250"/>
            <a:ext cx="2227793" cy="2469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26267-5AF1-FF55-05C3-FBEAF648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841" y="1508249"/>
            <a:ext cx="2227793" cy="2469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40A63-1C4D-F22E-6E1F-24A30967E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983" y="3806803"/>
            <a:ext cx="2433536" cy="2697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7DF7EA-54BA-7660-327C-111C206FF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397" y="3806802"/>
            <a:ext cx="2433537" cy="26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705</Words>
  <Application>Microsoft Office PowerPoint</Application>
  <PresentationFormat>Widescreen</PresentationFormat>
  <Paragraphs>517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5</cp:revision>
  <dcterms:created xsi:type="dcterms:W3CDTF">2023-02-01T19:26:11Z</dcterms:created>
  <dcterms:modified xsi:type="dcterms:W3CDTF">2023-02-03T21:52:26Z</dcterms:modified>
</cp:coreProperties>
</file>