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0BF2D-BAD9-4C99-316D-A43FC128CB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AA4710-A1E3-CDBA-0497-C97BA8EDE5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85EB98-2292-80CC-962F-1847B23BB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5871B-5D26-4DF1-BD1E-1628320DACD7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E9E233-73F4-6C7D-3B19-6E78763B4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AC9190-3F2B-AB52-E1A3-9D2A573AA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8D6FB-190F-4C37-8F67-D35CBAFCF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143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792B6-C7E4-512B-8DE4-D3A938D71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FB4E4C-8EDF-2CCA-DE17-FFB596F5FE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B03D71-3585-C7F9-1365-F8756E417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5871B-5D26-4DF1-BD1E-1628320DACD7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40A760-9D63-2B63-8C28-2277E3A15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125096-493D-8577-4C8D-566E97AB9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8D6FB-190F-4C37-8F67-D35CBAFCF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531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C2604A-BBC4-84FE-9554-F657B942C0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46469F-499E-4EA3-8F30-BD4AE7B1B8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FA8094-B593-DD24-38E7-3A9BD1F20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5871B-5D26-4DF1-BD1E-1628320DACD7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3347C2-7C79-88A0-F75C-1F7EF1382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08453C-BE81-289C-2CE8-F23C84FB6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8D6FB-190F-4C37-8F67-D35CBAFCF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116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20687-FACF-A416-601B-B3EBB5A18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F19F15-8086-30FE-61D9-8B04D76521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07714F-18FB-5706-5DEC-A4CFC32CC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5871B-5D26-4DF1-BD1E-1628320DACD7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794B9C-9624-B016-B3C7-FD5B210F3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69956E-E28D-2920-A45E-8A6514677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8D6FB-190F-4C37-8F67-D35CBAFCF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266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2E532-FB9E-6A39-1BBF-33DE41886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125D68-1029-D840-6F33-3EF066AC2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F59AFB-8AEC-64C4-D831-366A5F7F9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5871B-5D26-4DF1-BD1E-1628320DACD7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C9049C-619A-9B77-6060-3A88D124F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806BC4-6B8D-4F0C-B707-028745838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8D6FB-190F-4C37-8F67-D35CBAFCF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892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F739A-59B6-EC2B-188B-932215BE2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D35ECE-0E38-D81D-20ED-B0355CF05B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BFAC26-AFB9-2B8B-AFAF-0E100DB50F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1B47E1-3823-AA5A-6715-601607625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5871B-5D26-4DF1-BD1E-1628320DACD7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734B2F-60B3-0104-7629-F430F77D4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E5D722-4BFC-9CB6-3E40-726586D2D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8D6FB-190F-4C37-8F67-D35CBAFCF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741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4792A-1C45-3F45-60E9-68B7C4A15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AFFAAE-1595-EF48-E6D3-EB180D269C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B15A41-2566-FBDC-19E3-C0E7AB1499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269912-A1FF-2D06-C660-4240B37000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4977F5-C788-5020-152C-F06ADE9090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6AFBC8-BF2D-6A16-F026-27590EDA9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5871B-5D26-4DF1-BD1E-1628320DACD7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E7363F-4F5B-9C76-201F-FD493ABD6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F51BE4-5F60-29DE-6938-1F1A285CF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8D6FB-190F-4C37-8F67-D35CBAFCF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03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E6885-DD4F-C1D8-65EC-6E494F444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566E63-BE2F-4275-D982-64AF36906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5871B-5D26-4DF1-BD1E-1628320DACD7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4AE81B-B005-483E-98E2-56A116710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B6CEF2-3401-4A8A-991A-80C335D63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8D6FB-190F-4C37-8F67-D35CBAFCF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512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A0B62E-E425-95CB-4170-5C377CFE6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5871B-5D26-4DF1-BD1E-1628320DACD7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246B12-1591-586A-664E-F37279DF3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864A6F-3EBB-0824-271B-C2BBD56E7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8D6FB-190F-4C37-8F67-D35CBAFCF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317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4ECE6-F86D-A38D-4344-C38C8822B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0F31BC-33F8-2AF0-61F1-B0E1E486BF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464C4B-82CC-C92F-F833-274B188D7C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8C2CAB-4BA2-1DDC-C728-77CA6158A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5871B-5D26-4DF1-BD1E-1628320DACD7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0C3A34-8943-31DF-81B0-546A3A1A3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6DABBE-7E5D-5B3E-F0F7-26379999D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8D6FB-190F-4C37-8F67-D35CBAFCF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694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45C7B-D518-8ABA-CA88-5039E58F5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539F09-47B6-3808-AAE7-27B16B2369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2CAE44-7EA2-AA23-632E-AAC38B57A7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37EF94-7F38-826E-E2F5-E9FB19992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5871B-5D26-4DF1-BD1E-1628320DACD7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7D93F2-0EAC-54CB-842F-04A4B80D1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9FAAE3-2B33-E68C-B68D-9D22E0D9B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8D6FB-190F-4C37-8F67-D35CBAFCF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116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C48D47-B05B-1E9D-816E-8CFF6CFB7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6ED381-6EC8-3D22-E0C6-5F6A5DB21F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E0622C-29A9-AD07-7A50-F060400F1C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75871B-5D26-4DF1-BD1E-1628320DACD7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B36092-5A82-C828-6D92-AC6CEFD85A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6F6E11-F3D0-A3D6-D94D-B87E26E2BF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F8D6FB-190F-4C37-8F67-D35CBAFCF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461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F432ECE-B9D7-2F14-36F9-D4B6C96DA8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5481" y="-1"/>
            <a:ext cx="8402722" cy="653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942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253D911-B0E0-B468-077C-A856B9E7FC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5480" y="0"/>
            <a:ext cx="882103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38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C49C982-3963-C7AD-D750-B38DED9909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5480" y="0"/>
            <a:ext cx="882103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632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C58A052-AB7F-C29B-7CF2-690CA24197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5480" y="0"/>
            <a:ext cx="882103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565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A1C95DF-7EE9-B7F5-6CE0-FB1B804FD6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5480" y="0"/>
            <a:ext cx="882103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0445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Gina Lamka</dc:creator>
  <cp:lastModifiedBy>Gina Lamka</cp:lastModifiedBy>
  <cp:revision>1</cp:revision>
  <dcterms:created xsi:type="dcterms:W3CDTF">2023-09-12T17:01:29Z</dcterms:created>
  <dcterms:modified xsi:type="dcterms:W3CDTF">2023-09-12T17:06:25Z</dcterms:modified>
</cp:coreProperties>
</file>