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62" r:id="rId5"/>
    <p:sldId id="257" r:id="rId6"/>
    <p:sldId id="258" r:id="rId7"/>
    <p:sldId id="261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F29F3-7B90-AC7E-DB3B-509C0CD12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54E936-2F30-F18C-3A8F-53AF4AAAAB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31CDA-6E9B-A502-4059-03511A6CF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56A8-0369-4435-9BD0-AC3BF825A485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33AD6-A3BA-93CE-6A3C-9361612F4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6BDC8-1035-5E87-96DC-7DDE682B8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0E5B-EE51-424D-B353-597A1787A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145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982F9-D341-475F-3BC6-C93220409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AFE3CA-2575-EBEA-6453-D517AA87E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43410-88ED-CC7C-3989-2E9E60F62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56A8-0369-4435-9BD0-AC3BF825A485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C3F5C-8498-0824-927D-642C9F87C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37F91-3A6D-EEE7-7937-0F9B91705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0E5B-EE51-424D-B353-597A1787A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68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49F31B-61DA-0F25-21BB-3A494811C8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70C059-F86E-C541-D07D-0F4AD1322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74CF9-C0D5-5485-4911-CA7CB867E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56A8-0369-4435-9BD0-AC3BF825A485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8B156-F414-4E36-EF4C-B6B19A7D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7F8AB-1CAE-0C4D-583D-90182C40A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0E5B-EE51-424D-B353-597A1787A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21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F31C9-0D0D-E3CB-4BA8-DF636B68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4FA4C-14CB-3C9E-5129-AA4C5E59B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48287-65A5-6970-10DA-21C67234F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56A8-0369-4435-9BD0-AC3BF825A485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EC756-FEE7-E79D-8850-587662EA8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8CA77-C160-A52E-425A-366FC0043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0E5B-EE51-424D-B353-597A1787A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37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A04AD-A131-2E80-BD6A-75DBE06A9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FF6E6-D6E8-B274-71B4-BD67029E6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60053-1255-B4F8-B5EC-7EE7E6DBC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56A8-0369-4435-9BD0-AC3BF825A485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564D0-B003-F84B-4A1C-D5D49D07D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CE5AA-77EF-BE2E-C4CA-CC31D07AC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0E5B-EE51-424D-B353-597A1787A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8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FEF09-FE08-D087-A3EB-1A03A89A7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3DB40-7AFA-49E4-25A8-C4F2654A79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43E06-3433-02DB-E80C-36B2C2C31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A6054F-6321-6C59-5F36-8DFB87692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56A8-0369-4435-9BD0-AC3BF825A485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2B1A7-C8FD-F991-3E64-0FFCA8CBB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09EA2-C09A-1ACC-4AEB-9EF4124B3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0E5B-EE51-424D-B353-597A1787A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40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C4A88-3A05-E00F-683B-28A55CE9A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E1D6A-269F-0325-CBA0-19C6DA624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18ADF4-0069-F913-98DE-DD9552ED4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A1BCF1-8C7C-F06F-3985-D7DA4654F1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2DC5D5-7FF3-57CE-9319-8C02DC45F1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616A64-8D60-26D9-4163-43472724A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56A8-0369-4435-9BD0-AC3BF825A485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C84C69-6ADC-16DA-C1A5-11FAF3EC3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2D2E9A-6107-643B-08B2-E1B304367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0E5B-EE51-424D-B353-597A1787A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47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E397C-8B72-2540-9CB8-911EE7483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D00443-FD4B-28AC-8751-78EE44893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56A8-0369-4435-9BD0-AC3BF825A485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36B7B9-8CC5-59AE-12AA-44E167396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6E268C-84C4-CFCF-216F-31D51D928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0E5B-EE51-424D-B353-597A1787A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100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A14BDF-A605-F1FE-2645-68145944E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56A8-0369-4435-9BD0-AC3BF825A485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F220C4-C24F-EBE5-DECD-FF019F383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BF8CFC-68C3-A34C-FAB2-9F883AD3E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0E5B-EE51-424D-B353-597A1787A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417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978F1-46E8-DC1C-AB21-D31FF124C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E947A-D0E9-8779-C75E-B2AA896D6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E6E8D7-EB3A-5337-7D9C-1897C0B39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757FD-2F09-43B0-B093-E23B709FF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56A8-0369-4435-9BD0-AC3BF825A485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5BC7EE-AB69-7728-0A0B-FB844576D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AB997-4F1E-FCA0-541E-D6532BE66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0E5B-EE51-424D-B353-597A1787A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1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F0DE3-A06B-78D0-E4B9-BA46CF861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939701-EB30-DD6F-E859-8088EFEFDD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85140-7122-99DB-65E1-CD64C6797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01AF0-FCCA-F961-BE0C-BDF9B41D0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56A8-0369-4435-9BD0-AC3BF825A485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29BA5-B08E-E2F5-D57F-988988272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75DB8-A0FA-C0A6-A5BA-4A025F237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0E5B-EE51-424D-B353-597A1787A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25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4BB755-91B9-96F5-3A96-93B28185D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F85D4-3C05-9110-B97C-9CBA4FD58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1B019-274F-C5A6-A608-E28A750B7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B56A8-0369-4435-9BD0-AC3BF825A485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92545-8AE1-441F-2AB1-5BA272F572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4BE47-DA3C-864A-6E48-DB2B5B7181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20E5B-EE51-424D-B353-597A1787A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6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99DDCFE-E13F-0A9C-AA2B-4886D15F0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6202"/>
              </p:ext>
            </p:extLst>
          </p:nvPr>
        </p:nvGraphicFramePr>
        <p:xfrm>
          <a:off x="862642" y="2769080"/>
          <a:ext cx="10491161" cy="13204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3801">
                  <a:extLst>
                    <a:ext uri="{9D8B030D-6E8A-4147-A177-3AD203B41FA5}">
                      <a16:colId xmlns:a16="http://schemas.microsoft.com/office/drawing/2014/main" val="800205214"/>
                    </a:ext>
                  </a:extLst>
                </a:gridCol>
                <a:gridCol w="496900">
                  <a:extLst>
                    <a:ext uri="{9D8B030D-6E8A-4147-A177-3AD203B41FA5}">
                      <a16:colId xmlns:a16="http://schemas.microsoft.com/office/drawing/2014/main" val="3741645876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1487601164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1443439126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445294761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3739170814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3233098410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4062483128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795101528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1464212728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2139560785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2983407703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407088804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1636028950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2154725510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2955275111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3063318395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1927291084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1979839871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1936745492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216935071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1288238473"/>
                    </a:ext>
                  </a:extLst>
                </a:gridCol>
              </a:tblGrid>
              <a:tr h="37244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summary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repsuc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pop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parameters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nmig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heteroz of source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minor allel freq FOCAL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n replicates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dropK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k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nSNP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drp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dur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maxage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broodsize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maturity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years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ratemort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nSNP.mig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nSNP.cons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36417843"/>
                  </a:ext>
                </a:extLst>
              </a:tr>
              <a:tr h="13543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run_a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all 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5108559"/>
                  </a:ext>
                </a:extLst>
              </a:tr>
              <a:tr h="13543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run_b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all 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15, 3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77694862"/>
                  </a:ext>
                </a:extLst>
              </a:tr>
              <a:tr h="13543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run_c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all 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4, 6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09869433"/>
                  </a:ext>
                </a:extLst>
              </a:tr>
              <a:tr h="13543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run_d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all 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16972522"/>
                  </a:ext>
                </a:extLst>
              </a:tr>
              <a:tr h="13543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run_e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a, b, c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60677385"/>
                  </a:ext>
                </a:extLst>
              </a:tr>
              <a:tr h="13543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run_f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all 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60749583"/>
                  </a:ext>
                </a:extLst>
              </a:tr>
              <a:tr h="13543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run_g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all 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4464389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A11EE36C-9C48-5B8B-8DF3-2F7A17DE0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489" y="923123"/>
            <a:ext cx="2834886" cy="111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928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9107FF4-080A-56CF-6AAF-A85B4D0B29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354663"/>
              </p:ext>
            </p:extLst>
          </p:nvPr>
        </p:nvGraphicFramePr>
        <p:xfrm>
          <a:off x="674298" y="669686"/>
          <a:ext cx="10491161" cy="5078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3801">
                  <a:extLst>
                    <a:ext uri="{9D8B030D-6E8A-4147-A177-3AD203B41FA5}">
                      <a16:colId xmlns:a16="http://schemas.microsoft.com/office/drawing/2014/main" val="2496079867"/>
                    </a:ext>
                  </a:extLst>
                </a:gridCol>
                <a:gridCol w="496900">
                  <a:extLst>
                    <a:ext uri="{9D8B030D-6E8A-4147-A177-3AD203B41FA5}">
                      <a16:colId xmlns:a16="http://schemas.microsoft.com/office/drawing/2014/main" val="1770961813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1449972037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3514541101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2333537795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3792861562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2390976487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1214187293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3840820547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3059457043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2942273547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2480564155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648538740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1632405156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1047720426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1301161511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3912518071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777258163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2900810881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1190648268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4135746025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1288900662"/>
                    </a:ext>
                  </a:extLst>
                </a:gridCol>
              </a:tblGrid>
              <a:tr h="37244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summary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repsuc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pop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parameters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nmig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heteroz of source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minor allel freq FOCAL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n replicates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dropK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k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nSNP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drp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dur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maxage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broodsize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maturity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years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ratemort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nSNP.mig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nSNP.cons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9614615"/>
                  </a:ext>
                </a:extLst>
              </a:tr>
              <a:tr h="13543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run_a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all 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90023205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793760C-42D2-952A-CEEE-3C9957B2F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56" y="1281086"/>
            <a:ext cx="2128386" cy="23592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6729FA-B8BF-1AC0-76A3-997D45954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9849" y="1281086"/>
            <a:ext cx="2306667" cy="25568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7EBF74-EEB2-B19D-1D7F-4664906FA3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0521" y="1281086"/>
            <a:ext cx="2306667" cy="25568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230D17-7296-CC2C-E913-81191D2D37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1193" y="1281086"/>
            <a:ext cx="2306667" cy="255688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5B8C961-1F59-6DA6-AD27-6633742943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4958" y="3800314"/>
            <a:ext cx="2665563" cy="295470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E37A534-E802-DE68-0FFC-4007716E06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60521" y="3800314"/>
            <a:ext cx="2631106" cy="291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5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1F6C5D9-47B1-1706-21E3-76493DF0D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541133"/>
              </p:ext>
            </p:extLst>
          </p:nvPr>
        </p:nvGraphicFramePr>
        <p:xfrm>
          <a:off x="1041400" y="577561"/>
          <a:ext cx="10515594" cy="5074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6116">
                  <a:extLst>
                    <a:ext uri="{9D8B030D-6E8A-4147-A177-3AD203B41FA5}">
                      <a16:colId xmlns:a16="http://schemas.microsoft.com/office/drawing/2014/main" val="4217544752"/>
                    </a:ext>
                  </a:extLst>
                </a:gridCol>
                <a:gridCol w="498058">
                  <a:extLst>
                    <a:ext uri="{9D8B030D-6E8A-4147-A177-3AD203B41FA5}">
                      <a16:colId xmlns:a16="http://schemas.microsoft.com/office/drawing/2014/main" val="590819945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4049775268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3493793673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2676388934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221812437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1779075985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3266354841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1828947881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3976715540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2580056575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460730471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580439315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3431346891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342480648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2189318462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1466876512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3721630566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939800325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1390424381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1562153885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3569734072"/>
                    </a:ext>
                  </a:extLst>
                </a:gridCol>
              </a:tblGrid>
              <a:tr h="37213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run name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summary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repsuc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pop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parameters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nmig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heteroz of source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minor allel freq FOCAL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 replicates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dropK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k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nSNP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drp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dur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maxage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broodsize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maturity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years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ratemort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nSNP.mig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nSNP.cons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03427580"/>
                  </a:ext>
                </a:extLst>
              </a:tr>
              <a:tr h="13532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run_b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all 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0.45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15, 3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93973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4280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86D6E97-2BE7-20FD-FE97-A72FAE8745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406940"/>
              </p:ext>
            </p:extLst>
          </p:nvPr>
        </p:nvGraphicFramePr>
        <p:xfrm>
          <a:off x="838203" y="586798"/>
          <a:ext cx="10515594" cy="5074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6116">
                  <a:extLst>
                    <a:ext uri="{9D8B030D-6E8A-4147-A177-3AD203B41FA5}">
                      <a16:colId xmlns:a16="http://schemas.microsoft.com/office/drawing/2014/main" val="970672661"/>
                    </a:ext>
                  </a:extLst>
                </a:gridCol>
                <a:gridCol w="498058">
                  <a:extLst>
                    <a:ext uri="{9D8B030D-6E8A-4147-A177-3AD203B41FA5}">
                      <a16:colId xmlns:a16="http://schemas.microsoft.com/office/drawing/2014/main" val="1907335234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591541424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3394197927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1257198415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4251815279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1172360169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2825505446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3634670910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761734945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2551125928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3864896029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861337311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1046932901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995631725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4210085976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945257014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105546171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2314961746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2389249850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721487934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814237274"/>
                    </a:ext>
                  </a:extLst>
                </a:gridCol>
              </a:tblGrid>
              <a:tr h="37213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run name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summary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repsuc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pop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parameters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nmig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heteroz</a:t>
                      </a:r>
                      <a:r>
                        <a:rPr lang="en-US" sz="800" u="none" strike="noStrike" dirty="0">
                          <a:effectLst/>
                        </a:rPr>
                        <a:t> of source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minor allel freq FOCAL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 replicates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dropK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k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nSNP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drp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dur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maxage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broodsize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maturity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years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ratemort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nSNP.mig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nSNP.cons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86979355"/>
                  </a:ext>
                </a:extLst>
              </a:tr>
              <a:tr h="13532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run_c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all 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0.45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4, 6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44837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2876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575BBEC-67FC-64B0-ED37-66E0D6ACF0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754581"/>
              </p:ext>
            </p:extLst>
          </p:nvPr>
        </p:nvGraphicFramePr>
        <p:xfrm>
          <a:off x="736600" y="516515"/>
          <a:ext cx="10515594" cy="5074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6116">
                  <a:extLst>
                    <a:ext uri="{9D8B030D-6E8A-4147-A177-3AD203B41FA5}">
                      <a16:colId xmlns:a16="http://schemas.microsoft.com/office/drawing/2014/main" val="3553254240"/>
                    </a:ext>
                  </a:extLst>
                </a:gridCol>
                <a:gridCol w="498058">
                  <a:extLst>
                    <a:ext uri="{9D8B030D-6E8A-4147-A177-3AD203B41FA5}">
                      <a16:colId xmlns:a16="http://schemas.microsoft.com/office/drawing/2014/main" val="2734322162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4289364206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3645797401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3442528555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1929978255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2331113548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1124746090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185057703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3289910813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4152198682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1756873542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712945458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4172088596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3954628319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530424708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2883053499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3409909332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201823687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3314661972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630203197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52113950"/>
                    </a:ext>
                  </a:extLst>
                </a:gridCol>
              </a:tblGrid>
              <a:tr h="372134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summary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repsuc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pop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parameters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nmig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heteroz of source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minor allel freq FOCAL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 replicates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dropK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k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nSNP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drp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dur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maxage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broodsize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maturity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years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ratemort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nSNP.mig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nSNP.cons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24785734"/>
                  </a:ext>
                </a:extLst>
              </a:tr>
              <a:tr h="13532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run_d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all 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41721609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650EA9B5-7A6E-084A-3CFD-90E0DE92A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10" y="1153367"/>
            <a:ext cx="2830914" cy="29700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16DA4B-874F-3112-56F0-8330C68B1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238" y="1222319"/>
            <a:ext cx="2830914" cy="28246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1DA00F-106D-AA8B-7A51-B7CA8554EB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4397" y="1076896"/>
            <a:ext cx="2830913" cy="29700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AC66958-EA6C-4C95-F677-A34EFB4D60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5310" y="1153367"/>
            <a:ext cx="2830915" cy="29700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94C82FF-57C5-76EC-463F-8CC02DA0CF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7236" y="3887937"/>
            <a:ext cx="2830916" cy="29700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F1035EF-FD56-B08E-1CE0-AB067E0CCA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94395" y="3803738"/>
            <a:ext cx="2830917" cy="297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589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9019A4E-6B24-BCFB-7F2D-E19085D752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414040"/>
              </p:ext>
            </p:extLst>
          </p:nvPr>
        </p:nvGraphicFramePr>
        <p:xfrm>
          <a:off x="1022927" y="525751"/>
          <a:ext cx="10515594" cy="5074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6116">
                  <a:extLst>
                    <a:ext uri="{9D8B030D-6E8A-4147-A177-3AD203B41FA5}">
                      <a16:colId xmlns:a16="http://schemas.microsoft.com/office/drawing/2014/main" val="491599840"/>
                    </a:ext>
                  </a:extLst>
                </a:gridCol>
                <a:gridCol w="498058">
                  <a:extLst>
                    <a:ext uri="{9D8B030D-6E8A-4147-A177-3AD203B41FA5}">
                      <a16:colId xmlns:a16="http://schemas.microsoft.com/office/drawing/2014/main" val="642001235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3748165979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442254527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1060133753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65780212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1796773669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3459194560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3353991378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2973712077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1995951826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4248746028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3743129397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2667287169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1172053959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1643296329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1247794612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3366885360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2456700316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4059887226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156509991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2744063747"/>
                    </a:ext>
                  </a:extLst>
                </a:gridCol>
              </a:tblGrid>
              <a:tr h="372134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summary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repsuc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pop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Parameters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nmig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heteroz of source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minor allel freq FOCAL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 replicates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dropK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k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nSNP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drp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dur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maxage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broodsize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maturity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years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ratemort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nSNP.mig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nSNP.cons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52488509"/>
                  </a:ext>
                </a:extLst>
              </a:tr>
              <a:tr h="13532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run_e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All 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72651860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BB12C9B-779B-BC7D-A241-9B573BFD0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89" y="1227554"/>
            <a:ext cx="2599965" cy="27277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B3906E-D4BA-A963-1317-A180AAEB5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290" y="1227554"/>
            <a:ext cx="2599965" cy="27277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CF436A-9CC8-9B84-8716-BCFA4D4A0E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227554"/>
            <a:ext cx="2599966" cy="27277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07E793-DC73-2F7E-E7B7-02D10CAB8A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6196" y="1294215"/>
            <a:ext cx="2599966" cy="272776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6FE05DD-EF9B-4802-FB1B-605C628C0A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5404" y="3864887"/>
            <a:ext cx="2599966" cy="272776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5AA6475-6AB5-115A-D464-69D41EE892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6230" y="3864887"/>
            <a:ext cx="2599966" cy="272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827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F95CB8-166F-1D2C-0A32-E15093BCA0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788983"/>
              </p:ext>
            </p:extLst>
          </p:nvPr>
        </p:nvGraphicFramePr>
        <p:xfrm>
          <a:off x="1078345" y="796059"/>
          <a:ext cx="10515592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9085">
                  <a:extLst>
                    <a:ext uri="{9D8B030D-6E8A-4147-A177-3AD203B41FA5}">
                      <a16:colId xmlns:a16="http://schemas.microsoft.com/office/drawing/2014/main" val="934230214"/>
                    </a:ext>
                  </a:extLst>
                </a:gridCol>
                <a:gridCol w="937471">
                  <a:extLst>
                    <a:ext uri="{9D8B030D-6E8A-4147-A177-3AD203B41FA5}">
                      <a16:colId xmlns:a16="http://schemas.microsoft.com/office/drawing/2014/main" val="1841004591"/>
                    </a:ext>
                  </a:extLst>
                </a:gridCol>
                <a:gridCol w="468736">
                  <a:extLst>
                    <a:ext uri="{9D8B030D-6E8A-4147-A177-3AD203B41FA5}">
                      <a16:colId xmlns:a16="http://schemas.microsoft.com/office/drawing/2014/main" val="1129806993"/>
                    </a:ext>
                  </a:extLst>
                </a:gridCol>
                <a:gridCol w="424515">
                  <a:extLst>
                    <a:ext uri="{9D8B030D-6E8A-4147-A177-3AD203B41FA5}">
                      <a16:colId xmlns:a16="http://schemas.microsoft.com/office/drawing/2014/main" val="246482227"/>
                    </a:ext>
                  </a:extLst>
                </a:gridCol>
                <a:gridCol w="424515">
                  <a:extLst>
                    <a:ext uri="{9D8B030D-6E8A-4147-A177-3AD203B41FA5}">
                      <a16:colId xmlns:a16="http://schemas.microsoft.com/office/drawing/2014/main" val="1130670672"/>
                    </a:ext>
                  </a:extLst>
                </a:gridCol>
                <a:gridCol w="424515">
                  <a:extLst>
                    <a:ext uri="{9D8B030D-6E8A-4147-A177-3AD203B41FA5}">
                      <a16:colId xmlns:a16="http://schemas.microsoft.com/office/drawing/2014/main" val="2309474526"/>
                    </a:ext>
                  </a:extLst>
                </a:gridCol>
                <a:gridCol w="424515">
                  <a:extLst>
                    <a:ext uri="{9D8B030D-6E8A-4147-A177-3AD203B41FA5}">
                      <a16:colId xmlns:a16="http://schemas.microsoft.com/office/drawing/2014/main" val="1107618019"/>
                    </a:ext>
                  </a:extLst>
                </a:gridCol>
                <a:gridCol w="424515">
                  <a:extLst>
                    <a:ext uri="{9D8B030D-6E8A-4147-A177-3AD203B41FA5}">
                      <a16:colId xmlns:a16="http://schemas.microsoft.com/office/drawing/2014/main" val="914268203"/>
                    </a:ext>
                  </a:extLst>
                </a:gridCol>
                <a:gridCol w="424515">
                  <a:extLst>
                    <a:ext uri="{9D8B030D-6E8A-4147-A177-3AD203B41FA5}">
                      <a16:colId xmlns:a16="http://schemas.microsoft.com/office/drawing/2014/main" val="3171215062"/>
                    </a:ext>
                  </a:extLst>
                </a:gridCol>
                <a:gridCol w="424515">
                  <a:extLst>
                    <a:ext uri="{9D8B030D-6E8A-4147-A177-3AD203B41FA5}">
                      <a16:colId xmlns:a16="http://schemas.microsoft.com/office/drawing/2014/main" val="1834271854"/>
                    </a:ext>
                  </a:extLst>
                </a:gridCol>
                <a:gridCol w="424515">
                  <a:extLst>
                    <a:ext uri="{9D8B030D-6E8A-4147-A177-3AD203B41FA5}">
                      <a16:colId xmlns:a16="http://schemas.microsoft.com/office/drawing/2014/main" val="4205236254"/>
                    </a:ext>
                  </a:extLst>
                </a:gridCol>
                <a:gridCol w="424515">
                  <a:extLst>
                    <a:ext uri="{9D8B030D-6E8A-4147-A177-3AD203B41FA5}">
                      <a16:colId xmlns:a16="http://schemas.microsoft.com/office/drawing/2014/main" val="3279157793"/>
                    </a:ext>
                  </a:extLst>
                </a:gridCol>
                <a:gridCol w="424515">
                  <a:extLst>
                    <a:ext uri="{9D8B030D-6E8A-4147-A177-3AD203B41FA5}">
                      <a16:colId xmlns:a16="http://schemas.microsoft.com/office/drawing/2014/main" val="1963954486"/>
                    </a:ext>
                  </a:extLst>
                </a:gridCol>
                <a:gridCol w="424515">
                  <a:extLst>
                    <a:ext uri="{9D8B030D-6E8A-4147-A177-3AD203B41FA5}">
                      <a16:colId xmlns:a16="http://schemas.microsoft.com/office/drawing/2014/main" val="3575115612"/>
                    </a:ext>
                  </a:extLst>
                </a:gridCol>
                <a:gridCol w="424515">
                  <a:extLst>
                    <a:ext uri="{9D8B030D-6E8A-4147-A177-3AD203B41FA5}">
                      <a16:colId xmlns:a16="http://schemas.microsoft.com/office/drawing/2014/main" val="1622658195"/>
                    </a:ext>
                  </a:extLst>
                </a:gridCol>
                <a:gridCol w="424515">
                  <a:extLst>
                    <a:ext uri="{9D8B030D-6E8A-4147-A177-3AD203B41FA5}">
                      <a16:colId xmlns:a16="http://schemas.microsoft.com/office/drawing/2014/main" val="1174796318"/>
                    </a:ext>
                  </a:extLst>
                </a:gridCol>
                <a:gridCol w="424515">
                  <a:extLst>
                    <a:ext uri="{9D8B030D-6E8A-4147-A177-3AD203B41FA5}">
                      <a16:colId xmlns:a16="http://schemas.microsoft.com/office/drawing/2014/main" val="1432171943"/>
                    </a:ext>
                  </a:extLst>
                </a:gridCol>
                <a:gridCol w="424515">
                  <a:extLst>
                    <a:ext uri="{9D8B030D-6E8A-4147-A177-3AD203B41FA5}">
                      <a16:colId xmlns:a16="http://schemas.microsoft.com/office/drawing/2014/main" val="2502420636"/>
                    </a:ext>
                  </a:extLst>
                </a:gridCol>
                <a:gridCol w="424515">
                  <a:extLst>
                    <a:ext uri="{9D8B030D-6E8A-4147-A177-3AD203B41FA5}">
                      <a16:colId xmlns:a16="http://schemas.microsoft.com/office/drawing/2014/main" val="3429356292"/>
                    </a:ext>
                  </a:extLst>
                </a:gridCol>
                <a:gridCol w="424515">
                  <a:extLst>
                    <a:ext uri="{9D8B030D-6E8A-4147-A177-3AD203B41FA5}">
                      <a16:colId xmlns:a16="http://schemas.microsoft.com/office/drawing/2014/main" val="1395076016"/>
                    </a:ext>
                  </a:extLst>
                </a:gridCol>
                <a:gridCol w="424515">
                  <a:extLst>
                    <a:ext uri="{9D8B030D-6E8A-4147-A177-3AD203B41FA5}">
                      <a16:colId xmlns:a16="http://schemas.microsoft.com/office/drawing/2014/main" val="3404028043"/>
                    </a:ext>
                  </a:extLst>
                </a:gridCol>
                <a:gridCol w="424515">
                  <a:extLst>
                    <a:ext uri="{9D8B030D-6E8A-4147-A177-3AD203B41FA5}">
                      <a16:colId xmlns:a16="http://schemas.microsoft.com/office/drawing/2014/main" val="979545995"/>
                    </a:ext>
                  </a:extLst>
                </a:gridCol>
                <a:gridCol w="424515">
                  <a:extLst>
                    <a:ext uri="{9D8B030D-6E8A-4147-A177-3AD203B41FA5}">
                      <a16:colId xmlns:a16="http://schemas.microsoft.com/office/drawing/2014/main" val="3865027965"/>
                    </a:ext>
                  </a:extLst>
                </a:gridCol>
              </a:tblGrid>
              <a:tr h="350225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run name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summary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repsuc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pop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parameters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nmig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heteroz of source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minor allel freq FOCAL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 replicates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dropK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k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nSNP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drp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dur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maxage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broodsize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maturity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years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ratemort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nSNP.mig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nSNP.cons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68478142"/>
                  </a:ext>
                </a:extLst>
              </a:tr>
              <a:tr h="23348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478283:478287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run_f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all 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05581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32F48A7C-5DB9-D559-12C1-12F2271FC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859" y="1552308"/>
            <a:ext cx="2148301" cy="23813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2751FC-F824-299B-D267-7FA643F15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689" y="1552308"/>
            <a:ext cx="2148301" cy="23813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A5BAF2-C349-B29A-3B3E-9A9425B99C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8839" y="1962285"/>
            <a:ext cx="704293" cy="7806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EC46FB-AE4F-BB6D-C852-C26764CDB0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6519" y="1508250"/>
            <a:ext cx="2227793" cy="24694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8F26267-5AF1-FF55-05C3-FBEAF6484D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7841" y="1508249"/>
            <a:ext cx="2227793" cy="246945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3640A63-1C4D-F22E-6E1F-24A30967E5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2983" y="3806803"/>
            <a:ext cx="2433536" cy="269751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77DF7EA-54BA-7660-327C-111C206FF1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22397" y="3806802"/>
            <a:ext cx="2433537" cy="269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839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F95CB8-166F-1D2C-0A32-E15093BCA0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836312"/>
              </p:ext>
            </p:extLst>
          </p:nvPr>
        </p:nvGraphicFramePr>
        <p:xfrm>
          <a:off x="1078345" y="796059"/>
          <a:ext cx="10515592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9085">
                  <a:extLst>
                    <a:ext uri="{9D8B030D-6E8A-4147-A177-3AD203B41FA5}">
                      <a16:colId xmlns:a16="http://schemas.microsoft.com/office/drawing/2014/main" val="934230214"/>
                    </a:ext>
                  </a:extLst>
                </a:gridCol>
                <a:gridCol w="937471">
                  <a:extLst>
                    <a:ext uri="{9D8B030D-6E8A-4147-A177-3AD203B41FA5}">
                      <a16:colId xmlns:a16="http://schemas.microsoft.com/office/drawing/2014/main" val="1841004591"/>
                    </a:ext>
                  </a:extLst>
                </a:gridCol>
                <a:gridCol w="468736">
                  <a:extLst>
                    <a:ext uri="{9D8B030D-6E8A-4147-A177-3AD203B41FA5}">
                      <a16:colId xmlns:a16="http://schemas.microsoft.com/office/drawing/2014/main" val="1129806993"/>
                    </a:ext>
                  </a:extLst>
                </a:gridCol>
                <a:gridCol w="424515">
                  <a:extLst>
                    <a:ext uri="{9D8B030D-6E8A-4147-A177-3AD203B41FA5}">
                      <a16:colId xmlns:a16="http://schemas.microsoft.com/office/drawing/2014/main" val="246482227"/>
                    </a:ext>
                  </a:extLst>
                </a:gridCol>
                <a:gridCol w="424515">
                  <a:extLst>
                    <a:ext uri="{9D8B030D-6E8A-4147-A177-3AD203B41FA5}">
                      <a16:colId xmlns:a16="http://schemas.microsoft.com/office/drawing/2014/main" val="1130670672"/>
                    </a:ext>
                  </a:extLst>
                </a:gridCol>
                <a:gridCol w="424515">
                  <a:extLst>
                    <a:ext uri="{9D8B030D-6E8A-4147-A177-3AD203B41FA5}">
                      <a16:colId xmlns:a16="http://schemas.microsoft.com/office/drawing/2014/main" val="2309474526"/>
                    </a:ext>
                  </a:extLst>
                </a:gridCol>
                <a:gridCol w="424515">
                  <a:extLst>
                    <a:ext uri="{9D8B030D-6E8A-4147-A177-3AD203B41FA5}">
                      <a16:colId xmlns:a16="http://schemas.microsoft.com/office/drawing/2014/main" val="1107618019"/>
                    </a:ext>
                  </a:extLst>
                </a:gridCol>
                <a:gridCol w="424515">
                  <a:extLst>
                    <a:ext uri="{9D8B030D-6E8A-4147-A177-3AD203B41FA5}">
                      <a16:colId xmlns:a16="http://schemas.microsoft.com/office/drawing/2014/main" val="914268203"/>
                    </a:ext>
                  </a:extLst>
                </a:gridCol>
                <a:gridCol w="424515">
                  <a:extLst>
                    <a:ext uri="{9D8B030D-6E8A-4147-A177-3AD203B41FA5}">
                      <a16:colId xmlns:a16="http://schemas.microsoft.com/office/drawing/2014/main" val="3171215062"/>
                    </a:ext>
                  </a:extLst>
                </a:gridCol>
                <a:gridCol w="424515">
                  <a:extLst>
                    <a:ext uri="{9D8B030D-6E8A-4147-A177-3AD203B41FA5}">
                      <a16:colId xmlns:a16="http://schemas.microsoft.com/office/drawing/2014/main" val="1834271854"/>
                    </a:ext>
                  </a:extLst>
                </a:gridCol>
                <a:gridCol w="424515">
                  <a:extLst>
                    <a:ext uri="{9D8B030D-6E8A-4147-A177-3AD203B41FA5}">
                      <a16:colId xmlns:a16="http://schemas.microsoft.com/office/drawing/2014/main" val="4205236254"/>
                    </a:ext>
                  </a:extLst>
                </a:gridCol>
                <a:gridCol w="424515">
                  <a:extLst>
                    <a:ext uri="{9D8B030D-6E8A-4147-A177-3AD203B41FA5}">
                      <a16:colId xmlns:a16="http://schemas.microsoft.com/office/drawing/2014/main" val="3279157793"/>
                    </a:ext>
                  </a:extLst>
                </a:gridCol>
                <a:gridCol w="424515">
                  <a:extLst>
                    <a:ext uri="{9D8B030D-6E8A-4147-A177-3AD203B41FA5}">
                      <a16:colId xmlns:a16="http://schemas.microsoft.com/office/drawing/2014/main" val="1963954486"/>
                    </a:ext>
                  </a:extLst>
                </a:gridCol>
                <a:gridCol w="424515">
                  <a:extLst>
                    <a:ext uri="{9D8B030D-6E8A-4147-A177-3AD203B41FA5}">
                      <a16:colId xmlns:a16="http://schemas.microsoft.com/office/drawing/2014/main" val="3575115612"/>
                    </a:ext>
                  </a:extLst>
                </a:gridCol>
                <a:gridCol w="424515">
                  <a:extLst>
                    <a:ext uri="{9D8B030D-6E8A-4147-A177-3AD203B41FA5}">
                      <a16:colId xmlns:a16="http://schemas.microsoft.com/office/drawing/2014/main" val="1622658195"/>
                    </a:ext>
                  </a:extLst>
                </a:gridCol>
                <a:gridCol w="424515">
                  <a:extLst>
                    <a:ext uri="{9D8B030D-6E8A-4147-A177-3AD203B41FA5}">
                      <a16:colId xmlns:a16="http://schemas.microsoft.com/office/drawing/2014/main" val="1174796318"/>
                    </a:ext>
                  </a:extLst>
                </a:gridCol>
                <a:gridCol w="424515">
                  <a:extLst>
                    <a:ext uri="{9D8B030D-6E8A-4147-A177-3AD203B41FA5}">
                      <a16:colId xmlns:a16="http://schemas.microsoft.com/office/drawing/2014/main" val="1432171943"/>
                    </a:ext>
                  </a:extLst>
                </a:gridCol>
                <a:gridCol w="424515">
                  <a:extLst>
                    <a:ext uri="{9D8B030D-6E8A-4147-A177-3AD203B41FA5}">
                      <a16:colId xmlns:a16="http://schemas.microsoft.com/office/drawing/2014/main" val="2502420636"/>
                    </a:ext>
                  </a:extLst>
                </a:gridCol>
                <a:gridCol w="424515">
                  <a:extLst>
                    <a:ext uri="{9D8B030D-6E8A-4147-A177-3AD203B41FA5}">
                      <a16:colId xmlns:a16="http://schemas.microsoft.com/office/drawing/2014/main" val="3429356292"/>
                    </a:ext>
                  </a:extLst>
                </a:gridCol>
                <a:gridCol w="424515">
                  <a:extLst>
                    <a:ext uri="{9D8B030D-6E8A-4147-A177-3AD203B41FA5}">
                      <a16:colId xmlns:a16="http://schemas.microsoft.com/office/drawing/2014/main" val="1395076016"/>
                    </a:ext>
                  </a:extLst>
                </a:gridCol>
                <a:gridCol w="424515">
                  <a:extLst>
                    <a:ext uri="{9D8B030D-6E8A-4147-A177-3AD203B41FA5}">
                      <a16:colId xmlns:a16="http://schemas.microsoft.com/office/drawing/2014/main" val="3404028043"/>
                    </a:ext>
                  </a:extLst>
                </a:gridCol>
                <a:gridCol w="424515">
                  <a:extLst>
                    <a:ext uri="{9D8B030D-6E8A-4147-A177-3AD203B41FA5}">
                      <a16:colId xmlns:a16="http://schemas.microsoft.com/office/drawing/2014/main" val="979545995"/>
                    </a:ext>
                  </a:extLst>
                </a:gridCol>
                <a:gridCol w="424515">
                  <a:extLst>
                    <a:ext uri="{9D8B030D-6E8A-4147-A177-3AD203B41FA5}">
                      <a16:colId xmlns:a16="http://schemas.microsoft.com/office/drawing/2014/main" val="3865027965"/>
                    </a:ext>
                  </a:extLst>
                </a:gridCol>
              </a:tblGrid>
              <a:tr h="350225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run name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summary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repsuc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pop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parameters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nmig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heteroz of source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minor allel freq FOCAL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 replicates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dropK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k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nSNP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drp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dur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maxage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broodsize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maturity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years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ratemort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nSNP.mig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nSNP.cons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68478142"/>
                  </a:ext>
                </a:extLst>
              </a:tr>
              <a:tr h="23348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478289:478293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run_g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all 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4527520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8778ACC-47E6-5011-95B1-CE70E4706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138" y="1560934"/>
            <a:ext cx="2438228" cy="27027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04ECB9-7489-0B7D-E34B-66F6FF6B6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645" y="1819187"/>
            <a:ext cx="1116221" cy="12373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FD23C4-11A7-D6A4-6622-471536E406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034" y="1536062"/>
            <a:ext cx="2483104" cy="27524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2B7A9D1-43AB-7A22-8712-0538671026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7366" y="1560934"/>
            <a:ext cx="2438229" cy="27027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B871F05-F7D5-5673-C963-C9DAAA27BD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1747" y="1585805"/>
            <a:ext cx="2438229" cy="27027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8DCCB1E-06D9-59C9-346A-E6FE56F338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1136" y="4155284"/>
            <a:ext cx="2438230" cy="270271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B35661E-AC51-445F-B9F3-5B811F44AD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10440" y="4155283"/>
            <a:ext cx="2438231" cy="270271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F8EE263-0725-38EB-16ED-F847D7C331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13595" y="4242543"/>
            <a:ext cx="2280788" cy="252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546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575</Words>
  <Application>Microsoft Office PowerPoint</Application>
  <PresentationFormat>Widescreen</PresentationFormat>
  <Paragraphs>438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Gina Lamka</dc:creator>
  <cp:lastModifiedBy>Gina Lamka</cp:lastModifiedBy>
  <cp:revision>3</cp:revision>
  <dcterms:created xsi:type="dcterms:W3CDTF">2023-02-01T19:26:11Z</dcterms:created>
  <dcterms:modified xsi:type="dcterms:W3CDTF">2023-02-01T22:54:41Z</dcterms:modified>
</cp:coreProperties>
</file>