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29F3-7B90-AC7E-DB3B-509C0CD12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4E936-2F30-F18C-3A8F-53AF4AAAA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31CDA-6E9B-A502-4059-03511A6C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33AD6-A3BA-93CE-6A3C-9361612F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6BDC8-1035-5E87-96DC-7DDE682B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4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82F9-D341-475F-3BC6-C9322040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FE3CA-2575-EBEA-6453-D517AA87E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43410-88ED-CC7C-3989-2E9E60F6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3F5C-8498-0824-927D-642C9F87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37F91-3A6D-EEE7-7937-0F9B9170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6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9F31B-61DA-0F25-21BB-3A494811C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0C059-F86E-C541-D07D-0F4AD1322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74CF9-C0D5-5485-4911-CA7CB867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8B156-F414-4E36-EF4C-B6B19A7D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7F8AB-1CAE-0C4D-583D-90182C40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2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31C9-0D0D-E3CB-4BA8-DF636B6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4FA4C-14CB-3C9E-5129-AA4C5E59B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48287-65A5-6970-10DA-21C67234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EC756-FEE7-E79D-8850-587662EA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8CA77-C160-A52E-425A-366FC004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3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04AD-A131-2E80-BD6A-75DBE06A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FF6E6-D6E8-B274-71B4-BD67029E6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0053-1255-B4F8-B5EC-7EE7E6DB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564D0-B003-F84B-4A1C-D5D49D07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CE5AA-77EF-BE2E-C4CA-CC31D07A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EF09-FE08-D087-A3EB-1A03A89A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DB40-7AFA-49E4-25A8-C4F2654A7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43E06-3433-02DB-E80C-36B2C2C31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6054F-6321-6C59-5F36-8DFB8769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2B1A7-C8FD-F991-3E64-0FFCA8CB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09EA2-C09A-1ACC-4AEB-9EF4124B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4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4A88-3A05-E00F-683B-28A55CE9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E1D6A-269F-0325-CBA0-19C6DA624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8ADF4-0069-F913-98DE-DD9552ED4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1BCF1-8C7C-F06F-3985-D7DA4654F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DC5D5-7FF3-57CE-9319-8C02DC45F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16A64-8D60-26D9-4163-43472724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84C69-6ADC-16DA-C1A5-11FAF3EC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D2E9A-6107-643B-08B2-E1B30436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4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397C-8B72-2540-9CB8-911EE748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00443-FD4B-28AC-8751-78EE4489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6B7B9-8CC5-59AE-12AA-44E16739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E268C-84C4-CFCF-216F-31D51D92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0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14BDF-A605-F1FE-2645-68145944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F220C4-C24F-EBE5-DECD-FF019F38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F8CFC-68C3-A34C-FAB2-9F883AD3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1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78F1-46E8-DC1C-AB21-D31FF124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947A-D0E9-8779-C75E-B2AA896D6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6E8D7-EB3A-5337-7D9C-1897C0B39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757FD-2F09-43B0-B093-E23B709F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BC7EE-AB69-7728-0A0B-FB844576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AB997-4F1E-FCA0-541E-D6532BE6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0DE3-A06B-78D0-E4B9-BA46CF86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939701-EB30-DD6F-E859-8088EFEFD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85140-7122-99DB-65E1-CD64C6797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01AF0-FCCA-F961-BE0C-BDF9B41D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29BA5-B08E-E2F5-D57F-98898827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75DB8-A0FA-C0A6-A5BA-4A025F23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2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BB755-91B9-96F5-3A96-93B28185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F85D4-3C05-9110-B97C-9CBA4FD58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1B019-274F-C5A6-A608-E28A750B7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6A8-0369-4435-9BD0-AC3BF825A48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2545-8AE1-441F-2AB1-5BA272F57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4BE47-DA3C-864A-6E48-DB2B5B718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9DDCFE-E13F-0A9C-AA2B-4886D15F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6202"/>
              </p:ext>
            </p:extLst>
          </p:nvPr>
        </p:nvGraphicFramePr>
        <p:xfrm>
          <a:off x="862642" y="2769080"/>
          <a:ext cx="10491161" cy="13204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3801">
                  <a:extLst>
                    <a:ext uri="{9D8B030D-6E8A-4147-A177-3AD203B41FA5}">
                      <a16:colId xmlns:a16="http://schemas.microsoft.com/office/drawing/2014/main" val="800205214"/>
                    </a:ext>
                  </a:extLst>
                </a:gridCol>
                <a:gridCol w="496900">
                  <a:extLst>
                    <a:ext uri="{9D8B030D-6E8A-4147-A177-3AD203B41FA5}">
                      <a16:colId xmlns:a16="http://schemas.microsoft.com/office/drawing/2014/main" val="3741645876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487601164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443439126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445294761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3739170814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3233098410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4062483128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795101528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464212728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139560785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983407703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407088804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636028950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154725510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955275111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3063318395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927291084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979839871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936745492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16935071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288238473"/>
                    </a:ext>
                  </a:extLst>
                </a:gridCol>
              </a:tblGrid>
              <a:tr h="37244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repsuc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parameters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36417843"/>
                  </a:ext>
                </a:extLst>
              </a:tr>
              <a:tr h="1354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5108559"/>
                  </a:ext>
                </a:extLst>
              </a:tr>
              <a:tr h="1354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15, 3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77694862"/>
                  </a:ext>
                </a:extLst>
              </a:tr>
              <a:tr h="1354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4, 6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09869433"/>
                  </a:ext>
                </a:extLst>
              </a:tr>
              <a:tr h="1354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16972522"/>
                  </a:ext>
                </a:extLst>
              </a:tr>
              <a:tr h="1354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a, b, 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0677385"/>
                  </a:ext>
                </a:extLst>
              </a:tr>
              <a:tr h="1354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0749583"/>
                  </a:ext>
                </a:extLst>
              </a:tr>
              <a:tr h="1354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4464389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11EE36C-9C48-5B8B-8DF3-2F7A17DE0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489" y="923123"/>
            <a:ext cx="2834886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2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75BBEC-67FC-64B0-ED37-66E0D6ACF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754581"/>
              </p:ext>
            </p:extLst>
          </p:nvPr>
        </p:nvGraphicFramePr>
        <p:xfrm>
          <a:off x="736600" y="516515"/>
          <a:ext cx="10515594" cy="507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116">
                  <a:extLst>
                    <a:ext uri="{9D8B030D-6E8A-4147-A177-3AD203B41FA5}">
                      <a16:colId xmlns:a16="http://schemas.microsoft.com/office/drawing/2014/main" val="3553254240"/>
                    </a:ext>
                  </a:extLst>
                </a:gridCol>
                <a:gridCol w="498058">
                  <a:extLst>
                    <a:ext uri="{9D8B030D-6E8A-4147-A177-3AD203B41FA5}">
                      <a16:colId xmlns:a16="http://schemas.microsoft.com/office/drawing/2014/main" val="273432216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28936420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64579740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44252855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92997825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33111354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124746090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85057703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289910813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15219868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75687354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71294545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17208859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95462831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53042470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88305349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40990933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01823687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31466197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630203197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52113950"/>
                    </a:ext>
                  </a:extLst>
                </a:gridCol>
              </a:tblGrid>
              <a:tr h="37213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repsuc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parameters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4785734"/>
                  </a:ext>
                </a:extLst>
              </a:tr>
              <a:tr h="1353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4172160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50EA9B5-7A6E-084A-3CFD-90E0DE92A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0" y="1153367"/>
            <a:ext cx="2830914" cy="2970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16DA4B-874F-3112-56F0-8330C68B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238" y="1222319"/>
            <a:ext cx="2830914" cy="28246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1DA00F-106D-AA8B-7A51-B7CA8554E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397" y="1076896"/>
            <a:ext cx="2830913" cy="29700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C66958-EA6C-4C95-F677-A34EFB4D6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5310" y="1153367"/>
            <a:ext cx="2830915" cy="29700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4C82FF-57C5-76EC-463F-8CC02DA0C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7236" y="3887937"/>
            <a:ext cx="2830916" cy="29700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1035EF-FD56-B08E-1CE0-AB067E0CCA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4395" y="3803738"/>
            <a:ext cx="2830917" cy="297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8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019A4E-6B24-BCFB-7F2D-E19085D75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14040"/>
              </p:ext>
            </p:extLst>
          </p:nvPr>
        </p:nvGraphicFramePr>
        <p:xfrm>
          <a:off x="1022927" y="525751"/>
          <a:ext cx="10515594" cy="507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116">
                  <a:extLst>
                    <a:ext uri="{9D8B030D-6E8A-4147-A177-3AD203B41FA5}">
                      <a16:colId xmlns:a16="http://schemas.microsoft.com/office/drawing/2014/main" val="491599840"/>
                    </a:ext>
                  </a:extLst>
                </a:gridCol>
                <a:gridCol w="498058">
                  <a:extLst>
                    <a:ext uri="{9D8B030D-6E8A-4147-A177-3AD203B41FA5}">
                      <a16:colId xmlns:a16="http://schemas.microsoft.com/office/drawing/2014/main" val="64200123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74816597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42254527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060133753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6578021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79677366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459194560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35399137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973712077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99595182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24874602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743129397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66728716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17205395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64329632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24779461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366885360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45670031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05988722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5650999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744063747"/>
                    </a:ext>
                  </a:extLst>
                </a:gridCol>
              </a:tblGrid>
              <a:tr h="37213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repsuc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pop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Parameters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52488509"/>
                  </a:ext>
                </a:extLst>
              </a:tr>
              <a:tr h="1353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All 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265186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BB12C9B-779B-BC7D-A241-9B573BFD0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89" y="1227554"/>
            <a:ext cx="2599965" cy="2727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B3906E-D4BA-A963-1317-A180AAEB5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290" y="1227554"/>
            <a:ext cx="2599965" cy="27277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CF436A-9CC8-9B84-8716-BCFA4D4A0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27554"/>
            <a:ext cx="2599966" cy="27277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07E793-DC73-2F7E-E7B7-02D10CAB8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6196" y="1294215"/>
            <a:ext cx="2599966" cy="27277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FE05DD-EF9B-4802-FB1B-605C628C0A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404" y="3864887"/>
            <a:ext cx="2599966" cy="27277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AA6475-6AB5-115A-D464-69D41EE892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6230" y="3864887"/>
            <a:ext cx="2599966" cy="272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2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297</Words>
  <Application>Microsoft Office PowerPoint</Application>
  <PresentationFormat>Widescreen</PresentationFormat>
  <Paragraphs>233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Lamka</dc:creator>
  <cp:lastModifiedBy>Gina Lamka</cp:lastModifiedBy>
  <cp:revision>1</cp:revision>
  <dcterms:created xsi:type="dcterms:W3CDTF">2023-02-01T19:26:11Z</dcterms:created>
  <dcterms:modified xsi:type="dcterms:W3CDTF">2023-02-01T19:54:43Z</dcterms:modified>
</cp:coreProperties>
</file>