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656A-3672-2466-84B2-38E9D496B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F892A-39FB-6608-B021-DEF7E58AA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9FCFF-9310-36D4-7321-16F8008E9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46AA-27C9-44E6-A581-156BA02D08E8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9A844-1C58-3410-92D5-58C112AC2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8CC23-C3D0-EF40-1B60-8F94F0181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13F4-AAC8-4D37-86B3-DA5B5640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3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8769-C185-5462-5504-BED0CB16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986B4-0A2E-7BED-8F74-65638453E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72929-C58A-C825-0954-F6850589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46AA-27C9-44E6-A581-156BA02D08E8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CCD76-47F9-5DDB-F616-E3793DF2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37C12-7611-1D6C-6796-C3F9040B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13F4-AAC8-4D37-86B3-DA5B5640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8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79C3FD-F6A4-DA0C-F57B-79C1957B8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545F9-20B4-7F9C-F872-6CAE3A633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7AC6B-2E89-304C-9017-2AA55D060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46AA-27C9-44E6-A581-156BA02D08E8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995AC-AB57-F26F-098F-246F4D36C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5B87-B583-05CD-84B8-90E7B13B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13F4-AAC8-4D37-86B3-DA5B5640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8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B7DEF-B150-BADE-C3E5-68692296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6302A-9B2F-2176-E571-5A3A8D91A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4C571-F7EC-7A1F-9756-3862F7DD9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46AA-27C9-44E6-A581-156BA02D08E8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77F10-CA1E-1F57-933A-0EEF444F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FDC4E-A3E5-5F3B-D293-D1BA66B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13F4-AAC8-4D37-86B3-DA5B5640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8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3CC3-7A27-5249-14B1-CC066F18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0B251-A093-CBEB-A499-207D7A5FA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75C23-83F9-D614-1B13-C91787F0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46AA-27C9-44E6-A581-156BA02D08E8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5126C-1D2D-F630-CA1C-2F068FCA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0835A-2E40-598D-3962-D2716DE47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13F4-AAC8-4D37-86B3-DA5B5640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3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6F5D5-AE12-C83C-28AB-362ECDEF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25578-53A4-FA79-63B9-5925370D8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5D747-78FB-B9BB-3A48-BC78E5082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40370-817D-CBC3-19E6-0B8DEAD67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46AA-27C9-44E6-A581-156BA02D08E8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669CF-340F-AAAF-7C37-5BBF7F2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7E921-511B-C754-8163-71843135B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13F4-AAC8-4D37-86B3-DA5B5640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1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57AC2-945F-AC7B-B6EB-4F0D164ED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3E3AE-ACF5-8EE0-BA42-0A5F30293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D9860-26E6-FA49-0948-BEC11528F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0E6D60-923F-4D40-7E5D-C88563077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E6D2A7-9D47-3E00-8A28-0B87D61E5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C86D-94FC-DC8B-2DAC-91A6C317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46AA-27C9-44E6-A581-156BA02D08E8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2AFA6-AD02-8779-3039-E6AEEB13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5B34D8-4DD3-A1A7-43C0-6DEAF57E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13F4-AAC8-4D37-86B3-DA5B5640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6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78167-1906-21BB-1C00-EE14BD5C1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A624E-330F-C698-9C2F-E93DF817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46AA-27C9-44E6-A581-156BA02D08E8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6E689-8514-6A63-0E84-00F602299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8BE15-6BA6-CB3F-C899-D533A9F2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13F4-AAC8-4D37-86B3-DA5B5640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6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46C37B-C3B5-68C9-EA53-08431302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46AA-27C9-44E6-A581-156BA02D08E8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C26EA9-8CE5-799E-29CE-00C89516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BF438-EE6C-58B4-684E-A64906AA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13F4-AAC8-4D37-86B3-DA5B5640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1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2EFE-213B-84B4-FD44-2C0EA69F6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B266C-6F44-A6FE-ABB3-7BC95C46B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3FAE7-B275-CBFF-8B95-BC2965933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B11F1-2119-D2BF-DA88-2362E838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46AA-27C9-44E6-A581-156BA02D08E8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788CA-A7B8-051D-6982-B8C73A773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B6B32-AF00-93EE-BF1E-3A694647E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13F4-AAC8-4D37-86B3-DA5B5640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0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6B59-5746-199B-CE69-8020B4988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396AE6-F7BD-6BBF-037A-BD1B620D0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C9E51-FA58-F164-934A-3C5F1E549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34F79-B05B-9E44-673F-62DEFDC7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46AA-27C9-44E6-A581-156BA02D08E8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903F4-3156-E4B8-7CA0-9F6E8A29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528E7-DD57-F68E-A74F-0FDE019EC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13F4-AAC8-4D37-86B3-DA5B5640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3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BEFE6E-7CCE-B1BE-4064-484ACD5C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D98BE-579F-D7C9-249C-7CBF728B5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AD6C0-BCB7-3D2C-747A-1BD11AE85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46AA-27C9-44E6-A581-156BA02D08E8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D114C-C023-54AD-81D5-1C8945BD0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9752A-DB0F-974E-8CC3-3CBE285B4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213F4-AAC8-4D37-86B3-DA5B5640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5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8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7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4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7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3C8D7F-B12A-D5E9-9AAB-BC7A4BE88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54" y="0"/>
            <a:ext cx="3040084" cy="27692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B353C8-23B8-EB76-FC15-3340F47B8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938" y="0"/>
            <a:ext cx="3173653" cy="2890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978D2B-6FF3-CEF7-8139-636E824F8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591" y="0"/>
            <a:ext cx="3045980" cy="27746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C49A02-36C8-8FA7-E2A7-9CA6C8E47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1264" y="2890958"/>
            <a:ext cx="2912411" cy="26529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B46CF7-4055-1363-5ECB-58550ECE9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351" y="2769287"/>
            <a:ext cx="2897091" cy="26390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2CA119-9165-0234-9CE6-4E66832E23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6115" y="2769287"/>
            <a:ext cx="3045980" cy="27746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871582-34A8-2955-0009-9D90CDD922A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2563" t="32944" r="14469" b="37688"/>
          <a:stretch/>
        </p:blipFill>
        <p:spPr>
          <a:xfrm>
            <a:off x="10179699" y="5940344"/>
            <a:ext cx="1922106" cy="81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5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C505D7-2109-7704-A659-4A9086A52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58" y="0"/>
            <a:ext cx="3402371" cy="30993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EDD040-A732-7F5C-1773-0523388CB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482" y="0"/>
            <a:ext cx="3486347" cy="31757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B063A0-6E5A-4B32-AEAA-3EDDF9D9B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049" y="114742"/>
            <a:ext cx="3360385" cy="3061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2EDEC3-A03B-85B1-6AAF-8D3821A9DB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9049" y="3175798"/>
            <a:ext cx="3486347" cy="3175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CD64E4-A21D-C561-8FE9-3A25CBB1A4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639" y="3099303"/>
            <a:ext cx="3557881" cy="32409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34FD35-203D-4BCC-9E55-9CB92AFD47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3739" y="3099303"/>
            <a:ext cx="3557881" cy="32409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54AA45-170A-00DF-9A34-FEB447CD168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2563" t="32944" r="14469" b="37688"/>
          <a:stretch/>
        </p:blipFill>
        <p:spPr>
          <a:xfrm>
            <a:off x="10179699" y="5940344"/>
            <a:ext cx="1922106" cy="81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2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3E169F-CBBA-B518-5F2A-35456768E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20" y="139959"/>
            <a:ext cx="3072905" cy="27991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1D03DC-3211-869A-2BFC-020AD7293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125" y="97971"/>
            <a:ext cx="3165092" cy="2883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3B2B16-58BA-2520-2368-9697113CD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218" y="0"/>
            <a:ext cx="3406554" cy="3103113"/>
          </a:xfrm>
          <a:prstGeom prst="rect">
            <a:avLst/>
          </a:prstGeom>
        </p:spPr>
      </p:pic>
      <p:sp>
        <p:nvSpPr>
          <p:cNvPr id="8" name="AutoShape 8">
            <a:extLst>
              <a:ext uri="{FF2B5EF4-FFF2-40B4-BE49-F238E27FC236}">
                <a16:creationId xmlns:a16="http://schemas.microsoft.com/office/drawing/2014/main" id="{CA5B3FCC-46A6-3460-EC08-48C64786F3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7638B0-D714-EC0C-62B7-5EC136266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985" y="3276600"/>
            <a:ext cx="3306787" cy="30122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D02ADE-7C61-B36F-8973-63F8B24D76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033" y="3276600"/>
            <a:ext cx="3165092" cy="28831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7BFB42-5063-DAD0-F706-6013D44BF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5162" y="3212062"/>
            <a:ext cx="3306787" cy="30122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1E1586-0FAA-BBF5-7F51-E587D0AE830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2563" t="32944" r="14469" b="37688"/>
          <a:stretch/>
        </p:blipFill>
        <p:spPr>
          <a:xfrm>
            <a:off x="10179699" y="5940344"/>
            <a:ext cx="1922106" cy="81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1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5282-AC25-ED2F-0A5C-8E3DDD07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29B89-5990-0B4E-3ACC-2EC89F37A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____ varies due to Ne but not migration rate</a:t>
            </a:r>
          </a:p>
          <a:p>
            <a:pPr marL="0" indent="0">
              <a:buNone/>
            </a:pPr>
            <a:r>
              <a:rPr lang="en-US" dirty="0"/>
              <a:t>	- F</a:t>
            </a:r>
            <a:r>
              <a:rPr lang="en-US" sz="1600" dirty="0"/>
              <a:t>IS        *except right after migrants introduced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dirty="0"/>
              <a:t>- sex ratio</a:t>
            </a:r>
          </a:p>
          <a:p>
            <a:pPr marL="0" indent="0">
              <a:buNone/>
            </a:pPr>
            <a:r>
              <a:rPr lang="en-US" dirty="0"/>
              <a:t>____ varies due to Ne and migration rate</a:t>
            </a:r>
          </a:p>
          <a:p>
            <a:pPr marL="0" indent="0">
              <a:buNone/>
            </a:pPr>
            <a:r>
              <a:rPr lang="en-US" dirty="0"/>
              <a:t>	- Ho</a:t>
            </a:r>
          </a:p>
          <a:p>
            <a:pPr marL="0" indent="0">
              <a:buNone/>
            </a:pPr>
            <a:r>
              <a:rPr lang="en-US" dirty="0"/>
              <a:t>	- F</a:t>
            </a:r>
            <a:r>
              <a:rPr lang="en-US" sz="1600" dirty="0"/>
              <a:t>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migrant SNPs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C2AF4-9A51-B081-1682-5B74C0B6E8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63" t="32944" r="14469" b="37688"/>
          <a:stretch/>
        </p:blipFill>
        <p:spPr>
          <a:xfrm>
            <a:off x="8677469" y="1511559"/>
            <a:ext cx="2855168" cy="121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3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CA9E4D-AA6A-82B8-C42D-1F0BAEB3E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09" y="9144"/>
            <a:ext cx="3873381" cy="35283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5BC9B7-9FD3-8B16-7B87-4F564DBE3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674" y="83212"/>
            <a:ext cx="3672959" cy="33457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A1A258-113A-6CD1-7B4E-0DABBE6FD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8775" y="83212"/>
            <a:ext cx="3873381" cy="35283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D5D44C-764E-1568-40A6-ADEE4D0C1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7633" y="3458259"/>
            <a:ext cx="3750298" cy="34162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3FE1A8-9AEE-67D8-8DF1-908C5D1153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919" y="3429000"/>
            <a:ext cx="3672959" cy="33457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E8F977-5A11-A9EF-7D3B-2FC6ED2D16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1786" y="3387570"/>
            <a:ext cx="3672959" cy="33457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5B86A1-DDD3-8626-AB4F-F1F2CB54F9E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2563" t="32944" r="14469" b="37688"/>
          <a:stretch/>
        </p:blipFill>
        <p:spPr>
          <a:xfrm>
            <a:off x="10179699" y="5940344"/>
            <a:ext cx="1922106" cy="81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0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4237C-F7AA-2C80-81AF-45DCFDA54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464DD-8DEF-8841-6A8B-326959B03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5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8453C8-0A35-A7AD-48C5-42CA02D23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120" y="174273"/>
            <a:ext cx="3211466" cy="29254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2C091A-C1AF-D67A-34EB-5FD129FEA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1" y="216944"/>
            <a:ext cx="3085850" cy="28109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79AA16-4D14-DD56-44BA-12E9739E5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635" y="159850"/>
            <a:ext cx="3085850" cy="28109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F7A0B8-D825-7708-CDF3-76E3C2E204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6150" y="231487"/>
            <a:ext cx="3085850" cy="28109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648B68-A2BD-7D8C-3533-8E5844C448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4625" y="3099676"/>
            <a:ext cx="3337542" cy="30402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A65173-CED7-96B8-FB89-E37ABA640B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9120" y="3171432"/>
            <a:ext cx="3337542" cy="30402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3725E5F-1A27-6B90-B945-D209846193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2635" y="3254304"/>
            <a:ext cx="2998044" cy="27309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034FD8-BCD7-EBD4-5DC8-9A3BD18DA7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2880" y="3364797"/>
            <a:ext cx="2876746" cy="26204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BC8D311-3647-7B64-C985-B26816A3697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2563" t="32944" r="14469" b="37688"/>
          <a:stretch/>
        </p:blipFill>
        <p:spPr>
          <a:xfrm>
            <a:off x="10179699" y="5940344"/>
            <a:ext cx="1922106" cy="81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8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92E4DA-4BF0-AEDD-CD4B-1451D8BA1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490" y="118797"/>
            <a:ext cx="3333732" cy="30367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396BE4-00AD-0BBC-2D6D-AC0DBBF52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20" y="139959"/>
            <a:ext cx="3072905" cy="27991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C2AA32-FCA2-6D0D-03EC-F7EE63E31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586" y="118797"/>
            <a:ext cx="3072905" cy="27991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B33ACA-DD70-A2B8-A7B1-48A8E1D4A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3286" y="139959"/>
            <a:ext cx="3187767" cy="29038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43947D-2C0A-25D5-E38B-F6A4D616C3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61" y="3261002"/>
            <a:ext cx="3520021" cy="32064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EF84C7-E011-5179-C5DE-2132F0B65D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6125" y="3384827"/>
            <a:ext cx="3072905" cy="27991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F7FFAA-4E32-C01A-0698-F17D55546C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6586" y="3266030"/>
            <a:ext cx="3072905" cy="27991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E878FB9-C207-8D67-0778-9678464821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14708" y="3429000"/>
            <a:ext cx="3157688" cy="28764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4D351B-D62C-3A23-FA21-CD4FE597A8B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2563" t="32944" r="14469" b="37688"/>
          <a:stretch/>
        </p:blipFill>
        <p:spPr>
          <a:xfrm>
            <a:off x="10179699" y="5940344"/>
            <a:ext cx="1922106" cy="81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45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41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Conclusions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Gina Lamka</dc:creator>
  <cp:lastModifiedBy>Gina Lamka</cp:lastModifiedBy>
  <cp:revision>3</cp:revision>
  <dcterms:created xsi:type="dcterms:W3CDTF">2023-01-13T18:24:24Z</dcterms:created>
  <dcterms:modified xsi:type="dcterms:W3CDTF">2023-01-13T20:53:53Z</dcterms:modified>
</cp:coreProperties>
</file>