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109C-35AB-4CC8-ADE1-E4BA2C40A6E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CD85-8045-4FE0-BEDB-82B3898C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to visualize how migrant ancestry and LRS are related, if at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 pops that survived in a critically endangered 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BB3C-78D7-4089-51CB-479FBA7B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CAB7-1F9A-830E-AD00-FFD874F3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26BE-38C4-BA47-2703-C67A86E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411E-6B7B-60CB-7C5E-4ED4878D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A76E-C6D7-4EEC-49A2-D01AA808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7CC0-5518-F1FF-BF7C-66BA28A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98E1-499E-5BF8-8AB8-23756F82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F4E0-14EB-9A6C-8CE7-7BED501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DDE3-6298-1EE3-5EF0-A9C11A1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212A-0B7A-3EE6-27DD-8970EFD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D39D-EC79-98AB-B36B-0D6A0398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C125-0669-F64F-9D81-05D69D31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F775-B8CC-8CAB-CFF5-7B8348B5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533C-47FE-48B1-C315-1B623145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B5B4-C30F-40CC-79A9-53D42DB4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E4A-2396-DA11-3B50-2E2203C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9E00-8297-92BA-C9BB-18E838F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1FF3-F751-C499-EF4F-712275EB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877E-A9D0-38E6-6AF9-5CAB59E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794E-1CF8-F443-3F9E-6223101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677-62A2-EEA2-2EFC-EE2D048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19FB-A5D6-7DA6-7255-243AE8F2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512C-4BB6-36BB-8053-A0D9A3E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183A-93E4-B29D-5C0C-6F6AC1B3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3C57-ACA7-8270-182C-9D83035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32C-F439-E3CF-84A8-E198B4E1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EEF3-4AC1-1890-3DD9-1707AEEA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8FA6-8813-5EB7-35BF-BDD44A6B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53B9-4AF7-3B00-3334-B51041B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3225-BA20-E446-1E6B-F082FFAA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8B6D-9782-E739-1050-92DDB96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BF0E-1F53-2E1C-3ADD-FA0773B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2F03-CE82-1865-61B6-A5D6DB7D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9906-91B4-1AEA-852F-2C774105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55FC3-450B-A301-C211-D3FE38261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5064B-2055-C8F7-11D1-578513081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54901-4D81-6C40-25FC-85A78C1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0134D-A3B9-E793-6112-DC077350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23C2B-E500-31EF-9624-2277CF7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EF8-8797-CEA2-5261-9A3E496E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055F0-3536-C7E4-D4E9-98B1B33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5B57C-FA6F-5355-248D-6DB8CC20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0C6ED-3140-C627-CD93-A6E11E5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84642-2562-5F94-3B70-2081B6EE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1B27-EFC9-294A-B1A6-B1B80B67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E893-50FF-DCC7-9D10-4ACCF78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B23F-26D5-94FF-7378-2150E9E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696-54F9-BD38-6DBD-2E6937B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419B-8543-1243-B113-4E2B3947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405F-724E-6515-A410-727BAED4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8C91-68A1-7F70-AD18-3210A40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9E2F-A1B8-0A03-5047-6DB0E21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7D98-DAD8-DA9C-F9DB-CD2BF788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7B5B5-3D70-6381-92A1-38A8612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34EC-6C65-D556-5852-3D9BFF54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2527-B2AC-63BA-B7C0-79FDE19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1DDA-DE3C-28F6-680B-5270C6B2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D18F-B944-BAEF-E463-902FC39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94A2-40F7-B96C-4F93-0178E20E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DBD3-52F6-04C5-3851-7F20514A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9812-B9B2-DAC5-D8FC-2FAB3318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397A-F73A-4DD4-868D-AEFFDEB1E28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330A-7187-DFF5-BE0A-1CE4283E1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DA26-AD15-EDCF-9F17-4E323E9A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3DD09-CEA8-A5DE-2873-5633E889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2" y="62490"/>
            <a:ext cx="3388385" cy="326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B2F39-9EA3-1438-C0A4-1F8B11E5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42" y="3527280"/>
            <a:ext cx="3388385" cy="3268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0303E-0996-85BE-1132-F013F3365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2" y="3527280"/>
            <a:ext cx="3388385" cy="3268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D22FA-A81A-22B4-1B7D-8786F31F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043" y="62490"/>
            <a:ext cx="3388385" cy="32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4CCC7-0D86-1563-85F7-07B8D0FC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0"/>
            <a:ext cx="3443288" cy="318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4E48B-11CC-96AB-6F48-0504EAFB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6" y="3429000"/>
            <a:ext cx="3443289" cy="318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8CEEB-A4D1-BB83-01DE-8277C25D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3" y="3429000"/>
            <a:ext cx="3443289" cy="3180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F7AB46-E20E-98E0-500F-9D6408B2F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6" y="0"/>
            <a:ext cx="3443289" cy="31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C9541-4544-7913-F4CA-09FCC6C6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185738"/>
            <a:ext cx="3205163" cy="304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6984D-7843-746C-74A0-43A9EEC8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3227820"/>
            <a:ext cx="3205163" cy="3042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BC8AF-5FCB-60AF-4EDB-A66F09C7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61" y="3227820"/>
            <a:ext cx="3205163" cy="3042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FC2879-7E2B-8C1D-6A12-C20EF5E6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917" y="185737"/>
            <a:ext cx="3205164" cy="30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31D35-0142-A959-3CA1-96E6796D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6444"/>
            <a:ext cx="3257550" cy="300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62588-E89F-B520-90AB-5BEA2E10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236444"/>
            <a:ext cx="3257550" cy="300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1B2C1-4062-F904-8E1B-A8E5CF7EE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38500"/>
            <a:ext cx="3257550" cy="3002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D1349-8D00-6C6D-F92A-595DD4E93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38500"/>
            <a:ext cx="3257550" cy="3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B3D63-3E3A-85E3-5F2A-BA4A67B2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49" y="3429000"/>
            <a:ext cx="3095625" cy="2852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23F3F-D47C-4849-9456-7C08B3D6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3389218"/>
            <a:ext cx="3095626" cy="2852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620D6-42F2-5C0E-311E-ABE2CAF08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49" y="536386"/>
            <a:ext cx="3095626" cy="2852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9DC0B-2EB6-B2B4-49FD-2B35ACCF0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47" y="536385"/>
            <a:ext cx="3095627" cy="28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E891F5-5141-F54D-4111-5D677420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3879"/>
            <a:ext cx="3600450" cy="3325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77717-6702-E9B0-4CE7-35759130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7" y="3328090"/>
            <a:ext cx="3600451" cy="3325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1A94D0-C75D-23EC-3554-59AD71A2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2" y="3328090"/>
            <a:ext cx="3600451" cy="3325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AA468-7D6A-2111-98EB-D13EE08F0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6" y="103879"/>
            <a:ext cx="3600451" cy="33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EA1866-4E55-7B54-34E4-6A2FDDA67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3" y="1"/>
            <a:ext cx="4491038" cy="343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14779-62F8-49B9-485E-D8C65666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137" y="0"/>
            <a:ext cx="4491039" cy="3439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BBECDA-207E-7C94-E83F-E5C5E0871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3" y="3370637"/>
            <a:ext cx="4491038" cy="3439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A104D5-0F00-FEBF-1DD4-94CB95856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135" y="3370635"/>
            <a:ext cx="4491041" cy="3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900A4-3DD5-15DC-DE8E-6B315BEB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77757"/>
            <a:ext cx="2905125" cy="325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51461-6B4A-7AF5-3698-4ACAFF6F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177757"/>
            <a:ext cx="2905125" cy="325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07A27-586D-C1AD-0FCB-9298C8247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4" y="177757"/>
            <a:ext cx="2905126" cy="3251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A8DB3-923C-3C05-3964-BCA88B78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25" y="3429000"/>
            <a:ext cx="2905125" cy="3251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C44C6-347E-5A87-381F-C3B7AEA0A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849" y="3428998"/>
            <a:ext cx="2905126" cy="3251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8F4FF-E9C6-4C8F-181F-8AB3BF130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823" y="3428998"/>
            <a:ext cx="2905127" cy="325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FE90C2-30D5-8971-C15D-8E990F227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475" y="2350704"/>
            <a:ext cx="149364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B86A8-E154-3FF9-A420-53ACA94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72" y="86768"/>
            <a:ext cx="2351564" cy="1714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03AE-A034-437F-2637-93D932DB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75" y="86768"/>
            <a:ext cx="2069354" cy="171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D70E4-7B08-53A3-1331-BDF9C2B3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72" y="1801582"/>
            <a:ext cx="2351564" cy="1714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4CC24-573B-1681-D4D3-91EA49906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084" y="1854610"/>
            <a:ext cx="2153145" cy="16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727D6-3613-4C0E-AB4A-C80E76F4F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875" y="3569424"/>
            <a:ext cx="2133496" cy="166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670B6-C3DE-30B7-BC3A-85E75DE8A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875" y="5286516"/>
            <a:ext cx="2133496" cy="157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ED1F9-F1EA-5693-96FB-533966BFE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741" y="5231210"/>
            <a:ext cx="2153145" cy="166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9DFB6-3459-36EE-FF84-376AA937B3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293" y="3564176"/>
            <a:ext cx="2286043" cy="16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632F9-549E-64F9-6C85-088807FD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04" y="0"/>
            <a:ext cx="3445223" cy="2854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C55EB-3E4C-A925-F0B0-58F4F602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0"/>
            <a:ext cx="3699163" cy="2854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A8E14A-11D2-8197-A2CE-6F792C96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3" y="3114632"/>
            <a:ext cx="3445224" cy="2683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C6C33-643F-D559-1FA9-1E5E1C565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37" y="2959107"/>
            <a:ext cx="3699163" cy="27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0C3BA-11EC-FC2E-07A2-15E7EBE1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65" y="3086099"/>
            <a:ext cx="3750350" cy="2899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099E1-56D1-479C-A9FD-B21110E0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68" y="3086099"/>
            <a:ext cx="3981832" cy="2903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088D8-6A64-304E-F5BE-4980E7EC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65" y="164224"/>
            <a:ext cx="3750350" cy="2734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4E45E-9575-E9D0-ED4F-E256D6E65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777" y="164224"/>
            <a:ext cx="3895241" cy="2840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81962-87E6-F00D-F9E1-31E773DE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095" y="72455"/>
            <a:ext cx="3926923" cy="28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3DF82-604E-1E5B-6B37-94231E0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64" y="358255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54D765-9C48-3FCB-2BA6-2B483349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185046"/>
            <a:ext cx="2438401" cy="2724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959067-6907-E3C2-66C1-68172285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64" y="3185046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043A526-778F-B6A6-9595-68A3609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29000"/>
            <a:ext cx="2438400" cy="2724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B2A51-ED53-CCA5-8310-4BE19B3C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23" y="3429000"/>
            <a:ext cx="2438401" cy="2724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F713D0-2C83-7840-BF7B-648B0B19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23" y="494729"/>
            <a:ext cx="2438402" cy="2724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D4DEB-0535-2806-44D5-3AF88253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94729"/>
            <a:ext cx="24384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B712DC-4A25-8D08-BC04-3C2F927C6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382" y="494729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61D1A7-F664-3B71-6CDB-9AA5279DF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41" y="3428998"/>
            <a:ext cx="2438401" cy="2724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BD8F20-138A-129A-468B-A7229E174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382" y="3428998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F58246-138A-90B4-6375-665D3828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84" y="3249391"/>
            <a:ext cx="2915216" cy="325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F9E2B-5625-D03A-4107-6E882703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9391"/>
            <a:ext cx="2915216" cy="325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9F69DB-80B8-3DEC-DA91-EC5C5DBE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7452"/>
            <a:ext cx="2915216" cy="3256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2A09D-9497-7810-CB0B-22E6D3B2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84" y="-7453"/>
            <a:ext cx="2915216" cy="32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705145-3085-B401-1B72-DDB37AC9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0"/>
            <a:ext cx="3867150" cy="364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D04E4-8FC0-F67A-9875-668E96BA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0"/>
            <a:ext cx="3867150" cy="364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4EAFF-8E6A-69EC-B85A-92870AD7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48112"/>
            <a:ext cx="3867150" cy="364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81E80-3FE0-0899-1614-3536A006F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3648112"/>
            <a:ext cx="3867150" cy="36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12474</TotalTime>
  <Words>26</Words>
  <Application>Microsoft Office PowerPoint</Application>
  <PresentationFormat>Widescreen</PresentationFormat>
  <Paragraphs>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14</cp:revision>
  <dcterms:created xsi:type="dcterms:W3CDTF">2023-05-23T20:57:32Z</dcterms:created>
  <dcterms:modified xsi:type="dcterms:W3CDTF">2023-06-18T22:14:01Z</dcterms:modified>
</cp:coreProperties>
</file>