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eWybTKs2MITkU6PhatyRTcQuB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2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2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8" name="Google Shape;108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25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5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" name="Google Shape;122;p25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5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5" name="Google Shape;125;p2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8" name="Google Shape;128;p25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5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5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5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5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5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5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5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6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26" name="Google Shape;26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7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7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7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54" name="Google Shape;54;p18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9" name="Google Shape;59;p19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60" name="Google Shape;60;p19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19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2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4784652" y="4434840"/>
            <a:ext cx="6573160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HOUSEHOLD PULSE SURVEY</a:t>
            </a:r>
            <a:endParaRPr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4784652" y="5557042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GKJB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05" y="2620537"/>
            <a:ext cx="5266752" cy="4076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54" name="Google Shape;2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890" y="2620537"/>
            <a:ext cx="4810295" cy="40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0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GENDER AND RACIAL IDENTITY	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Race and Gender have a significant impact on reported anxiety?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291" y="2549086"/>
            <a:ext cx="4820244" cy="3601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pie chart&#10;&#10;Description automatically generated" id="262" name="Google Shape;26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402" y="2549086"/>
            <a:ext cx="5613844" cy="3601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GENDER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title"/>
          </p:nvPr>
        </p:nvSpPr>
        <p:spPr>
          <a:xfrm>
            <a:off x="5476875" y="501650"/>
            <a:ext cx="5111750" cy="40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9" name="Google Shape;269;p12"/>
          <p:cNvSpPr txBox="1"/>
          <p:nvPr>
            <p:ph idx="1" type="body"/>
          </p:nvPr>
        </p:nvSpPr>
        <p:spPr>
          <a:xfrm>
            <a:off x="5445280" y="1148575"/>
            <a:ext cx="5111750" cy="414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We each found that Anxiety was the Highest reported feeling in all categories.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It is common that symptoms of depression increase during winter/holiday months. The Midwest reported the least amount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takers did not have any children and but also reported more anxiety.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rent and live without paying rent experience the highest instances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identify as Bi-Racial or Race not listed reported higher feelings of anxiety.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identify as female.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While only 0.4% of survey takers identify as Transgender, they reported the highest levels of anxiety.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1139050" y="389248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8" name="Google Shape;188;p2"/>
          <p:cNvSpPr txBox="1"/>
          <p:nvPr>
            <p:ph idx="1" type="body"/>
          </p:nvPr>
        </p:nvSpPr>
        <p:spPr>
          <a:xfrm>
            <a:off x="1139050" y="1990491"/>
            <a:ext cx="5845549" cy="356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We reviewed survey data from December 29, 2021- January 4, 2023.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Each survey has a 1-4 scale for frequency of anxiety, worry, depression and lack of interest; 4 being the highest.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 1: Not at all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 2: Several days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 3: More than half of days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 4: Nearly every day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28" y="973055"/>
            <a:ext cx="8430802" cy="517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130" y="973055"/>
            <a:ext cx="208626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"/>
          <p:cNvSpPr txBox="1"/>
          <p:nvPr>
            <p:ph type="title"/>
          </p:nvPr>
        </p:nvSpPr>
        <p:spPr>
          <a:xfrm>
            <a:off x="838200" y="365125"/>
            <a:ext cx="10515600" cy="47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SURVEY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02" name="Google Shape;2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627" y="1429319"/>
            <a:ext cx="5349251" cy="47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334537" y="2615285"/>
            <a:ext cx="440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Data was aggregated from approx. 660,000 responses over 12 surveys.</a:t>
            </a:r>
            <a:endParaRPr sz="1800">
              <a:solidFill>
                <a:schemeClr val="dk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Respondents reported experiencing more anxiety between September and January than the rest of the year.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OVER TIME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183925" y="1656713"/>
            <a:ext cx="509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Does reported anxiety increase during the winter?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1" name="Google Shape;21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13" name="Google Shape;2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5251" y="1357880"/>
            <a:ext cx="5266954" cy="4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 txBox="1"/>
          <p:nvPr/>
        </p:nvSpPr>
        <p:spPr>
          <a:xfrm>
            <a:off x="1035027" y="2096763"/>
            <a:ext cx="471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Means of survey reports were calculated after splitting data by region and time survey was taken.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West region of the United States reported higher feelings of anxiety</a:t>
            </a:r>
            <a:r>
              <a:rPr lang="en-US" sz="1800">
                <a:solidFill>
                  <a:schemeClr val="dk1"/>
                </a:solidFill>
              </a:rPr>
              <a:t>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Midwest reported the least.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Northeast, interestingly, experienced higher lows and lower highs.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5" name="Google Shape;215;p5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REGION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1278100" y="1357875"/>
            <a:ext cx="439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Does the “West is the Best” hold true in regards to experienced anxiety?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838200" y="365126"/>
            <a:ext cx="105156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sp>
        <p:nvSpPr>
          <p:cNvPr id="222" name="Google Shape;22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23" name="Google Shape;2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4" name="Google Shape;2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people with kids have higher levels of anxiety?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descr="Chart, bar chart&#10;&#10;Description automatically generated" id="226" name="Google Shape;2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722" y="2238005"/>
            <a:ext cx="4119775" cy="2776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27" name="Google Shape;2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0084" y="2238006"/>
            <a:ext cx="4119775" cy="27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838200" y="365125"/>
            <a:ext cx="10515600" cy="493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pic>
        <p:nvPicPr>
          <p:cNvPr descr="Chart, pie chart&#10;&#10;Description automatically generated"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806" y="2153535"/>
            <a:ext cx="3533588" cy="33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was a total of 509,655(70.91%)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surveys reported no kids in the household and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209,098(29.09%) kids</a:t>
            </a:r>
            <a:r>
              <a:rPr b="0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living at home between the ages of 0-17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found that 65% people reported feeling anxious nearly everyday did not have any kids.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234175" y="2136338"/>
            <a:ext cx="509982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Homeownership impact feelings?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survey respondents owned a home with a mortgage (308,958), and the fewest live without paying rent (8382). "Rent free" is specified that no one in the home is paying rent, so this includes people experiencing homelessness.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all homeownership statuses, feelings of anxiety are experienced more often than feelings of lonely, interest, and down.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818" y="1752218"/>
            <a:ext cx="6440367" cy="335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838200" y="365125"/>
            <a:ext cx="4570141" cy="9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	</a:t>
            </a:r>
            <a:endParaRPr/>
          </a:p>
        </p:txBody>
      </p:sp>
      <p:pic>
        <p:nvPicPr>
          <p:cNvPr descr="Chart, bar chart&#10;&#10;Description automatically generated" id="247" name="Google Shape;2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984" y="135166"/>
            <a:ext cx="5534722" cy="6587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/>
        </p:nvSpPr>
        <p:spPr>
          <a:xfrm>
            <a:off x="103149" y="1690688"/>
            <a:ext cx="55347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own their homes outright reported feeling anxiety less frequently than others.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both rent and live without paying rent experience the highest instances of anxiety.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2023-02-07T04:24:07Z</dcterms:created>
  <dc:creator>Krista Munoz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