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bcVmP1vXj/TK5314/rRYGdbu3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f1376c1811_4_1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g1f1376c1811_4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f1376c18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f1376c181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1f1376c181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1376c1811_4_1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g1f1376c1811_4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416040" y="4434840"/>
            <a:ext cx="4941771" cy="11222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 type="subTitle"/>
          </p:nvPr>
        </p:nvSpPr>
        <p:spPr>
          <a:xfrm>
            <a:off x="6416041" y="5586890"/>
            <a:ext cx="4941770" cy="39666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14"/>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2" name="Shape 82"/>
        <p:cNvGrpSpPr/>
        <p:nvPr/>
      </p:nvGrpSpPr>
      <p:grpSpPr>
        <a:xfrm>
          <a:off x="0" y="0"/>
          <a:ext cx="0" cy="0"/>
          <a:chOff x="0" y="0"/>
          <a:chExt cx="0" cy="0"/>
        </a:xfrm>
      </p:grpSpPr>
      <p:pic>
        <p:nvPicPr>
          <p:cNvPr id="83" name="Google Shape;83;p23"/>
          <p:cNvPicPr preferRelativeResize="0"/>
          <p:nvPr/>
        </p:nvPicPr>
        <p:blipFill rotWithShape="1">
          <a:blip r:embed="rId2">
            <a:alphaModFix/>
          </a:blip>
          <a:srcRect b="0" l="0" r="0" t="0"/>
          <a:stretch/>
        </p:blipFill>
        <p:spPr>
          <a:xfrm>
            <a:off x="0" y="0"/>
            <a:ext cx="5581650" cy="6858000"/>
          </a:xfrm>
          <a:prstGeom prst="rect">
            <a:avLst/>
          </a:prstGeom>
          <a:noFill/>
          <a:ln>
            <a:noFill/>
          </a:ln>
        </p:spPr>
      </p:pic>
      <p:sp>
        <p:nvSpPr>
          <p:cNvPr id="84" name="Google Shape;84;p23"/>
          <p:cNvSpPr txBox="1"/>
          <p:nvPr>
            <p:ph type="title"/>
          </p:nvPr>
        </p:nvSpPr>
        <p:spPr>
          <a:xfrm>
            <a:off x="4657724" y="2809875"/>
            <a:ext cx="6696075" cy="19097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3"/>
          <p:cNvSpPr txBox="1"/>
          <p:nvPr>
            <p:ph idx="1" type="subTitle"/>
          </p:nvPr>
        </p:nvSpPr>
        <p:spPr>
          <a:xfrm>
            <a:off x="4657725" y="5028803"/>
            <a:ext cx="6696074" cy="3651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6" name="Google Shape;86;p23"/>
          <p:cNvSpPr txBox="1"/>
          <p:nvPr>
            <p:ph idx="10" type="dt"/>
          </p:nvPr>
        </p:nvSpPr>
        <p:spPr>
          <a:xfrm>
            <a:off x="4676774" y="6356350"/>
            <a:ext cx="16954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3"/>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3"/>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9" name="Google Shape;89;p23"/>
          <p:cNvCxnSpPr/>
          <p:nvPr/>
        </p:nvCxnSpPr>
        <p:spPr>
          <a:xfrm flipH="1" rot="10800000">
            <a:off x="2209800" y="0"/>
            <a:ext cx="2438400" cy="68580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90" name="Shape 90"/>
        <p:cNvGrpSpPr/>
        <p:nvPr/>
      </p:nvGrpSpPr>
      <p:grpSpPr>
        <a:xfrm>
          <a:off x="0" y="0"/>
          <a:ext cx="0" cy="0"/>
          <a:chOff x="0" y="0"/>
          <a:chExt cx="0" cy="0"/>
        </a:xfrm>
      </p:grpSpPr>
      <p:sp>
        <p:nvSpPr>
          <p:cNvPr id="91" name="Google Shape;91;p24"/>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4"/>
          <p:cNvSpPr/>
          <p:nvPr>
            <p:ph idx="2" type="pic"/>
          </p:nvPr>
        </p:nvSpPr>
        <p:spPr>
          <a:xfrm>
            <a:off x="1487181" y="2886074"/>
            <a:ext cx="1845511" cy="1845511"/>
          </a:xfrm>
          <a:prstGeom prst="rect">
            <a:avLst/>
          </a:prstGeom>
          <a:solidFill>
            <a:srgbClr val="F2F2F2"/>
          </a:solidFill>
          <a:ln>
            <a:noFill/>
          </a:ln>
        </p:spPr>
      </p:sp>
      <p:sp>
        <p:nvSpPr>
          <p:cNvPr id="93" name="Google Shape;93;p24"/>
          <p:cNvSpPr txBox="1"/>
          <p:nvPr>
            <p:ph idx="1" type="body"/>
          </p:nvPr>
        </p:nvSpPr>
        <p:spPr>
          <a:xfrm>
            <a:off x="1228568"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4" name="Google Shape;94;p24"/>
          <p:cNvSpPr txBox="1"/>
          <p:nvPr>
            <p:ph idx="3" type="body"/>
          </p:nvPr>
        </p:nvSpPr>
        <p:spPr>
          <a:xfrm>
            <a:off x="1487181" y="5464114"/>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 name="Google Shape;95;p24"/>
          <p:cNvSpPr/>
          <p:nvPr>
            <p:ph idx="4" type="pic"/>
          </p:nvPr>
        </p:nvSpPr>
        <p:spPr>
          <a:xfrm>
            <a:off x="3836914" y="2886074"/>
            <a:ext cx="1845511" cy="1845511"/>
          </a:xfrm>
          <a:prstGeom prst="rect">
            <a:avLst/>
          </a:prstGeom>
          <a:solidFill>
            <a:srgbClr val="F2F2F2"/>
          </a:solidFill>
          <a:ln>
            <a:noFill/>
          </a:ln>
        </p:spPr>
      </p:sp>
      <p:sp>
        <p:nvSpPr>
          <p:cNvPr id="96" name="Google Shape;96;p24"/>
          <p:cNvSpPr txBox="1"/>
          <p:nvPr>
            <p:ph idx="5" type="body"/>
          </p:nvPr>
        </p:nvSpPr>
        <p:spPr>
          <a:xfrm>
            <a:off x="3578300" y="5084524"/>
            <a:ext cx="233081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 name="Google Shape;97;p24"/>
          <p:cNvSpPr txBox="1"/>
          <p:nvPr>
            <p:ph idx="6" type="body"/>
          </p:nvPr>
        </p:nvSpPr>
        <p:spPr>
          <a:xfrm>
            <a:off x="3836913" y="5478796"/>
            <a:ext cx="1855949"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p24"/>
          <p:cNvSpPr/>
          <p:nvPr>
            <p:ph idx="7" type="pic"/>
          </p:nvPr>
        </p:nvSpPr>
        <p:spPr>
          <a:xfrm>
            <a:off x="6327578" y="2886074"/>
            <a:ext cx="1845511" cy="1845511"/>
          </a:xfrm>
          <a:prstGeom prst="rect">
            <a:avLst/>
          </a:prstGeom>
          <a:solidFill>
            <a:srgbClr val="F2F2F2"/>
          </a:solidFill>
          <a:ln>
            <a:noFill/>
          </a:ln>
        </p:spPr>
      </p:sp>
      <p:sp>
        <p:nvSpPr>
          <p:cNvPr id="99" name="Google Shape;99;p24"/>
          <p:cNvSpPr txBox="1"/>
          <p:nvPr>
            <p:ph idx="8" type="body"/>
          </p:nvPr>
        </p:nvSpPr>
        <p:spPr>
          <a:xfrm>
            <a:off x="6068964"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p24"/>
          <p:cNvSpPr txBox="1"/>
          <p:nvPr>
            <p:ph idx="9" type="body"/>
          </p:nvPr>
        </p:nvSpPr>
        <p:spPr>
          <a:xfrm>
            <a:off x="6327577" y="5478796"/>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1" name="Google Shape;101;p24"/>
          <p:cNvSpPr/>
          <p:nvPr>
            <p:ph idx="13" type="pic"/>
          </p:nvPr>
        </p:nvSpPr>
        <p:spPr>
          <a:xfrm>
            <a:off x="8747458" y="2886074"/>
            <a:ext cx="1845511" cy="1845511"/>
          </a:xfrm>
          <a:prstGeom prst="rect">
            <a:avLst/>
          </a:prstGeom>
          <a:solidFill>
            <a:srgbClr val="F2F2F2"/>
          </a:solidFill>
          <a:ln>
            <a:noFill/>
          </a:ln>
        </p:spPr>
      </p:sp>
      <p:sp>
        <p:nvSpPr>
          <p:cNvPr id="102" name="Google Shape;102;p24"/>
          <p:cNvSpPr txBox="1"/>
          <p:nvPr>
            <p:ph idx="14" type="body"/>
          </p:nvPr>
        </p:nvSpPr>
        <p:spPr>
          <a:xfrm>
            <a:off x="8488845" y="5084524"/>
            <a:ext cx="231770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 name="Google Shape;103;p24"/>
          <p:cNvSpPr txBox="1"/>
          <p:nvPr>
            <p:ph idx="15" type="body"/>
          </p:nvPr>
        </p:nvSpPr>
        <p:spPr>
          <a:xfrm>
            <a:off x="8747458" y="5464114"/>
            <a:ext cx="184551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4" name="Google Shape;10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07" name="Google Shape;107;p24"/>
          <p:cNvGrpSpPr/>
          <p:nvPr/>
        </p:nvGrpSpPr>
        <p:grpSpPr>
          <a:xfrm>
            <a:off x="7334250" y="0"/>
            <a:ext cx="4857750" cy="1724025"/>
            <a:chOff x="7334250" y="0"/>
            <a:chExt cx="4857750" cy="1724025"/>
          </a:xfrm>
        </p:grpSpPr>
        <p:cxnSp>
          <p:nvCxnSpPr>
            <p:cNvPr id="108" name="Google Shape;108;p24"/>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109" name="Google Shape;109;p24"/>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110" name="Shape 110"/>
        <p:cNvGrpSpPr/>
        <p:nvPr/>
      </p:nvGrpSpPr>
      <p:grpSpPr>
        <a:xfrm>
          <a:off x="0" y="0"/>
          <a:ext cx="0" cy="0"/>
          <a:chOff x="0" y="0"/>
          <a:chExt cx="0" cy="0"/>
        </a:xfrm>
      </p:grpSpPr>
      <p:grpSp>
        <p:nvGrpSpPr>
          <p:cNvPr id="111" name="Google Shape;111;p25"/>
          <p:cNvGrpSpPr/>
          <p:nvPr/>
        </p:nvGrpSpPr>
        <p:grpSpPr>
          <a:xfrm>
            <a:off x="0" y="473953"/>
            <a:ext cx="12192000" cy="5621336"/>
            <a:chOff x="0" y="473953"/>
            <a:chExt cx="12192000" cy="5621336"/>
          </a:xfrm>
        </p:grpSpPr>
        <p:pic>
          <p:nvPicPr>
            <p:cNvPr id="112" name="Google Shape;112;p25"/>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13" name="Google Shape;113;p25"/>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14" name="Google Shape;114;p25"/>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5"/>
          <p:cNvSpPr/>
          <p:nvPr>
            <p:ph idx="2" type="pic"/>
          </p:nvPr>
        </p:nvSpPr>
        <p:spPr>
          <a:xfrm>
            <a:off x="1877176" y="2428875"/>
            <a:ext cx="1066800" cy="1066800"/>
          </a:xfrm>
          <a:prstGeom prst="rect">
            <a:avLst/>
          </a:prstGeom>
          <a:solidFill>
            <a:schemeClr val="lt1"/>
          </a:solidFill>
          <a:ln>
            <a:noFill/>
          </a:ln>
        </p:spPr>
      </p:sp>
      <p:sp>
        <p:nvSpPr>
          <p:cNvPr id="116" name="Google Shape;116;p25"/>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7" name="Google Shape;117;p25"/>
          <p:cNvSpPr txBox="1"/>
          <p:nvPr>
            <p:ph idx="3" type="body"/>
          </p:nvPr>
        </p:nvSpPr>
        <p:spPr>
          <a:xfrm>
            <a:off x="1500168"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8" name="Google Shape;118;p25"/>
          <p:cNvSpPr/>
          <p:nvPr>
            <p:ph idx="4" type="pic"/>
          </p:nvPr>
        </p:nvSpPr>
        <p:spPr>
          <a:xfrm>
            <a:off x="4226270" y="2428875"/>
            <a:ext cx="1066800" cy="1066800"/>
          </a:xfrm>
          <a:prstGeom prst="rect">
            <a:avLst/>
          </a:prstGeom>
          <a:solidFill>
            <a:schemeClr val="lt1"/>
          </a:solidFill>
          <a:ln>
            <a:noFill/>
          </a:ln>
        </p:spPr>
      </p:sp>
      <p:sp>
        <p:nvSpPr>
          <p:cNvPr id="119" name="Google Shape;119;p25"/>
          <p:cNvSpPr txBox="1"/>
          <p:nvPr>
            <p:ph idx="5" type="body"/>
          </p:nvPr>
        </p:nvSpPr>
        <p:spPr>
          <a:xfrm>
            <a:off x="3849262"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0" name="Google Shape;120;p25"/>
          <p:cNvSpPr txBox="1"/>
          <p:nvPr>
            <p:ph idx="6" type="body"/>
          </p:nvPr>
        </p:nvSpPr>
        <p:spPr>
          <a:xfrm>
            <a:off x="3849262"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1" name="Google Shape;121;p25"/>
          <p:cNvSpPr/>
          <p:nvPr>
            <p:ph idx="7" type="pic"/>
          </p:nvPr>
        </p:nvSpPr>
        <p:spPr>
          <a:xfrm>
            <a:off x="6655584" y="2428875"/>
            <a:ext cx="1066800" cy="1066800"/>
          </a:xfrm>
          <a:prstGeom prst="rect">
            <a:avLst/>
          </a:prstGeom>
          <a:solidFill>
            <a:schemeClr val="lt1"/>
          </a:solidFill>
          <a:ln>
            <a:noFill/>
          </a:ln>
        </p:spPr>
      </p:sp>
      <p:sp>
        <p:nvSpPr>
          <p:cNvPr id="122" name="Google Shape;122;p25"/>
          <p:cNvSpPr txBox="1"/>
          <p:nvPr>
            <p:ph idx="8" type="body"/>
          </p:nvPr>
        </p:nvSpPr>
        <p:spPr>
          <a:xfrm>
            <a:off x="6198355" y="3654378"/>
            <a:ext cx="2105135"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3" name="Google Shape;123;p25"/>
          <p:cNvSpPr txBox="1"/>
          <p:nvPr>
            <p:ph idx="9" type="body"/>
          </p:nvPr>
        </p:nvSpPr>
        <p:spPr>
          <a:xfrm>
            <a:off x="6095999" y="3809747"/>
            <a:ext cx="229985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4" name="Google Shape;124;p25"/>
          <p:cNvSpPr/>
          <p:nvPr>
            <p:ph idx="13" type="pic"/>
          </p:nvPr>
        </p:nvSpPr>
        <p:spPr>
          <a:xfrm>
            <a:off x="9136814" y="2428875"/>
            <a:ext cx="1066800" cy="1066800"/>
          </a:xfrm>
          <a:prstGeom prst="rect">
            <a:avLst/>
          </a:prstGeom>
          <a:solidFill>
            <a:schemeClr val="lt1"/>
          </a:solidFill>
          <a:ln>
            <a:noFill/>
          </a:ln>
        </p:spPr>
      </p:sp>
      <p:sp>
        <p:nvSpPr>
          <p:cNvPr id="125" name="Google Shape;125;p25"/>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6" name="Google Shape;126;p25"/>
          <p:cNvSpPr txBox="1"/>
          <p:nvPr>
            <p:ph idx="15" type="body"/>
          </p:nvPr>
        </p:nvSpPr>
        <p:spPr>
          <a:xfrm>
            <a:off x="8744480" y="3809747"/>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7" name="Google Shape;127;p25"/>
          <p:cNvSpPr/>
          <p:nvPr>
            <p:ph idx="16" type="pic"/>
          </p:nvPr>
        </p:nvSpPr>
        <p:spPr>
          <a:xfrm>
            <a:off x="1877176" y="4287711"/>
            <a:ext cx="1066800" cy="1066800"/>
          </a:xfrm>
          <a:prstGeom prst="rect">
            <a:avLst/>
          </a:prstGeom>
          <a:solidFill>
            <a:schemeClr val="lt1"/>
          </a:solidFill>
          <a:ln>
            <a:noFill/>
          </a:ln>
        </p:spPr>
      </p:sp>
      <p:sp>
        <p:nvSpPr>
          <p:cNvPr id="128" name="Google Shape;128;p25"/>
          <p:cNvSpPr txBox="1"/>
          <p:nvPr>
            <p:ph idx="17"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9" name="Google Shape;129;p25"/>
          <p:cNvSpPr txBox="1"/>
          <p:nvPr>
            <p:ph idx="18" type="body"/>
          </p:nvPr>
        </p:nvSpPr>
        <p:spPr>
          <a:xfrm>
            <a:off x="1500168"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0" name="Google Shape;130;p25"/>
          <p:cNvSpPr/>
          <p:nvPr>
            <p:ph idx="19" type="pic"/>
          </p:nvPr>
        </p:nvSpPr>
        <p:spPr>
          <a:xfrm>
            <a:off x="4226270" y="4287711"/>
            <a:ext cx="1066800" cy="1066800"/>
          </a:xfrm>
          <a:prstGeom prst="rect">
            <a:avLst/>
          </a:prstGeom>
          <a:solidFill>
            <a:schemeClr val="lt1"/>
          </a:solidFill>
          <a:ln>
            <a:noFill/>
          </a:ln>
        </p:spPr>
      </p:sp>
      <p:sp>
        <p:nvSpPr>
          <p:cNvPr id="131" name="Google Shape;131;p25"/>
          <p:cNvSpPr txBox="1"/>
          <p:nvPr>
            <p:ph idx="20" type="body"/>
          </p:nvPr>
        </p:nvSpPr>
        <p:spPr>
          <a:xfrm>
            <a:off x="3849262"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2" name="Google Shape;132;p25"/>
          <p:cNvSpPr txBox="1"/>
          <p:nvPr>
            <p:ph idx="21" type="body"/>
          </p:nvPr>
        </p:nvSpPr>
        <p:spPr>
          <a:xfrm>
            <a:off x="3849262"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3" name="Google Shape;133;p25"/>
          <p:cNvSpPr/>
          <p:nvPr>
            <p:ph idx="22" type="pic"/>
          </p:nvPr>
        </p:nvSpPr>
        <p:spPr>
          <a:xfrm>
            <a:off x="6655584" y="4287711"/>
            <a:ext cx="1066800" cy="1066800"/>
          </a:xfrm>
          <a:prstGeom prst="rect">
            <a:avLst/>
          </a:prstGeom>
          <a:solidFill>
            <a:schemeClr val="lt1"/>
          </a:solidFill>
          <a:ln>
            <a:noFill/>
          </a:ln>
        </p:spPr>
      </p:sp>
      <p:sp>
        <p:nvSpPr>
          <p:cNvPr id="134" name="Google Shape;134;p25"/>
          <p:cNvSpPr txBox="1"/>
          <p:nvPr>
            <p:ph idx="23" type="body"/>
          </p:nvPr>
        </p:nvSpPr>
        <p:spPr>
          <a:xfrm>
            <a:off x="633992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5" name="Google Shape;135;p25"/>
          <p:cNvSpPr txBox="1"/>
          <p:nvPr>
            <p:ph idx="24" type="body"/>
          </p:nvPr>
        </p:nvSpPr>
        <p:spPr>
          <a:xfrm>
            <a:off x="6339926" y="5668583"/>
            <a:ext cx="1813474"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6" name="Google Shape;136;p25"/>
          <p:cNvSpPr/>
          <p:nvPr>
            <p:ph idx="25" type="pic"/>
          </p:nvPr>
        </p:nvSpPr>
        <p:spPr>
          <a:xfrm>
            <a:off x="9136814" y="4287711"/>
            <a:ext cx="1066800" cy="1066800"/>
          </a:xfrm>
          <a:prstGeom prst="rect">
            <a:avLst/>
          </a:prstGeom>
          <a:solidFill>
            <a:schemeClr val="lt1"/>
          </a:solidFill>
          <a:ln>
            <a:noFill/>
          </a:ln>
        </p:spPr>
      </p:sp>
      <p:sp>
        <p:nvSpPr>
          <p:cNvPr id="137" name="Google Shape;137;p25"/>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8" name="Google Shape;138;p25"/>
          <p:cNvSpPr txBox="1"/>
          <p:nvPr>
            <p:ph idx="27" type="body"/>
          </p:nvPr>
        </p:nvSpPr>
        <p:spPr>
          <a:xfrm>
            <a:off x="8744480" y="5668583"/>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9" name="Google Shape;13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42" name="Shape 142"/>
        <p:cNvGrpSpPr/>
        <p:nvPr/>
      </p:nvGrpSpPr>
      <p:grpSpPr>
        <a:xfrm>
          <a:off x="0" y="0"/>
          <a:ext cx="0" cy="0"/>
          <a:chOff x="0" y="0"/>
          <a:chExt cx="0" cy="0"/>
        </a:xfrm>
      </p:grpSpPr>
      <p:sp>
        <p:nvSpPr>
          <p:cNvPr id="143" name="Google Shape;143;p26"/>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26"/>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6"/>
          <p:cNvSpPr txBox="1"/>
          <p:nvPr>
            <p:ph idx="1" type="body"/>
          </p:nvPr>
        </p:nvSpPr>
        <p:spPr>
          <a:xfrm>
            <a:off x="166074" y="150777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6"/>
          <p:cNvSpPr txBox="1"/>
          <p:nvPr>
            <p:ph idx="2" type="body"/>
          </p:nvPr>
        </p:nvSpPr>
        <p:spPr>
          <a:xfrm>
            <a:off x="732131" y="2584097"/>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6"/>
          <p:cNvSpPr txBox="1"/>
          <p:nvPr>
            <p:ph idx="3" type="body"/>
          </p:nvPr>
        </p:nvSpPr>
        <p:spPr>
          <a:xfrm>
            <a:off x="1338556" y="366042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6"/>
          <p:cNvSpPr txBox="1"/>
          <p:nvPr>
            <p:ph idx="4" type="body"/>
          </p:nvPr>
        </p:nvSpPr>
        <p:spPr>
          <a:xfrm>
            <a:off x="1922756" y="4736748"/>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6"/>
          <p:cNvSpPr txBox="1"/>
          <p:nvPr>
            <p:ph idx="5" type="body"/>
          </p:nvPr>
        </p:nvSpPr>
        <p:spPr>
          <a:xfrm>
            <a:off x="4401536" y="1613528"/>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6"/>
          <p:cNvSpPr txBox="1"/>
          <p:nvPr>
            <p:ph idx="6" type="body"/>
          </p:nvPr>
        </p:nvSpPr>
        <p:spPr>
          <a:xfrm>
            <a:off x="4986029" y="268256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6"/>
          <p:cNvSpPr txBox="1"/>
          <p:nvPr>
            <p:ph idx="7" type="body"/>
          </p:nvPr>
        </p:nvSpPr>
        <p:spPr>
          <a:xfrm>
            <a:off x="5576938" y="375539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6"/>
          <p:cNvSpPr txBox="1"/>
          <p:nvPr>
            <p:ph idx="8" type="body"/>
          </p:nvPr>
        </p:nvSpPr>
        <p:spPr>
          <a:xfrm>
            <a:off x="6175280" y="4824430"/>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6"/>
          <p:cNvSpPr txBox="1"/>
          <p:nvPr>
            <p:ph idx="11" type="ftr"/>
          </p:nvPr>
        </p:nvSpPr>
        <p:spPr>
          <a:xfrm>
            <a:off x="6749143" y="6356350"/>
            <a:ext cx="377598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6"/>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56" name="Google Shape;156;p26"/>
          <p:cNvCxnSpPr/>
          <p:nvPr/>
        </p:nvCxnSpPr>
        <p:spPr>
          <a:xfrm>
            <a:off x="4353515" y="5023933"/>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57" name="Google Shape;157;p26"/>
          <p:cNvCxnSpPr/>
          <p:nvPr/>
        </p:nvCxnSpPr>
        <p:spPr>
          <a:xfrm>
            <a:off x="3759917" y="3948451"/>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58" name="Google Shape;158;p26"/>
          <p:cNvCxnSpPr/>
          <p:nvPr/>
        </p:nvCxnSpPr>
        <p:spPr>
          <a:xfrm>
            <a:off x="3173453" y="2872686"/>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59" name="Google Shape;159;p26"/>
          <p:cNvCxnSpPr/>
          <p:nvPr/>
        </p:nvCxnSpPr>
        <p:spPr>
          <a:xfrm>
            <a:off x="2586263" y="1796083"/>
            <a:ext cx="15132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2933700" y="892177"/>
            <a:ext cx="842168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7"/>
          <p:cNvSpPr txBox="1"/>
          <p:nvPr>
            <p:ph idx="1" type="body"/>
          </p:nvPr>
        </p:nvSpPr>
        <p:spPr>
          <a:xfrm>
            <a:off x="2933700" y="2776936"/>
            <a:ext cx="39243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3" name="Google Shape;163;p27"/>
          <p:cNvSpPr txBox="1"/>
          <p:nvPr>
            <p:ph idx="2" type="body"/>
          </p:nvPr>
        </p:nvSpPr>
        <p:spPr>
          <a:xfrm>
            <a:off x="2933700" y="3834606"/>
            <a:ext cx="3924300"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7"/>
          <p:cNvSpPr txBox="1"/>
          <p:nvPr>
            <p:ph idx="3" type="body"/>
          </p:nvPr>
        </p:nvSpPr>
        <p:spPr>
          <a:xfrm>
            <a:off x="7410173" y="2776936"/>
            <a:ext cx="394362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5" name="Google Shape;165;p27"/>
          <p:cNvSpPr txBox="1"/>
          <p:nvPr>
            <p:ph idx="4" type="body"/>
          </p:nvPr>
        </p:nvSpPr>
        <p:spPr>
          <a:xfrm>
            <a:off x="7410173" y="3834606"/>
            <a:ext cx="3943627"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69" name="Google Shape;169;p27"/>
          <p:cNvPicPr preferRelativeResize="0"/>
          <p:nvPr/>
        </p:nvPicPr>
        <p:blipFill rotWithShape="1">
          <a:blip r:embed="rId2">
            <a:alphaModFix/>
          </a:blip>
          <a:srcRect b="22673" l="39434" r="0" t="20278"/>
          <a:stretch/>
        </p:blipFill>
        <p:spPr>
          <a:xfrm>
            <a:off x="25785" y="0"/>
            <a:ext cx="4368030" cy="391239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70" name="Shape 170"/>
        <p:cNvGrpSpPr/>
        <p:nvPr/>
      </p:nvGrpSpPr>
      <p:grpSpPr>
        <a:xfrm>
          <a:off x="0" y="0"/>
          <a:ext cx="0" cy="0"/>
          <a:chOff x="0" y="0"/>
          <a:chExt cx="0" cy="0"/>
        </a:xfrm>
      </p:grpSpPr>
      <p:sp>
        <p:nvSpPr>
          <p:cNvPr id="171" name="Google Shape;171;p28"/>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8"/>
          <p:cNvSpPr txBox="1"/>
          <p:nvPr>
            <p:ph idx="1" type="subTitle"/>
          </p:nvPr>
        </p:nvSpPr>
        <p:spPr>
          <a:xfrm>
            <a:off x="4267200" y="3238103"/>
            <a:ext cx="4179570" cy="1371997"/>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73" name="Google Shape;173;p28"/>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174" name="Google Shape;174;p28"/>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28"/>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8"/>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183" name="Shape 183"/>
        <p:cNvGrpSpPr/>
        <p:nvPr/>
      </p:nvGrpSpPr>
      <p:grpSpPr>
        <a:xfrm>
          <a:off x="0" y="0"/>
          <a:ext cx="0" cy="0"/>
          <a:chOff x="0" y="0"/>
          <a:chExt cx="0" cy="0"/>
        </a:xfrm>
      </p:grpSpPr>
      <p:grpSp>
        <p:nvGrpSpPr>
          <p:cNvPr id="184" name="Google Shape;184;g1f1376c1811_4_6"/>
          <p:cNvGrpSpPr/>
          <p:nvPr/>
        </p:nvGrpSpPr>
        <p:grpSpPr>
          <a:xfrm>
            <a:off x="0" y="0"/>
            <a:ext cx="2590800" cy="1027906"/>
            <a:chOff x="0" y="0"/>
            <a:chExt cx="2590800" cy="1027906"/>
          </a:xfrm>
        </p:grpSpPr>
        <p:cxnSp>
          <p:nvCxnSpPr>
            <p:cNvPr id="185" name="Google Shape;185;g1f1376c1811_4_6"/>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186" name="Google Shape;186;g1f1376c1811_4_6"/>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187" name="Google Shape;187;g1f1376c1811_4_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g1f1376c1811_4_6"/>
          <p:cNvSpPr/>
          <p:nvPr>
            <p:ph idx="2" type="dgm"/>
          </p:nvPr>
        </p:nvSpPr>
        <p:spPr>
          <a:xfrm>
            <a:off x="838200" y="2111375"/>
            <a:ext cx="10515600" cy="374491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9" name="Google Shape;189;g1f1376c1811_4_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g1f1376c1811_4_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g1f1376c1811_4_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2" name="Shape 192"/>
        <p:cNvGrpSpPr/>
        <p:nvPr/>
      </p:nvGrpSpPr>
      <p:grpSpPr>
        <a:xfrm>
          <a:off x="0" y="0"/>
          <a:ext cx="0" cy="0"/>
          <a:chOff x="0" y="0"/>
          <a:chExt cx="0" cy="0"/>
        </a:xfrm>
      </p:grpSpPr>
      <p:sp>
        <p:nvSpPr>
          <p:cNvPr id="193" name="Google Shape;193;g1f1376c1811_4_15"/>
          <p:cNvSpPr txBox="1"/>
          <p:nvPr>
            <p:ph type="ctrTitle"/>
          </p:nvPr>
        </p:nvSpPr>
        <p:spPr>
          <a:xfrm>
            <a:off x="6416040" y="4434840"/>
            <a:ext cx="4941771" cy="11222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g1f1376c1811_4_15"/>
          <p:cNvSpPr txBox="1"/>
          <p:nvPr>
            <p:ph idx="1" type="subTitle"/>
          </p:nvPr>
        </p:nvSpPr>
        <p:spPr>
          <a:xfrm>
            <a:off x="6416041" y="5586890"/>
            <a:ext cx="4941770" cy="39666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95" name="Google Shape;195;g1f1376c1811_4_15"/>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196" name="Shape 196"/>
        <p:cNvGrpSpPr/>
        <p:nvPr/>
      </p:nvGrpSpPr>
      <p:grpSpPr>
        <a:xfrm>
          <a:off x="0" y="0"/>
          <a:ext cx="0" cy="0"/>
          <a:chOff x="0" y="0"/>
          <a:chExt cx="0" cy="0"/>
        </a:xfrm>
      </p:grpSpPr>
      <p:sp>
        <p:nvSpPr>
          <p:cNvPr id="197" name="Google Shape;197;g1f1376c1811_4_19"/>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g1f1376c1811_4_19"/>
          <p:cNvSpPr txBox="1"/>
          <p:nvPr>
            <p:ph idx="1" type="body"/>
          </p:nvPr>
        </p:nvSpPr>
        <p:spPr>
          <a:xfrm>
            <a:off x="13620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9" name="Google Shape;199;g1f1376c1811_4_19"/>
          <p:cNvSpPr txBox="1"/>
          <p:nvPr>
            <p:ph idx="10" type="dt"/>
          </p:nvPr>
        </p:nvSpPr>
        <p:spPr>
          <a:xfrm>
            <a:off x="838200" y="6356350"/>
            <a:ext cx="1219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g1f1376c1811_4_19"/>
          <p:cNvSpPr txBox="1"/>
          <p:nvPr>
            <p:ph idx="11" type="ftr"/>
          </p:nvPr>
        </p:nvSpPr>
        <p:spPr>
          <a:xfrm>
            <a:off x="2463800" y="6356350"/>
            <a:ext cx="3479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g1f1376c1811_4_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02" name="Google Shape;202;g1f1376c1811_4_19"/>
          <p:cNvGrpSpPr/>
          <p:nvPr/>
        </p:nvGrpSpPr>
        <p:grpSpPr>
          <a:xfrm>
            <a:off x="6953250" y="-25401"/>
            <a:ext cx="5238750" cy="6902451"/>
            <a:chOff x="6953250" y="-25401"/>
            <a:chExt cx="5238750" cy="6902451"/>
          </a:xfrm>
        </p:grpSpPr>
        <p:cxnSp>
          <p:nvCxnSpPr>
            <p:cNvPr id="203" name="Google Shape;203;g1f1376c1811_4_19"/>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204" name="Google Shape;204;g1f1376c1811_4_19"/>
            <p:cNvCxnSpPr/>
            <p:nvPr/>
          </p:nvCxnSpPr>
          <p:spPr>
            <a:xfrm flipH="1">
              <a:off x="6953250" y="-25401"/>
              <a:ext cx="3790950" cy="6902451"/>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205" name="Shape 205"/>
        <p:cNvGrpSpPr/>
        <p:nvPr/>
      </p:nvGrpSpPr>
      <p:grpSpPr>
        <a:xfrm>
          <a:off x="0" y="0"/>
          <a:ext cx="0" cy="0"/>
          <a:chOff x="0" y="0"/>
          <a:chExt cx="0" cy="0"/>
        </a:xfrm>
      </p:grpSpPr>
      <p:sp>
        <p:nvSpPr>
          <p:cNvPr id="206" name="Google Shape;206;g1f1376c1811_4_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g1f1376c1811_4_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g1f1376c1811_4_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g1f1376c1811_4_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19" name="Shape 19"/>
        <p:cNvGrpSpPr/>
        <p:nvPr/>
      </p:nvGrpSpPr>
      <p:grpSpPr>
        <a:xfrm>
          <a:off x="0" y="0"/>
          <a:ext cx="0" cy="0"/>
          <a:chOff x="0" y="0"/>
          <a:chExt cx="0" cy="0"/>
        </a:xfrm>
      </p:grpSpPr>
      <p:sp>
        <p:nvSpPr>
          <p:cNvPr id="20" name="Google Shape;20;p15"/>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 type="body"/>
          </p:nvPr>
        </p:nvSpPr>
        <p:spPr>
          <a:xfrm>
            <a:off x="13620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15"/>
          <p:cNvSpPr txBox="1"/>
          <p:nvPr>
            <p:ph idx="10" type="dt"/>
          </p:nvPr>
        </p:nvSpPr>
        <p:spPr>
          <a:xfrm>
            <a:off x="838200" y="6356350"/>
            <a:ext cx="1219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1" type="ftr"/>
          </p:nvPr>
        </p:nvSpPr>
        <p:spPr>
          <a:xfrm>
            <a:off x="2463800" y="6356350"/>
            <a:ext cx="3479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5" name="Google Shape;25;p15"/>
          <p:cNvGrpSpPr/>
          <p:nvPr/>
        </p:nvGrpSpPr>
        <p:grpSpPr>
          <a:xfrm>
            <a:off x="6953250" y="-25401"/>
            <a:ext cx="5238750" cy="6902451"/>
            <a:chOff x="6953250" y="-25401"/>
            <a:chExt cx="5238750" cy="6902451"/>
          </a:xfrm>
        </p:grpSpPr>
        <p:cxnSp>
          <p:nvCxnSpPr>
            <p:cNvPr id="26" name="Google Shape;26;p15"/>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27" name="Google Shape;27;p15"/>
            <p:cNvCxnSpPr/>
            <p:nvPr/>
          </p:nvCxnSpPr>
          <p:spPr>
            <a:xfrm flipH="1">
              <a:off x="6953250" y="-25401"/>
              <a:ext cx="3790950" cy="6902451"/>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210" name="Shape 210"/>
        <p:cNvGrpSpPr/>
        <p:nvPr/>
      </p:nvGrpSpPr>
      <p:grpSpPr>
        <a:xfrm>
          <a:off x="0" y="0"/>
          <a:ext cx="0" cy="0"/>
          <a:chOff x="0" y="0"/>
          <a:chExt cx="0" cy="0"/>
        </a:xfrm>
      </p:grpSpPr>
      <p:sp>
        <p:nvSpPr>
          <p:cNvPr id="211" name="Google Shape;211;g1f1376c1811_4_33"/>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g1f1376c1811_4_33"/>
          <p:cNvSpPr txBox="1"/>
          <p:nvPr>
            <p:ph idx="1" type="body"/>
          </p:nvPr>
        </p:nvSpPr>
        <p:spPr>
          <a:xfrm>
            <a:off x="1243104"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3" name="Google Shape;213;g1f1376c1811_4_33"/>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g1f1376c1811_4_33"/>
          <p:cNvSpPr txBox="1"/>
          <p:nvPr>
            <p:ph idx="3" type="body"/>
          </p:nvPr>
        </p:nvSpPr>
        <p:spPr>
          <a:xfrm>
            <a:off x="4647665" y="2776936"/>
            <a:ext cx="28966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5" name="Google Shape;215;g1f1376c1811_4_33"/>
          <p:cNvSpPr txBox="1"/>
          <p:nvPr>
            <p:ph idx="4" type="body"/>
          </p:nvPr>
        </p:nvSpPr>
        <p:spPr>
          <a:xfrm>
            <a:off x="4647665" y="3834606"/>
            <a:ext cx="2896671"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g1f1376c1811_4_33"/>
          <p:cNvSpPr txBox="1"/>
          <p:nvPr>
            <p:ph idx="5" type="body"/>
          </p:nvPr>
        </p:nvSpPr>
        <p:spPr>
          <a:xfrm>
            <a:off x="8066421"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7" name="Google Shape;217;g1f1376c1811_4_33"/>
          <p:cNvSpPr txBox="1"/>
          <p:nvPr>
            <p:ph idx="6" type="body"/>
          </p:nvPr>
        </p:nvSpPr>
        <p:spPr>
          <a:xfrm>
            <a:off x="8066421"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g1f1376c1811_4_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g1f1376c1811_4_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g1f1376c1811_4_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21" name="Google Shape;221;g1f1376c1811_4_33"/>
          <p:cNvGrpSpPr/>
          <p:nvPr/>
        </p:nvGrpSpPr>
        <p:grpSpPr>
          <a:xfrm>
            <a:off x="0" y="0"/>
            <a:ext cx="2238376" cy="3105150"/>
            <a:chOff x="0" y="0"/>
            <a:chExt cx="2238376" cy="3105150"/>
          </a:xfrm>
        </p:grpSpPr>
        <p:cxnSp>
          <p:nvCxnSpPr>
            <p:cNvPr id="222" name="Google Shape;222;g1f1376c1811_4_33"/>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223" name="Google Shape;223;g1f1376c1811_4_33"/>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24" name="Shape 224"/>
        <p:cNvGrpSpPr/>
        <p:nvPr/>
      </p:nvGrpSpPr>
      <p:grpSpPr>
        <a:xfrm>
          <a:off x="0" y="0"/>
          <a:ext cx="0" cy="0"/>
          <a:chOff x="0" y="0"/>
          <a:chExt cx="0" cy="0"/>
        </a:xfrm>
      </p:grpSpPr>
      <p:sp>
        <p:nvSpPr>
          <p:cNvPr id="225" name="Google Shape;225;g1f1376c1811_4_47"/>
          <p:cNvSpPr txBox="1"/>
          <p:nvPr>
            <p:ph type="title"/>
          </p:nvPr>
        </p:nvSpPr>
        <p:spPr>
          <a:xfrm>
            <a:off x="54768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g1f1376c1811_4_47"/>
          <p:cNvSpPr txBox="1"/>
          <p:nvPr>
            <p:ph idx="1" type="body"/>
          </p:nvPr>
        </p:nvSpPr>
        <p:spPr>
          <a:xfrm>
            <a:off x="54768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227" name="Google Shape;227;g1f1376c1811_4_47"/>
          <p:cNvGrpSpPr/>
          <p:nvPr/>
        </p:nvGrpSpPr>
        <p:grpSpPr>
          <a:xfrm>
            <a:off x="0" y="0"/>
            <a:ext cx="4762501" cy="5186363"/>
            <a:chOff x="0" y="0"/>
            <a:chExt cx="4762501" cy="5186363"/>
          </a:xfrm>
        </p:grpSpPr>
        <p:cxnSp>
          <p:nvCxnSpPr>
            <p:cNvPr id="228" name="Google Shape;228;g1f1376c1811_4_47"/>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229" name="Google Shape;229;g1f1376c1811_4_47"/>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
        <p:nvSpPr>
          <p:cNvPr id="230" name="Google Shape;230;g1f1376c1811_4_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g1f1376c1811_4_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g1f1376c1811_4_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233" name="Shape 233"/>
        <p:cNvGrpSpPr/>
        <p:nvPr/>
      </p:nvGrpSpPr>
      <p:grpSpPr>
        <a:xfrm>
          <a:off x="0" y="0"/>
          <a:ext cx="0" cy="0"/>
          <a:chOff x="0" y="0"/>
          <a:chExt cx="0" cy="0"/>
        </a:xfrm>
      </p:grpSpPr>
      <p:pic>
        <p:nvPicPr>
          <p:cNvPr id="234" name="Google Shape;234;g1f1376c1811_4_56"/>
          <p:cNvPicPr preferRelativeResize="0"/>
          <p:nvPr/>
        </p:nvPicPr>
        <p:blipFill rotWithShape="1">
          <a:blip r:embed="rId2">
            <a:alphaModFix/>
          </a:blip>
          <a:srcRect b="23070" l="0" r="28339" t="18301"/>
          <a:stretch/>
        </p:blipFill>
        <p:spPr>
          <a:xfrm>
            <a:off x="5488815" y="0"/>
            <a:ext cx="6703185" cy="6858000"/>
          </a:xfrm>
          <a:prstGeom prst="rect">
            <a:avLst/>
          </a:prstGeom>
          <a:noFill/>
          <a:ln>
            <a:noFill/>
          </a:ln>
        </p:spPr>
      </p:pic>
      <p:sp>
        <p:nvSpPr>
          <p:cNvPr id="235" name="Google Shape;235;g1f1376c1811_4_56"/>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g1f1376c1811_4_56"/>
          <p:cNvSpPr txBox="1"/>
          <p:nvPr>
            <p:ph idx="1" type="body"/>
          </p:nvPr>
        </p:nvSpPr>
        <p:spPr>
          <a:xfrm>
            <a:off x="1333500" y="2924175"/>
            <a:ext cx="2895600"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400"/>
              <a:buNone/>
              <a:defRPr sz="1400">
                <a:solidFill>
                  <a:schemeClr val="lt1"/>
                </a:solidFill>
              </a:defRPr>
            </a:lvl1pPr>
            <a:lvl2pPr indent="-228600" lvl="1" marL="914400" algn="l">
              <a:lnSpc>
                <a:spcPct val="150000"/>
              </a:lnSpc>
              <a:spcBef>
                <a:spcPts val="500"/>
              </a:spcBef>
              <a:spcAft>
                <a:spcPts val="0"/>
              </a:spcAft>
              <a:buClr>
                <a:schemeClr val="lt1"/>
              </a:buClr>
              <a:buSzPts val="1400"/>
              <a:buNone/>
              <a:defRPr sz="1400">
                <a:solidFill>
                  <a:schemeClr val="lt1"/>
                </a:solidFill>
              </a:defRPr>
            </a:lvl2pPr>
            <a:lvl3pPr indent="-228600" lvl="2" marL="1371600" algn="l">
              <a:lnSpc>
                <a:spcPct val="150000"/>
              </a:lnSpc>
              <a:spcBef>
                <a:spcPts val="500"/>
              </a:spcBef>
              <a:spcAft>
                <a:spcPts val="0"/>
              </a:spcAft>
              <a:buClr>
                <a:schemeClr val="lt1"/>
              </a:buClr>
              <a:buSzPts val="1400"/>
              <a:buNone/>
              <a:defRPr sz="1400">
                <a:solidFill>
                  <a:schemeClr val="lt1"/>
                </a:solidFill>
              </a:defRPr>
            </a:lvl3pPr>
            <a:lvl4pPr indent="-228600" lvl="3" marL="1828800" algn="l">
              <a:lnSpc>
                <a:spcPct val="150000"/>
              </a:lnSpc>
              <a:spcBef>
                <a:spcPts val="500"/>
              </a:spcBef>
              <a:spcAft>
                <a:spcPts val="0"/>
              </a:spcAft>
              <a:buClr>
                <a:schemeClr val="lt1"/>
              </a:buClr>
              <a:buSzPts val="1400"/>
              <a:buNone/>
              <a:defRPr sz="1400">
                <a:solidFill>
                  <a:schemeClr val="lt1"/>
                </a:solidFill>
              </a:defRPr>
            </a:lvl4pPr>
            <a:lvl5pPr indent="-228600" lvl="4" marL="2286000" algn="l">
              <a:lnSpc>
                <a:spcPct val="15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g1f1376c1811_4_56"/>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g1f1376c1811_4_56"/>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g1f1376c1811_4_56"/>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240" name="Shape 240"/>
        <p:cNvGrpSpPr/>
        <p:nvPr/>
      </p:nvGrpSpPr>
      <p:grpSpPr>
        <a:xfrm>
          <a:off x="0" y="0"/>
          <a:ext cx="0" cy="0"/>
          <a:chOff x="0" y="0"/>
          <a:chExt cx="0" cy="0"/>
        </a:xfrm>
      </p:grpSpPr>
      <p:sp>
        <p:nvSpPr>
          <p:cNvPr id="241" name="Google Shape;241;g1f1376c1811_4_63"/>
          <p:cNvSpPr txBox="1"/>
          <p:nvPr>
            <p:ph type="ctrTitle"/>
          </p:nvPr>
        </p:nvSpPr>
        <p:spPr>
          <a:xfrm>
            <a:off x="6991350" y="2148840"/>
            <a:ext cx="4179570" cy="17155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g1f1376c1811_4_63"/>
          <p:cNvSpPr txBox="1"/>
          <p:nvPr>
            <p:ph idx="1" type="subTitle"/>
          </p:nvPr>
        </p:nvSpPr>
        <p:spPr>
          <a:xfrm>
            <a:off x="6991350" y="3962003"/>
            <a:ext cx="4179570" cy="3651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43" name="Google Shape;243;g1f1376c1811_4_63"/>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244" name="Shape 244"/>
        <p:cNvGrpSpPr/>
        <p:nvPr/>
      </p:nvGrpSpPr>
      <p:grpSpPr>
        <a:xfrm>
          <a:off x="0" y="0"/>
          <a:ext cx="0" cy="0"/>
          <a:chOff x="0" y="0"/>
          <a:chExt cx="0" cy="0"/>
        </a:xfrm>
      </p:grpSpPr>
      <p:sp>
        <p:nvSpPr>
          <p:cNvPr id="245" name="Google Shape;245;g1f1376c1811_4_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g1f1376c1811_4_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g1f1376c1811_4_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g1f1376c1811_4_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9" name="Google Shape;249;g1f1376c1811_4_67"/>
          <p:cNvSpPr/>
          <p:nvPr>
            <p:ph idx="2" type="chart"/>
          </p:nvPr>
        </p:nvSpPr>
        <p:spPr>
          <a:xfrm>
            <a:off x="838200" y="2111608"/>
            <a:ext cx="10515600" cy="374491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50" name="Shape 250"/>
        <p:cNvGrpSpPr/>
        <p:nvPr/>
      </p:nvGrpSpPr>
      <p:grpSpPr>
        <a:xfrm>
          <a:off x="0" y="0"/>
          <a:ext cx="0" cy="0"/>
          <a:chOff x="0" y="0"/>
          <a:chExt cx="0" cy="0"/>
        </a:xfrm>
      </p:grpSpPr>
      <p:pic>
        <p:nvPicPr>
          <p:cNvPr id="251" name="Google Shape;251;g1f1376c1811_4_73"/>
          <p:cNvPicPr preferRelativeResize="0"/>
          <p:nvPr/>
        </p:nvPicPr>
        <p:blipFill rotWithShape="1">
          <a:blip r:embed="rId2">
            <a:alphaModFix/>
          </a:blip>
          <a:srcRect b="0" l="0" r="0" t="0"/>
          <a:stretch/>
        </p:blipFill>
        <p:spPr>
          <a:xfrm>
            <a:off x="0" y="0"/>
            <a:ext cx="5581650" cy="6858000"/>
          </a:xfrm>
          <a:prstGeom prst="rect">
            <a:avLst/>
          </a:prstGeom>
          <a:noFill/>
          <a:ln>
            <a:noFill/>
          </a:ln>
        </p:spPr>
      </p:pic>
      <p:sp>
        <p:nvSpPr>
          <p:cNvPr id="252" name="Google Shape;252;g1f1376c1811_4_73"/>
          <p:cNvSpPr txBox="1"/>
          <p:nvPr>
            <p:ph type="title"/>
          </p:nvPr>
        </p:nvSpPr>
        <p:spPr>
          <a:xfrm>
            <a:off x="4657724" y="2809875"/>
            <a:ext cx="6696075" cy="19097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g1f1376c1811_4_73"/>
          <p:cNvSpPr txBox="1"/>
          <p:nvPr>
            <p:ph idx="1" type="subTitle"/>
          </p:nvPr>
        </p:nvSpPr>
        <p:spPr>
          <a:xfrm>
            <a:off x="4657725" y="5028803"/>
            <a:ext cx="6696074" cy="3651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4" name="Google Shape;254;g1f1376c1811_4_73"/>
          <p:cNvSpPr txBox="1"/>
          <p:nvPr>
            <p:ph idx="10" type="dt"/>
          </p:nvPr>
        </p:nvSpPr>
        <p:spPr>
          <a:xfrm>
            <a:off x="4676774" y="6356350"/>
            <a:ext cx="16954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g1f1376c1811_4_73"/>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g1f1376c1811_4_73"/>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57" name="Google Shape;257;g1f1376c1811_4_73"/>
          <p:cNvCxnSpPr/>
          <p:nvPr/>
        </p:nvCxnSpPr>
        <p:spPr>
          <a:xfrm flipH="1" rot="10800000">
            <a:off x="2209800" y="0"/>
            <a:ext cx="2438400" cy="68580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258" name="Shape 258"/>
        <p:cNvGrpSpPr/>
        <p:nvPr/>
      </p:nvGrpSpPr>
      <p:grpSpPr>
        <a:xfrm>
          <a:off x="0" y="0"/>
          <a:ext cx="0" cy="0"/>
          <a:chOff x="0" y="0"/>
          <a:chExt cx="0" cy="0"/>
        </a:xfrm>
      </p:grpSpPr>
      <p:sp>
        <p:nvSpPr>
          <p:cNvPr id="259" name="Google Shape;259;g1f1376c1811_4_81"/>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g1f1376c1811_4_81"/>
          <p:cNvSpPr/>
          <p:nvPr>
            <p:ph idx="2" type="pic"/>
          </p:nvPr>
        </p:nvSpPr>
        <p:spPr>
          <a:xfrm>
            <a:off x="1487181" y="2886074"/>
            <a:ext cx="1845511" cy="1845511"/>
          </a:xfrm>
          <a:prstGeom prst="rect">
            <a:avLst/>
          </a:prstGeom>
          <a:solidFill>
            <a:srgbClr val="F2F2F2"/>
          </a:solidFill>
          <a:ln>
            <a:noFill/>
          </a:ln>
        </p:spPr>
      </p:sp>
      <p:sp>
        <p:nvSpPr>
          <p:cNvPr id="261" name="Google Shape;261;g1f1376c1811_4_81"/>
          <p:cNvSpPr txBox="1"/>
          <p:nvPr>
            <p:ph idx="1" type="body"/>
          </p:nvPr>
        </p:nvSpPr>
        <p:spPr>
          <a:xfrm>
            <a:off x="1228568"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2" name="Google Shape;262;g1f1376c1811_4_81"/>
          <p:cNvSpPr txBox="1"/>
          <p:nvPr>
            <p:ph idx="3" type="body"/>
          </p:nvPr>
        </p:nvSpPr>
        <p:spPr>
          <a:xfrm>
            <a:off x="1487181" y="5464114"/>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3" name="Google Shape;263;g1f1376c1811_4_81"/>
          <p:cNvSpPr/>
          <p:nvPr>
            <p:ph idx="4" type="pic"/>
          </p:nvPr>
        </p:nvSpPr>
        <p:spPr>
          <a:xfrm>
            <a:off x="3836914" y="2886074"/>
            <a:ext cx="1845511" cy="1845511"/>
          </a:xfrm>
          <a:prstGeom prst="rect">
            <a:avLst/>
          </a:prstGeom>
          <a:solidFill>
            <a:srgbClr val="F2F2F2"/>
          </a:solidFill>
          <a:ln>
            <a:noFill/>
          </a:ln>
        </p:spPr>
      </p:sp>
      <p:sp>
        <p:nvSpPr>
          <p:cNvPr id="264" name="Google Shape;264;g1f1376c1811_4_81"/>
          <p:cNvSpPr txBox="1"/>
          <p:nvPr>
            <p:ph idx="5" type="body"/>
          </p:nvPr>
        </p:nvSpPr>
        <p:spPr>
          <a:xfrm>
            <a:off x="3578300" y="5084524"/>
            <a:ext cx="233081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5" name="Google Shape;265;g1f1376c1811_4_81"/>
          <p:cNvSpPr txBox="1"/>
          <p:nvPr>
            <p:ph idx="6" type="body"/>
          </p:nvPr>
        </p:nvSpPr>
        <p:spPr>
          <a:xfrm>
            <a:off x="3836913" y="5478796"/>
            <a:ext cx="1855949"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6" name="Google Shape;266;g1f1376c1811_4_81"/>
          <p:cNvSpPr/>
          <p:nvPr>
            <p:ph idx="7" type="pic"/>
          </p:nvPr>
        </p:nvSpPr>
        <p:spPr>
          <a:xfrm>
            <a:off x="6327578" y="2886074"/>
            <a:ext cx="1845511" cy="1845511"/>
          </a:xfrm>
          <a:prstGeom prst="rect">
            <a:avLst/>
          </a:prstGeom>
          <a:solidFill>
            <a:srgbClr val="F2F2F2"/>
          </a:solidFill>
          <a:ln>
            <a:noFill/>
          </a:ln>
        </p:spPr>
      </p:sp>
      <p:sp>
        <p:nvSpPr>
          <p:cNvPr id="267" name="Google Shape;267;g1f1376c1811_4_81"/>
          <p:cNvSpPr txBox="1"/>
          <p:nvPr>
            <p:ph idx="8" type="body"/>
          </p:nvPr>
        </p:nvSpPr>
        <p:spPr>
          <a:xfrm>
            <a:off x="6068964"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8" name="Google Shape;268;g1f1376c1811_4_81"/>
          <p:cNvSpPr txBox="1"/>
          <p:nvPr>
            <p:ph idx="9" type="body"/>
          </p:nvPr>
        </p:nvSpPr>
        <p:spPr>
          <a:xfrm>
            <a:off x="6327577" y="5478796"/>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9" name="Google Shape;269;g1f1376c1811_4_81"/>
          <p:cNvSpPr/>
          <p:nvPr>
            <p:ph idx="13" type="pic"/>
          </p:nvPr>
        </p:nvSpPr>
        <p:spPr>
          <a:xfrm>
            <a:off x="8747458" y="2886074"/>
            <a:ext cx="1845511" cy="1845511"/>
          </a:xfrm>
          <a:prstGeom prst="rect">
            <a:avLst/>
          </a:prstGeom>
          <a:solidFill>
            <a:srgbClr val="F2F2F2"/>
          </a:solidFill>
          <a:ln>
            <a:noFill/>
          </a:ln>
        </p:spPr>
      </p:sp>
      <p:sp>
        <p:nvSpPr>
          <p:cNvPr id="270" name="Google Shape;270;g1f1376c1811_4_81"/>
          <p:cNvSpPr txBox="1"/>
          <p:nvPr>
            <p:ph idx="14" type="body"/>
          </p:nvPr>
        </p:nvSpPr>
        <p:spPr>
          <a:xfrm>
            <a:off x="8488845" y="5084524"/>
            <a:ext cx="231770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1" name="Google Shape;271;g1f1376c1811_4_81"/>
          <p:cNvSpPr txBox="1"/>
          <p:nvPr>
            <p:ph idx="15" type="body"/>
          </p:nvPr>
        </p:nvSpPr>
        <p:spPr>
          <a:xfrm>
            <a:off x="8747458" y="5464114"/>
            <a:ext cx="184551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2" name="Google Shape;272;g1f1376c1811_4_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g1f1376c1811_4_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g1f1376c1811_4_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75" name="Google Shape;275;g1f1376c1811_4_81"/>
          <p:cNvGrpSpPr/>
          <p:nvPr/>
        </p:nvGrpSpPr>
        <p:grpSpPr>
          <a:xfrm>
            <a:off x="7334250" y="0"/>
            <a:ext cx="4857750" cy="1724025"/>
            <a:chOff x="7334250" y="0"/>
            <a:chExt cx="4857750" cy="1724025"/>
          </a:xfrm>
        </p:grpSpPr>
        <p:cxnSp>
          <p:nvCxnSpPr>
            <p:cNvPr id="276" name="Google Shape;276;g1f1376c1811_4_81"/>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277" name="Google Shape;277;g1f1376c1811_4_81"/>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278" name="Shape 278"/>
        <p:cNvGrpSpPr/>
        <p:nvPr/>
      </p:nvGrpSpPr>
      <p:grpSpPr>
        <a:xfrm>
          <a:off x="0" y="0"/>
          <a:ext cx="0" cy="0"/>
          <a:chOff x="0" y="0"/>
          <a:chExt cx="0" cy="0"/>
        </a:xfrm>
      </p:grpSpPr>
      <p:grpSp>
        <p:nvGrpSpPr>
          <p:cNvPr id="279" name="Google Shape;279;g1f1376c1811_4_101"/>
          <p:cNvGrpSpPr/>
          <p:nvPr/>
        </p:nvGrpSpPr>
        <p:grpSpPr>
          <a:xfrm>
            <a:off x="0" y="473953"/>
            <a:ext cx="12192000" cy="5621336"/>
            <a:chOff x="0" y="473953"/>
            <a:chExt cx="12192000" cy="5621336"/>
          </a:xfrm>
        </p:grpSpPr>
        <p:pic>
          <p:nvPicPr>
            <p:cNvPr id="280" name="Google Shape;280;g1f1376c1811_4_101"/>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281" name="Google Shape;281;g1f1376c1811_4_101"/>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282" name="Google Shape;282;g1f1376c1811_4_101"/>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g1f1376c1811_4_101"/>
          <p:cNvSpPr/>
          <p:nvPr>
            <p:ph idx="2" type="pic"/>
          </p:nvPr>
        </p:nvSpPr>
        <p:spPr>
          <a:xfrm>
            <a:off x="1877176" y="2428875"/>
            <a:ext cx="1066800" cy="1066800"/>
          </a:xfrm>
          <a:prstGeom prst="rect">
            <a:avLst/>
          </a:prstGeom>
          <a:solidFill>
            <a:schemeClr val="lt1"/>
          </a:solidFill>
          <a:ln>
            <a:noFill/>
          </a:ln>
        </p:spPr>
      </p:sp>
      <p:sp>
        <p:nvSpPr>
          <p:cNvPr id="284" name="Google Shape;284;g1f1376c1811_4_101"/>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85" name="Google Shape;285;g1f1376c1811_4_101"/>
          <p:cNvSpPr txBox="1"/>
          <p:nvPr>
            <p:ph idx="3" type="body"/>
          </p:nvPr>
        </p:nvSpPr>
        <p:spPr>
          <a:xfrm>
            <a:off x="1500168"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86" name="Google Shape;286;g1f1376c1811_4_101"/>
          <p:cNvSpPr/>
          <p:nvPr>
            <p:ph idx="4" type="pic"/>
          </p:nvPr>
        </p:nvSpPr>
        <p:spPr>
          <a:xfrm>
            <a:off x="4226270" y="2428875"/>
            <a:ext cx="1066800" cy="1066800"/>
          </a:xfrm>
          <a:prstGeom prst="rect">
            <a:avLst/>
          </a:prstGeom>
          <a:solidFill>
            <a:schemeClr val="lt1"/>
          </a:solidFill>
          <a:ln>
            <a:noFill/>
          </a:ln>
        </p:spPr>
      </p:sp>
      <p:sp>
        <p:nvSpPr>
          <p:cNvPr id="287" name="Google Shape;287;g1f1376c1811_4_101"/>
          <p:cNvSpPr txBox="1"/>
          <p:nvPr>
            <p:ph idx="5" type="body"/>
          </p:nvPr>
        </p:nvSpPr>
        <p:spPr>
          <a:xfrm>
            <a:off x="3849262"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88" name="Google Shape;288;g1f1376c1811_4_101"/>
          <p:cNvSpPr txBox="1"/>
          <p:nvPr>
            <p:ph idx="6" type="body"/>
          </p:nvPr>
        </p:nvSpPr>
        <p:spPr>
          <a:xfrm>
            <a:off x="3849262"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89" name="Google Shape;289;g1f1376c1811_4_101"/>
          <p:cNvSpPr/>
          <p:nvPr>
            <p:ph idx="7" type="pic"/>
          </p:nvPr>
        </p:nvSpPr>
        <p:spPr>
          <a:xfrm>
            <a:off x="6655584" y="2428875"/>
            <a:ext cx="1066800" cy="1066800"/>
          </a:xfrm>
          <a:prstGeom prst="rect">
            <a:avLst/>
          </a:prstGeom>
          <a:solidFill>
            <a:schemeClr val="lt1"/>
          </a:solidFill>
          <a:ln>
            <a:noFill/>
          </a:ln>
        </p:spPr>
      </p:sp>
      <p:sp>
        <p:nvSpPr>
          <p:cNvPr id="290" name="Google Shape;290;g1f1376c1811_4_101"/>
          <p:cNvSpPr txBox="1"/>
          <p:nvPr>
            <p:ph idx="8" type="body"/>
          </p:nvPr>
        </p:nvSpPr>
        <p:spPr>
          <a:xfrm>
            <a:off x="6198355" y="3654378"/>
            <a:ext cx="2105135"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1" name="Google Shape;291;g1f1376c1811_4_101"/>
          <p:cNvSpPr txBox="1"/>
          <p:nvPr>
            <p:ph idx="9" type="body"/>
          </p:nvPr>
        </p:nvSpPr>
        <p:spPr>
          <a:xfrm>
            <a:off x="6095999" y="3809747"/>
            <a:ext cx="229985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2" name="Google Shape;292;g1f1376c1811_4_101"/>
          <p:cNvSpPr/>
          <p:nvPr>
            <p:ph idx="13" type="pic"/>
          </p:nvPr>
        </p:nvSpPr>
        <p:spPr>
          <a:xfrm>
            <a:off x="9136814" y="2428875"/>
            <a:ext cx="1066800" cy="1066800"/>
          </a:xfrm>
          <a:prstGeom prst="rect">
            <a:avLst/>
          </a:prstGeom>
          <a:solidFill>
            <a:schemeClr val="lt1"/>
          </a:solidFill>
          <a:ln>
            <a:noFill/>
          </a:ln>
        </p:spPr>
      </p:sp>
      <p:sp>
        <p:nvSpPr>
          <p:cNvPr id="293" name="Google Shape;293;g1f1376c1811_4_101"/>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4" name="Google Shape;294;g1f1376c1811_4_101"/>
          <p:cNvSpPr txBox="1"/>
          <p:nvPr>
            <p:ph idx="15" type="body"/>
          </p:nvPr>
        </p:nvSpPr>
        <p:spPr>
          <a:xfrm>
            <a:off x="8744480" y="3809747"/>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5" name="Google Shape;295;g1f1376c1811_4_101"/>
          <p:cNvSpPr/>
          <p:nvPr>
            <p:ph idx="16" type="pic"/>
          </p:nvPr>
        </p:nvSpPr>
        <p:spPr>
          <a:xfrm>
            <a:off x="1877176" y="4287711"/>
            <a:ext cx="1066800" cy="1066800"/>
          </a:xfrm>
          <a:prstGeom prst="rect">
            <a:avLst/>
          </a:prstGeom>
          <a:solidFill>
            <a:schemeClr val="lt1"/>
          </a:solidFill>
          <a:ln>
            <a:noFill/>
          </a:ln>
        </p:spPr>
      </p:sp>
      <p:sp>
        <p:nvSpPr>
          <p:cNvPr id="296" name="Google Shape;296;g1f1376c1811_4_101"/>
          <p:cNvSpPr txBox="1"/>
          <p:nvPr>
            <p:ph idx="17"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7" name="Google Shape;297;g1f1376c1811_4_101"/>
          <p:cNvSpPr txBox="1"/>
          <p:nvPr>
            <p:ph idx="18" type="body"/>
          </p:nvPr>
        </p:nvSpPr>
        <p:spPr>
          <a:xfrm>
            <a:off x="1500168"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8" name="Google Shape;298;g1f1376c1811_4_101"/>
          <p:cNvSpPr/>
          <p:nvPr>
            <p:ph idx="19" type="pic"/>
          </p:nvPr>
        </p:nvSpPr>
        <p:spPr>
          <a:xfrm>
            <a:off x="4226270" y="4287711"/>
            <a:ext cx="1066800" cy="1066800"/>
          </a:xfrm>
          <a:prstGeom prst="rect">
            <a:avLst/>
          </a:prstGeom>
          <a:solidFill>
            <a:schemeClr val="lt1"/>
          </a:solidFill>
          <a:ln>
            <a:noFill/>
          </a:ln>
        </p:spPr>
      </p:sp>
      <p:sp>
        <p:nvSpPr>
          <p:cNvPr id="299" name="Google Shape;299;g1f1376c1811_4_101"/>
          <p:cNvSpPr txBox="1"/>
          <p:nvPr>
            <p:ph idx="20" type="body"/>
          </p:nvPr>
        </p:nvSpPr>
        <p:spPr>
          <a:xfrm>
            <a:off x="3849262"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00" name="Google Shape;300;g1f1376c1811_4_101"/>
          <p:cNvSpPr txBox="1"/>
          <p:nvPr>
            <p:ph idx="21" type="body"/>
          </p:nvPr>
        </p:nvSpPr>
        <p:spPr>
          <a:xfrm>
            <a:off x="3849262"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01" name="Google Shape;301;g1f1376c1811_4_101"/>
          <p:cNvSpPr/>
          <p:nvPr>
            <p:ph idx="22" type="pic"/>
          </p:nvPr>
        </p:nvSpPr>
        <p:spPr>
          <a:xfrm>
            <a:off x="6655584" y="4287711"/>
            <a:ext cx="1066800" cy="1066800"/>
          </a:xfrm>
          <a:prstGeom prst="rect">
            <a:avLst/>
          </a:prstGeom>
          <a:solidFill>
            <a:schemeClr val="lt1"/>
          </a:solidFill>
          <a:ln>
            <a:noFill/>
          </a:ln>
        </p:spPr>
      </p:sp>
      <p:sp>
        <p:nvSpPr>
          <p:cNvPr id="302" name="Google Shape;302;g1f1376c1811_4_101"/>
          <p:cNvSpPr txBox="1"/>
          <p:nvPr>
            <p:ph idx="23" type="body"/>
          </p:nvPr>
        </p:nvSpPr>
        <p:spPr>
          <a:xfrm>
            <a:off x="633992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03" name="Google Shape;303;g1f1376c1811_4_101"/>
          <p:cNvSpPr txBox="1"/>
          <p:nvPr>
            <p:ph idx="24" type="body"/>
          </p:nvPr>
        </p:nvSpPr>
        <p:spPr>
          <a:xfrm>
            <a:off x="6339926" y="5668583"/>
            <a:ext cx="1813474"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04" name="Google Shape;304;g1f1376c1811_4_101"/>
          <p:cNvSpPr/>
          <p:nvPr>
            <p:ph idx="25" type="pic"/>
          </p:nvPr>
        </p:nvSpPr>
        <p:spPr>
          <a:xfrm>
            <a:off x="9136814" y="4287711"/>
            <a:ext cx="1066800" cy="1066800"/>
          </a:xfrm>
          <a:prstGeom prst="rect">
            <a:avLst/>
          </a:prstGeom>
          <a:solidFill>
            <a:schemeClr val="lt1"/>
          </a:solidFill>
          <a:ln>
            <a:noFill/>
          </a:ln>
        </p:spPr>
      </p:sp>
      <p:sp>
        <p:nvSpPr>
          <p:cNvPr id="305" name="Google Shape;305;g1f1376c1811_4_101"/>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06" name="Google Shape;306;g1f1376c1811_4_101"/>
          <p:cNvSpPr txBox="1"/>
          <p:nvPr>
            <p:ph idx="27" type="body"/>
          </p:nvPr>
        </p:nvSpPr>
        <p:spPr>
          <a:xfrm>
            <a:off x="8744480" y="5668583"/>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07" name="Google Shape;307;g1f1376c1811_4_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g1f1376c1811_4_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g1f1376c1811_4_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310" name="Shape 310"/>
        <p:cNvGrpSpPr/>
        <p:nvPr/>
      </p:nvGrpSpPr>
      <p:grpSpPr>
        <a:xfrm>
          <a:off x="0" y="0"/>
          <a:ext cx="0" cy="0"/>
          <a:chOff x="0" y="0"/>
          <a:chExt cx="0" cy="0"/>
        </a:xfrm>
      </p:grpSpPr>
      <p:sp>
        <p:nvSpPr>
          <p:cNvPr id="311" name="Google Shape;311;g1f1376c1811_4_133"/>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g1f1376c1811_4_133"/>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g1f1376c1811_4_133"/>
          <p:cNvSpPr txBox="1"/>
          <p:nvPr>
            <p:ph idx="1" type="body"/>
          </p:nvPr>
        </p:nvSpPr>
        <p:spPr>
          <a:xfrm>
            <a:off x="166074" y="150777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4" name="Google Shape;314;g1f1376c1811_4_133"/>
          <p:cNvSpPr txBox="1"/>
          <p:nvPr>
            <p:ph idx="2" type="body"/>
          </p:nvPr>
        </p:nvSpPr>
        <p:spPr>
          <a:xfrm>
            <a:off x="732131" y="2584097"/>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g1f1376c1811_4_133"/>
          <p:cNvSpPr txBox="1"/>
          <p:nvPr>
            <p:ph idx="3" type="body"/>
          </p:nvPr>
        </p:nvSpPr>
        <p:spPr>
          <a:xfrm>
            <a:off x="1338556" y="366042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6" name="Google Shape;316;g1f1376c1811_4_133"/>
          <p:cNvSpPr txBox="1"/>
          <p:nvPr>
            <p:ph idx="4" type="body"/>
          </p:nvPr>
        </p:nvSpPr>
        <p:spPr>
          <a:xfrm>
            <a:off x="1922756" y="4736748"/>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7" name="Google Shape;317;g1f1376c1811_4_133"/>
          <p:cNvSpPr txBox="1"/>
          <p:nvPr>
            <p:ph idx="5" type="body"/>
          </p:nvPr>
        </p:nvSpPr>
        <p:spPr>
          <a:xfrm>
            <a:off x="4401536" y="1613528"/>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8" name="Google Shape;318;g1f1376c1811_4_133"/>
          <p:cNvSpPr txBox="1"/>
          <p:nvPr>
            <p:ph idx="6" type="body"/>
          </p:nvPr>
        </p:nvSpPr>
        <p:spPr>
          <a:xfrm>
            <a:off x="4986029" y="268256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9" name="Google Shape;319;g1f1376c1811_4_133"/>
          <p:cNvSpPr txBox="1"/>
          <p:nvPr>
            <p:ph idx="7" type="body"/>
          </p:nvPr>
        </p:nvSpPr>
        <p:spPr>
          <a:xfrm>
            <a:off x="5576938" y="375539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0" name="Google Shape;320;g1f1376c1811_4_133"/>
          <p:cNvSpPr txBox="1"/>
          <p:nvPr>
            <p:ph idx="8" type="body"/>
          </p:nvPr>
        </p:nvSpPr>
        <p:spPr>
          <a:xfrm>
            <a:off x="6175280" y="4824430"/>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1" name="Google Shape;321;g1f1376c1811_4_1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g1f1376c1811_4_133"/>
          <p:cNvSpPr txBox="1"/>
          <p:nvPr>
            <p:ph idx="11" type="ftr"/>
          </p:nvPr>
        </p:nvSpPr>
        <p:spPr>
          <a:xfrm>
            <a:off x="6749143" y="6356350"/>
            <a:ext cx="377598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3" name="Google Shape;323;g1f1376c1811_4_133"/>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324" name="Google Shape;324;g1f1376c1811_4_133"/>
          <p:cNvCxnSpPr/>
          <p:nvPr/>
        </p:nvCxnSpPr>
        <p:spPr>
          <a:xfrm>
            <a:off x="4353515" y="5023933"/>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325" name="Google Shape;325;g1f1376c1811_4_133"/>
          <p:cNvCxnSpPr/>
          <p:nvPr/>
        </p:nvCxnSpPr>
        <p:spPr>
          <a:xfrm>
            <a:off x="3759917" y="3948451"/>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326" name="Google Shape;326;g1f1376c1811_4_133"/>
          <p:cNvCxnSpPr/>
          <p:nvPr/>
        </p:nvCxnSpPr>
        <p:spPr>
          <a:xfrm>
            <a:off x="3173453" y="2872686"/>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327" name="Google Shape;327;g1f1376c1811_4_133"/>
          <p:cNvCxnSpPr/>
          <p:nvPr/>
        </p:nvCxnSpPr>
        <p:spPr>
          <a:xfrm>
            <a:off x="2586263" y="1796083"/>
            <a:ext cx="15132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328" name="Shape 328"/>
        <p:cNvGrpSpPr/>
        <p:nvPr/>
      </p:nvGrpSpPr>
      <p:grpSpPr>
        <a:xfrm>
          <a:off x="0" y="0"/>
          <a:ext cx="0" cy="0"/>
          <a:chOff x="0" y="0"/>
          <a:chExt cx="0" cy="0"/>
        </a:xfrm>
      </p:grpSpPr>
      <p:sp>
        <p:nvSpPr>
          <p:cNvPr id="329" name="Google Shape;329;g1f1376c1811_4_151"/>
          <p:cNvSpPr txBox="1"/>
          <p:nvPr>
            <p:ph type="title"/>
          </p:nvPr>
        </p:nvSpPr>
        <p:spPr>
          <a:xfrm>
            <a:off x="2933700" y="892177"/>
            <a:ext cx="842168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g1f1376c1811_4_151"/>
          <p:cNvSpPr txBox="1"/>
          <p:nvPr>
            <p:ph idx="1" type="body"/>
          </p:nvPr>
        </p:nvSpPr>
        <p:spPr>
          <a:xfrm>
            <a:off x="2933700" y="2776936"/>
            <a:ext cx="39243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1" name="Google Shape;331;g1f1376c1811_4_151"/>
          <p:cNvSpPr txBox="1"/>
          <p:nvPr>
            <p:ph idx="2" type="body"/>
          </p:nvPr>
        </p:nvSpPr>
        <p:spPr>
          <a:xfrm>
            <a:off x="2933700" y="3834606"/>
            <a:ext cx="3924300"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2" name="Google Shape;332;g1f1376c1811_4_151"/>
          <p:cNvSpPr txBox="1"/>
          <p:nvPr>
            <p:ph idx="3" type="body"/>
          </p:nvPr>
        </p:nvSpPr>
        <p:spPr>
          <a:xfrm>
            <a:off x="7410173" y="2776936"/>
            <a:ext cx="394362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3" name="Google Shape;333;g1f1376c1811_4_151"/>
          <p:cNvSpPr txBox="1"/>
          <p:nvPr>
            <p:ph idx="4" type="body"/>
          </p:nvPr>
        </p:nvSpPr>
        <p:spPr>
          <a:xfrm>
            <a:off x="7410173" y="3834606"/>
            <a:ext cx="3943627"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g1f1376c1811_4_1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g1f1376c1811_4_1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g1f1376c1811_4_1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37" name="Google Shape;337;g1f1376c1811_4_151"/>
          <p:cNvPicPr preferRelativeResize="0"/>
          <p:nvPr/>
        </p:nvPicPr>
        <p:blipFill rotWithShape="1">
          <a:blip r:embed="rId2">
            <a:alphaModFix/>
          </a:blip>
          <a:srcRect b="22673" l="39434" r="0" t="20278"/>
          <a:stretch/>
        </p:blipFill>
        <p:spPr>
          <a:xfrm>
            <a:off x="25785" y="0"/>
            <a:ext cx="4368030" cy="39123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28" name="Shape 28"/>
        <p:cNvGrpSpPr/>
        <p:nvPr/>
      </p:nvGrpSpPr>
      <p:grpSpPr>
        <a:xfrm>
          <a:off x="0" y="0"/>
          <a:ext cx="0" cy="0"/>
          <a:chOff x="0" y="0"/>
          <a:chExt cx="0" cy="0"/>
        </a:xfrm>
      </p:grpSpPr>
      <p:sp>
        <p:nvSpPr>
          <p:cNvPr id="29" name="Google Shape;2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338" name="Shape 338"/>
        <p:cNvGrpSpPr/>
        <p:nvPr/>
      </p:nvGrpSpPr>
      <p:grpSpPr>
        <a:xfrm>
          <a:off x="0" y="0"/>
          <a:ext cx="0" cy="0"/>
          <a:chOff x="0" y="0"/>
          <a:chExt cx="0" cy="0"/>
        </a:xfrm>
      </p:grpSpPr>
      <p:sp>
        <p:nvSpPr>
          <p:cNvPr id="339" name="Google Shape;339;g1f1376c1811_4_161"/>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 name="Google Shape;340;g1f1376c1811_4_161"/>
          <p:cNvSpPr txBox="1"/>
          <p:nvPr>
            <p:ph idx="1" type="subTitle"/>
          </p:nvPr>
        </p:nvSpPr>
        <p:spPr>
          <a:xfrm>
            <a:off x="4267200" y="3238103"/>
            <a:ext cx="4179570" cy="1371997"/>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341" name="Google Shape;341;g1f1376c1811_4_161"/>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342" name="Google Shape;342;g1f1376c1811_4_161"/>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g1f1376c1811_4_161"/>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g1f1376c1811_4_161"/>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33" name="Shape 33"/>
        <p:cNvGrpSpPr/>
        <p:nvPr/>
      </p:nvGrpSpPr>
      <p:grpSpPr>
        <a:xfrm>
          <a:off x="0" y="0"/>
          <a:ext cx="0" cy="0"/>
          <a:chOff x="0" y="0"/>
          <a:chExt cx="0" cy="0"/>
        </a:xfrm>
      </p:grpSpPr>
      <p:grpSp>
        <p:nvGrpSpPr>
          <p:cNvPr id="34" name="Google Shape;34;p17"/>
          <p:cNvGrpSpPr/>
          <p:nvPr/>
        </p:nvGrpSpPr>
        <p:grpSpPr>
          <a:xfrm>
            <a:off x="0" y="0"/>
            <a:ext cx="2590800" cy="1027906"/>
            <a:chOff x="0" y="0"/>
            <a:chExt cx="2590800" cy="1027906"/>
          </a:xfrm>
        </p:grpSpPr>
        <p:cxnSp>
          <p:nvCxnSpPr>
            <p:cNvPr id="35" name="Google Shape;35;p17"/>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36" name="Google Shape;36;p17"/>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37" name="Google Shape;3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p:nvPr>
            <p:ph idx="2" type="dgm"/>
          </p:nvPr>
        </p:nvSpPr>
        <p:spPr>
          <a:xfrm>
            <a:off x="838200" y="2111375"/>
            <a:ext cx="10515600" cy="37449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 name="Google Shape;3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42" name="Shape 42"/>
        <p:cNvGrpSpPr/>
        <p:nvPr/>
      </p:nvGrpSpPr>
      <p:grpSpPr>
        <a:xfrm>
          <a:off x="0" y="0"/>
          <a:ext cx="0" cy="0"/>
          <a:chOff x="0" y="0"/>
          <a:chExt cx="0" cy="0"/>
        </a:xfrm>
      </p:grpSpPr>
      <p:sp>
        <p:nvSpPr>
          <p:cNvPr id="43" name="Google Shape;43;p18"/>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 type="body"/>
          </p:nvPr>
        </p:nvSpPr>
        <p:spPr>
          <a:xfrm>
            <a:off x="1243104"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3" type="body"/>
          </p:nvPr>
        </p:nvSpPr>
        <p:spPr>
          <a:xfrm>
            <a:off x="4647665" y="2776936"/>
            <a:ext cx="28966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8"/>
          <p:cNvSpPr txBox="1"/>
          <p:nvPr>
            <p:ph idx="4" type="body"/>
          </p:nvPr>
        </p:nvSpPr>
        <p:spPr>
          <a:xfrm>
            <a:off x="4647665" y="3834606"/>
            <a:ext cx="2896671"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5" type="body"/>
          </p:nvPr>
        </p:nvSpPr>
        <p:spPr>
          <a:xfrm>
            <a:off x="8066421"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8"/>
          <p:cNvSpPr txBox="1"/>
          <p:nvPr>
            <p:ph idx="6" type="body"/>
          </p:nvPr>
        </p:nvSpPr>
        <p:spPr>
          <a:xfrm>
            <a:off x="8066421"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53" name="Google Shape;53;p18"/>
          <p:cNvGrpSpPr/>
          <p:nvPr/>
        </p:nvGrpSpPr>
        <p:grpSpPr>
          <a:xfrm>
            <a:off x="0" y="0"/>
            <a:ext cx="2238376" cy="3105150"/>
            <a:chOff x="0" y="0"/>
            <a:chExt cx="2238376" cy="3105150"/>
          </a:xfrm>
        </p:grpSpPr>
        <p:cxnSp>
          <p:nvCxnSpPr>
            <p:cNvPr id="54" name="Google Shape;54;p18"/>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55" name="Google Shape;55;p18"/>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56" name="Shape 56"/>
        <p:cNvGrpSpPr/>
        <p:nvPr/>
      </p:nvGrpSpPr>
      <p:grpSpPr>
        <a:xfrm>
          <a:off x="0" y="0"/>
          <a:ext cx="0" cy="0"/>
          <a:chOff x="0" y="0"/>
          <a:chExt cx="0" cy="0"/>
        </a:xfrm>
      </p:grpSpPr>
      <p:sp>
        <p:nvSpPr>
          <p:cNvPr id="57" name="Google Shape;57;p19"/>
          <p:cNvSpPr txBox="1"/>
          <p:nvPr>
            <p:ph type="title"/>
          </p:nvPr>
        </p:nvSpPr>
        <p:spPr>
          <a:xfrm>
            <a:off x="54768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1" type="body"/>
          </p:nvPr>
        </p:nvSpPr>
        <p:spPr>
          <a:xfrm>
            <a:off x="54768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59" name="Google Shape;59;p19"/>
          <p:cNvGrpSpPr/>
          <p:nvPr/>
        </p:nvGrpSpPr>
        <p:grpSpPr>
          <a:xfrm>
            <a:off x="0" y="0"/>
            <a:ext cx="4762501" cy="5186363"/>
            <a:chOff x="0" y="0"/>
            <a:chExt cx="4762501" cy="5186363"/>
          </a:xfrm>
        </p:grpSpPr>
        <p:cxnSp>
          <p:nvCxnSpPr>
            <p:cNvPr id="60" name="Google Shape;60;p19"/>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61" name="Google Shape;61;p19"/>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65" name="Shape 65"/>
        <p:cNvGrpSpPr/>
        <p:nvPr/>
      </p:nvGrpSpPr>
      <p:grpSpPr>
        <a:xfrm>
          <a:off x="0" y="0"/>
          <a:ext cx="0" cy="0"/>
          <a:chOff x="0" y="0"/>
          <a:chExt cx="0" cy="0"/>
        </a:xfrm>
      </p:grpSpPr>
      <p:pic>
        <p:nvPicPr>
          <p:cNvPr id="66" name="Google Shape;66;p20"/>
          <p:cNvPicPr preferRelativeResize="0"/>
          <p:nvPr/>
        </p:nvPicPr>
        <p:blipFill rotWithShape="1">
          <a:blip r:embed="rId2">
            <a:alphaModFix/>
          </a:blip>
          <a:srcRect b="23070" l="0" r="28339" t="18301"/>
          <a:stretch/>
        </p:blipFill>
        <p:spPr>
          <a:xfrm>
            <a:off x="5488815" y="0"/>
            <a:ext cx="6703185" cy="6858000"/>
          </a:xfrm>
          <a:prstGeom prst="rect">
            <a:avLst/>
          </a:prstGeom>
          <a:noFill/>
          <a:ln>
            <a:noFill/>
          </a:ln>
        </p:spPr>
      </p:pic>
      <p:sp>
        <p:nvSpPr>
          <p:cNvPr id="67" name="Google Shape;67;p20"/>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 type="body"/>
          </p:nvPr>
        </p:nvSpPr>
        <p:spPr>
          <a:xfrm>
            <a:off x="1333500" y="2924175"/>
            <a:ext cx="2895600"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400"/>
              <a:buNone/>
              <a:defRPr sz="1400">
                <a:solidFill>
                  <a:schemeClr val="lt1"/>
                </a:solidFill>
              </a:defRPr>
            </a:lvl1pPr>
            <a:lvl2pPr indent="-228600" lvl="1" marL="914400" algn="l">
              <a:lnSpc>
                <a:spcPct val="150000"/>
              </a:lnSpc>
              <a:spcBef>
                <a:spcPts val="500"/>
              </a:spcBef>
              <a:spcAft>
                <a:spcPts val="0"/>
              </a:spcAft>
              <a:buClr>
                <a:schemeClr val="lt1"/>
              </a:buClr>
              <a:buSzPts val="1400"/>
              <a:buNone/>
              <a:defRPr sz="1400">
                <a:solidFill>
                  <a:schemeClr val="lt1"/>
                </a:solidFill>
              </a:defRPr>
            </a:lvl2pPr>
            <a:lvl3pPr indent="-228600" lvl="2" marL="1371600" algn="l">
              <a:lnSpc>
                <a:spcPct val="150000"/>
              </a:lnSpc>
              <a:spcBef>
                <a:spcPts val="500"/>
              </a:spcBef>
              <a:spcAft>
                <a:spcPts val="0"/>
              </a:spcAft>
              <a:buClr>
                <a:schemeClr val="lt1"/>
              </a:buClr>
              <a:buSzPts val="1400"/>
              <a:buNone/>
              <a:defRPr sz="1400">
                <a:solidFill>
                  <a:schemeClr val="lt1"/>
                </a:solidFill>
              </a:defRPr>
            </a:lvl3pPr>
            <a:lvl4pPr indent="-228600" lvl="3" marL="1828800" algn="l">
              <a:lnSpc>
                <a:spcPct val="150000"/>
              </a:lnSpc>
              <a:spcBef>
                <a:spcPts val="500"/>
              </a:spcBef>
              <a:spcAft>
                <a:spcPts val="0"/>
              </a:spcAft>
              <a:buClr>
                <a:schemeClr val="lt1"/>
              </a:buClr>
              <a:buSzPts val="1400"/>
              <a:buNone/>
              <a:defRPr sz="1400">
                <a:solidFill>
                  <a:schemeClr val="lt1"/>
                </a:solidFill>
              </a:defRPr>
            </a:lvl4pPr>
            <a:lvl5pPr indent="-228600" lvl="4" marL="2286000" algn="l">
              <a:lnSpc>
                <a:spcPct val="15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0"/>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72" name="Shape 72"/>
        <p:cNvGrpSpPr/>
        <p:nvPr/>
      </p:nvGrpSpPr>
      <p:grpSpPr>
        <a:xfrm>
          <a:off x="0" y="0"/>
          <a:ext cx="0" cy="0"/>
          <a:chOff x="0" y="0"/>
          <a:chExt cx="0" cy="0"/>
        </a:xfrm>
      </p:grpSpPr>
      <p:sp>
        <p:nvSpPr>
          <p:cNvPr id="73" name="Google Shape;73;p21"/>
          <p:cNvSpPr txBox="1"/>
          <p:nvPr>
            <p:ph type="ctrTitle"/>
          </p:nvPr>
        </p:nvSpPr>
        <p:spPr>
          <a:xfrm>
            <a:off x="6991350" y="2148840"/>
            <a:ext cx="4179570" cy="17155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subTitle"/>
          </p:nvPr>
        </p:nvSpPr>
        <p:spPr>
          <a:xfrm>
            <a:off x="6991350" y="3962003"/>
            <a:ext cx="4179570" cy="3651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75" name="Google Shape;75;p21"/>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76" name="Shape 76"/>
        <p:cNvGrpSpPr/>
        <p:nvPr/>
      </p:nvGrpSpPr>
      <p:grpSpPr>
        <a:xfrm>
          <a:off x="0" y="0"/>
          <a:ext cx="0" cy="0"/>
          <a:chOff x="0" y="0"/>
          <a:chExt cx="0" cy="0"/>
        </a:xfrm>
      </p:grpSpPr>
      <p:sp>
        <p:nvSpPr>
          <p:cNvPr id="77" name="Google Shape;7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22"/>
          <p:cNvSpPr/>
          <p:nvPr>
            <p:ph idx="2" type="chart"/>
          </p:nvPr>
        </p:nvSpPr>
        <p:spPr>
          <a:xfrm>
            <a:off x="838200" y="2111608"/>
            <a:ext cx="10515600" cy="3744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6" Type="http://schemas.openxmlformats.org/officeDocument/2006/relationships/theme" Target="../theme/theme1.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g1f1376c1811_4_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9" name="Google Shape;179;g1f1376c1811_4_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0" name="Google Shape;180;g1f1376c1811_4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81" name="Google Shape;181;g1f1376c1811_4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82" name="Google Shape;182;g1f1376c1811_4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
          <p:cNvSpPr txBox="1"/>
          <p:nvPr>
            <p:ph type="ctrTitle"/>
          </p:nvPr>
        </p:nvSpPr>
        <p:spPr>
          <a:xfrm>
            <a:off x="4784652" y="4434840"/>
            <a:ext cx="6573160" cy="112220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HOUSEHOLD PULSE SURVEY</a:t>
            </a:r>
            <a:endParaRPr/>
          </a:p>
        </p:txBody>
      </p:sp>
      <p:sp>
        <p:nvSpPr>
          <p:cNvPr id="350" name="Google Shape;350;p1"/>
          <p:cNvSpPr txBox="1"/>
          <p:nvPr>
            <p:ph idx="1" type="subTitle"/>
          </p:nvPr>
        </p:nvSpPr>
        <p:spPr>
          <a:xfrm>
            <a:off x="4784652" y="5557042"/>
            <a:ext cx="4941770" cy="3966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GKJB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f1376c1811_4_175"/>
          <p:cNvSpPr txBox="1"/>
          <p:nvPr>
            <p:ph type="title"/>
          </p:nvPr>
        </p:nvSpPr>
        <p:spPr>
          <a:xfrm>
            <a:off x="838200" y="365125"/>
            <a:ext cx="4570141" cy="9507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HOMEOWNERSHIP	</a:t>
            </a:r>
            <a:endParaRPr/>
          </a:p>
        </p:txBody>
      </p:sp>
      <p:sp>
        <p:nvSpPr>
          <p:cNvPr id="423" name="Google Shape;423;g1f1376c1811_4_175"/>
          <p:cNvSpPr txBox="1"/>
          <p:nvPr/>
        </p:nvSpPr>
        <p:spPr>
          <a:xfrm>
            <a:off x="103150" y="1709575"/>
            <a:ext cx="4652400" cy="258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People who own their homes outright reported feeling anxiety less frequently than others.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People who both rent and live without paying rent experience the highest instances of anxiety, with average responses of 2.27 and 2.31.</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24" name="Google Shape;424;g1f1376c1811_4_175"/>
          <p:cNvPicPr preferRelativeResize="0"/>
          <p:nvPr/>
        </p:nvPicPr>
        <p:blipFill rotWithShape="1">
          <a:blip r:embed="rId3">
            <a:alphaModFix/>
          </a:blip>
          <a:srcRect b="0" l="0" r="0" t="0"/>
          <a:stretch/>
        </p:blipFill>
        <p:spPr>
          <a:xfrm>
            <a:off x="5166250" y="1504724"/>
            <a:ext cx="6158775" cy="44198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descr="Chart, bar chart&#10;&#10;Description automatically generated" id="429" name="Google Shape;429;p10"/>
          <p:cNvPicPr preferRelativeResize="0"/>
          <p:nvPr/>
        </p:nvPicPr>
        <p:blipFill rotWithShape="1">
          <a:blip r:embed="rId3">
            <a:alphaModFix/>
          </a:blip>
          <a:srcRect b="0" l="0" r="0" t="0"/>
          <a:stretch/>
        </p:blipFill>
        <p:spPr>
          <a:xfrm>
            <a:off x="654205" y="2620537"/>
            <a:ext cx="5266752" cy="4076725"/>
          </a:xfrm>
          <a:prstGeom prst="rect">
            <a:avLst/>
          </a:prstGeom>
          <a:noFill/>
          <a:ln>
            <a:noFill/>
          </a:ln>
        </p:spPr>
      </p:pic>
      <p:pic>
        <p:nvPicPr>
          <p:cNvPr descr="Chart, bar chart&#10;&#10;Description automatically generated" id="430" name="Google Shape;430;p10"/>
          <p:cNvPicPr preferRelativeResize="0"/>
          <p:nvPr/>
        </p:nvPicPr>
        <p:blipFill rotWithShape="1">
          <a:blip r:embed="rId4">
            <a:alphaModFix/>
          </a:blip>
          <a:srcRect b="0" l="0" r="0" t="0"/>
          <a:stretch/>
        </p:blipFill>
        <p:spPr>
          <a:xfrm>
            <a:off x="6465890" y="2620537"/>
            <a:ext cx="4810295" cy="4076725"/>
          </a:xfrm>
          <a:prstGeom prst="rect">
            <a:avLst/>
          </a:prstGeom>
          <a:noFill/>
          <a:ln>
            <a:noFill/>
          </a:ln>
        </p:spPr>
      </p:pic>
      <p:sp>
        <p:nvSpPr>
          <p:cNvPr id="431" name="Google Shape;431;p10"/>
          <p:cNvSpPr txBox="1"/>
          <p:nvPr>
            <p:ph type="title"/>
          </p:nvPr>
        </p:nvSpPr>
        <p:spPr>
          <a:xfrm>
            <a:off x="3067905" y="360626"/>
            <a:ext cx="5099825" cy="85485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GENDER AND RACIAL IDENTITY	</a:t>
            </a:r>
            <a:endParaRPr/>
          </a:p>
        </p:txBody>
      </p:sp>
      <p:sp>
        <p:nvSpPr>
          <p:cNvPr id="432" name="Google Shape;432;p10"/>
          <p:cNvSpPr txBox="1"/>
          <p:nvPr/>
        </p:nvSpPr>
        <p:spPr>
          <a:xfrm>
            <a:off x="2408663" y="1460810"/>
            <a:ext cx="71813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Does Race and Gender have a significant impact on reported anxiety?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descr="Chart, pie chart&#10;&#10;Description automatically generated" id="437" name="Google Shape;437;p11"/>
          <p:cNvPicPr preferRelativeResize="0"/>
          <p:nvPr/>
        </p:nvPicPr>
        <p:blipFill rotWithShape="1">
          <a:blip r:embed="rId3">
            <a:alphaModFix/>
          </a:blip>
          <a:srcRect b="0" l="0" r="0" t="0"/>
          <a:stretch/>
        </p:blipFill>
        <p:spPr>
          <a:xfrm>
            <a:off x="848291" y="2549086"/>
            <a:ext cx="4820244" cy="3601843"/>
          </a:xfrm>
          <a:prstGeom prst="rect">
            <a:avLst/>
          </a:prstGeom>
          <a:noFill/>
          <a:ln>
            <a:noFill/>
          </a:ln>
        </p:spPr>
      </p:pic>
      <p:pic>
        <p:nvPicPr>
          <p:cNvPr descr="Chart, pie chart&#10;&#10;Description automatically generated" id="438" name="Google Shape;438;p11"/>
          <p:cNvPicPr preferRelativeResize="0"/>
          <p:nvPr/>
        </p:nvPicPr>
        <p:blipFill rotWithShape="1">
          <a:blip r:embed="rId4">
            <a:alphaModFix/>
          </a:blip>
          <a:srcRect b="0" l="0" r="0" t="0"/>
          <a:stretch/>
        </p:blipFill>
        <p:spPr>
          <a:xfrm>
            <a:off x="6245402" y="2549086"/>
            <a:ext cx="5613844" cy="3601842"/>
          </a:xfrm>
          <a:prstGeom prst="rect">
            <a:avLst/>
          </a:prstGeom>
          <a:noFill/>
          <a:ln>
            <a:noFill/>
          </a:ln>
        </p:spPr>
      </p:pic>
      <p:sp>
        <p:nvSpPr>
          <p:cNvPr id="439" name="Google Shape;439;p11"/>
          <p:cNvSpPr txBox="1"/>
          <p:nvPr>
            <p:ph type="title"/>
          </p:nvPr>
        </p:nvSpPr>
        <p:spPr>
          <a:xfrm>
            <a:off x="3067905" y="360626"/>
            <a:ext cx="5099825" cy="8548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GENDER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2"/>
          <p:cNvSpPr txBox="1"/>
          <p:nvPr>
            <p:ph type="title"/>
          </p:nvPr>
        </p:nvSpPr>
        <p:spPr>
          <a:xfrm>
            <a:off x="5445250" y="501650"/>
            <a:ext cx="5111700" cy="402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520"/>
              <a:buFont typeface="Arial"/>
              <a:buNone/>
            </a:pPr>
            <a:r>
              <a:rPr lang="en-US" sz="2720"/>
              <a:t>SUMMARY</a:t>
            </a:r>
            <a:endParaRPr sz="2720"/>
          </a:p>
        </p:txBody>
      </p:sp>
      <p:sp>
        <p:nvSpPr>
          <p:cNvPr id="445" name="Google Shape;445;p12"/>
          <p:cNvSpPr txBox="1"/>
          <p:nvPr>
            <p:ph idx="1" type="body"/>
          </p:nvPr>
        </p:nvSpPr>
        <p:spPr>
          <a:xfrm>
            <a:off x="5445275" y="1148575"/>
            <a:ext cx="5111700" cy="5117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190"/>
              <a:buNone/>
            </a:pPr>
            <a:r>
              <a:rPr lang="en-US" sz="1490"/>
              <a:t>Most of our analysis </a:t>
            </a:r>
            <a:r>
              <a:rPr lang="en-US" sz="1490"/>
              <a:t>found that anxiety was the highest reported feeling in all categories. </a:t>
            </a:r>
            <a:endParaRPr sz="1490"/>
          </a:p>
          <a:p>
            <a:pPr indent="0" lvl="0" marL="0" rtl="0" algn="l">
              <a:lnSpc>
                <a:spcPct val="80000"/>
              </a:lnSpc>
              <a:spcBef>
                <a:spcPts val="1000"/>
              </a:spcBef>
              <a:spcAft>
                <a:spcPts val="0"/>
              </a:spcAft>
              <a:buClr>
                <a:schemeClr val="dk1"/>
              </a:buClr>
              <a:buSzPts val="1190"/>
              <a:buNone/>
            </a:pPr>
            <a:r>
              <a:rPr lang="en-US" sz="1490"/>
              <a:t>It is common that symptoms of depression increase during winter/holiday months. The Midwest reported the least amount of anxiety.</a:t>
            </a:r>
            <a:endParaRPr sz="1490"/>
          </a:p>
          <a:p>
            <a:pPr indent="0" lvl="0" marL="0" rtl="0" algn="l">
              <a:lnSpc>
                <a:spcPct val="80000"/>
              </a:lnSpc>
              <a:spcBef>
                <a:spcPts val="1000"/>
              </a:spcBef>
              <a:spcAft>
                <a:spcPts val="0"/>
              </a:spcAft>
              <a:buClr>
                <a:schemeClr val="dk1"/>
              </a:buClr>
              <a:buSzPts val="1190"/>
              <a:buNone/>
            </a:pPr>
            <a:r>
              <a:rPr lang="en-US" sz="1490"/>
              <a:t>The majority of survey takers did not have any children and but also reported more anxiety. </a:t>
            </a:r>
            <a:endParaRPr sz="1490"/>
          </a:p>
          <a:p>
            <a:pPr indent="0" lvl="0" marL="0" rtl="0" algn="l">
              <a:lnSpc>
                <a:spcPct val="80000"/>
              </a:lnSpc>
              <a:spcBef>
                <a:spcPts val="1000"/>
              </a:spcBef>
              <a:spcAft>
                <a:spcPts val="0"/>
              </a:spcAft>
              <a:buClr>
                <a:schemeClr val="dk1"/>
              </a:buClr>
              <a:buSzPts val="1190"/>
              <a:buNone/>
            </a:pPr>
            <a:r>
              <a:rPr lang="en-US" sz="1450">
                <a:highlight>
                  <a:schemeClr val="lt1"/>
                </a:highlight>
              </a:rPr>
              <a:t>When looking at frequency of anxiety based on homeowner status, folks surveyed who live without paying rent reported the highest average anxiety, followed by those who rent, both falling between “several days” and “nearly every day”.</a:t>
            </a:r>
            <a:endParaRPr sz="1790">
              <a:highlight>
                <a:schemeClr val="lt1"/>
              </a:highlight>
            </a:endParaRPr>
          </a:p>
          <a:p>
            <a:pPr indent="0" lvl="0" marL="0" rtl="0" algn="l">
              <a:lnSpc>
                <a:spcPct val="80000"/>
              </a:lnSpc>
              <a:spcBef>
                <a:spcPts val="1000"/>
              </a:spcBef>
              <a:spcAft>
                <a:spcPts val="0"/>
              </a:spcAft>
              <a:buClr>
                <a:schemeClr val="dk1"/>
              </a:buClr>
              <a:buSzPts val="1190"/>
              <a:buNone/>
            </a:pPr>
            <a:r>
              <a:rPr lang="en-US" sz="1490"/>
              <a:t>People who identify as Bi-Racial or Race not listed reported higher feelings of anxiety.</a:t>
            </a:r>
            <a:endParaRPr sz="1490"/>
          </a:p>
          <a:p>
            <a:pPr indent="0" lvl="0" marL="0" rtl="0" algn="l">
              <a:lnSpc>
                <a:spcPct val="80000"/>
              </a:lnSpc>
              <a:spcBef>
                <a:spcPts val="1000"/>
              </a:spcBef>
              <a:spcAft>
                <a:spcPts val="0"/>
              </a:spcAft>
              <a:buClr>
                <a:schemeClr val="dk1"/>
              </a:buClr>
              <a:buSzPts val="1190"/>
              <a:buNone/>
            </a:pPr>
            <a:r>
              <a:rPr lang="en-US" sz="1490"/>
              <a:t>The majority of survey respondents identified as female.</a:t>
            </a:r>
            <a:endParaRPr sz="1490"/>
          </a:p>
          <a:p>
            <a:pPr indent="0" lvl="0" marL="0" rtl="0" algn="l">
              <a:lnSpc>
                <a:spcPct val="80000"/>
              </a:lnSpc>
              <a:spcBef>
                <a:spcPts val="1000"/>
              </a:spcBef>
              <a:spcAft>
                <a:spcPts val="0"/>
              </a:spcAft>
              <a:buClr>
                <a:schemeClr val="dk1"/>
              </a:buClr>
              <a:buSzPts val="1190"/>
              <a:buNone/>
            </a:pPr>
            <a:r>
              <a:rPr lang="en-US" sz="1490"/>
              <a:t>While only 0.4% of survey takers identify as Transgender, they reported the highest levels of anxiety. </a:t>
            </a:r>
            <a:endParaRPr sz="1490"/>
          </a:p>
          <a:p>
            <a:pPr indent="0" lvl="0" marL="0" rtl="0" algn="l">
              <a:lnSpc>
                <a:spcPct val="80000"/>
              </a:lnSpc>
              <a:spcBef>
                <a:spcPts val="1000"/>
              </a:spcBef>
              <a:spcAft>
                <a:spcPts val="0"/>
              </a:spcAft>
              <a:buClr>
                <a:schemeClr val="dk1"/>
              </a:buClr>
              <a:buSzPts val="1190"/>
              <a:buNone/>
            </a:pPr>
            <a:r>
              <a:rPr lang="en-US" sz="1490"/>
              <a:t>Next steps would could include a </a:t>
            </a:r>
            <a:r>
              <a:rPr lang="en-US" sz="1490"/>
              <a:t>longitudinal</a:t>
            </a:r>
            <a:r>
              <a:rPr lang="en-US" sz="1490"/>
              <a:t> study to include longer periods of time and possibly running surveys in other countries to see what kind of impact culture has on the conclusions we came to.</a:t>
            </a:r>
            <a:endParaRPr sz="1490"/>
          </a:p>
          <a:p>
            <a:pPr indent="0" lvl="0" marL="0" rtl="0" algn="l">
              <a:lnSpc>
                <a:spcPct val="80000"/>
              </a:lnSpc>
              <a:spcBef>
                <a:spcPts val="1000"/>
              </a:spcBef>
              <a:spcAft>
                <a:spcPts val="0"/>
              </a:spcAft>
              <a:buClr>
                <a:schemeClr val="dk1"/>
              </a:buClr>
              <a:buSzPts val="1190"/>
              <a:buNone/>
            </a:pPr>
            <a:r>
              <a:t/>
            </a:r>
            <a:endParaRPr sz="1490"/>
          </a:p>
          <a:p>
            <a:pPr indent="0" lvl="0" marL="0" rtl="0" algn="l">
              <a:lnSpc>
                <a:spcPct val="80000"/>
              </a:lnSpc>
              <a:spcBef>
                <a:spcPts val="1000"/>
              </a:spcBef>
              <a:spcAft>
                <a:spcPts val="0"/>
              </a:spcAft>
              <a:buClr>
                <a:schemeClr val="dk1"/>
              </a:buClr>
              <a:buSzPts val="1190"/>
              <a:buNone/>
            </a:pPr>
            <a:r>
              <a:t/>
            </a:r>
            <a:endParaRPr sz="149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
          <p:cNvSpPr txBox="1"/>
          <p:nvPr>
            <p:ph type="title"/>
          </p:nvPr>
        </p:nvSpPr>
        <p:spPr>
          <a:xfrm>
            <a:off x="1139050" y="389248"/>
            <a:ext cx="5111750" cy="1204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INTRODUCTION</a:t>
            </a:r>
            <a:endParaRPr/>
          </a:p>
        </p:txBody>
      </p:sp>
      <p:sp>
        <p:nvSpPr>
          <p:cNvPr id="356" name="Google Shape;356;p2"/>
          <p:cNvSpPr txBox="1"/>
          <p:nvPr>
            <p:ph idx="1" type="body"/>
          </p:nvPr>
        </p:nvSpPr>
        <p:spPr>
          <a:xfrm>
            <a:off x="1139050" y="1990491"/>
            <a:ext cx="5845549" cy="356281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en-US"/>
              <a:t>The Household Pulse Survey is a 20-minute online survey, conducted by the Census Bureau, studying how the coronavirus pandemic and other emergent issues are impacting households across the country from a social and economic perspective.</a:t>
            </a:r>
            <a:endParaRPr/>
          </a:p>
          <a:p>
            <a:pPr indent="0" lvl="0" marL="0" rtl="0" algn="l">
              <a:lnSpc>
                <a:spcPct val="100000"/>
              </a:lnSpc>
              <a:spcBef>
                <a:spcPts val="1000"/>
              </a:spcBef>
              <a:spcAft>
                <a:spcPts val="0"/>
              </a:spcAft>
              <a:buClr>
                <a:schemeClr val="dk1"/>
              </a:buClr>
              <a:buSzPts val="1400"/>
              <a:buNone/>
            </a:pPr>
            <a:r>
              <a:rPr lang="en-US"/>
              <a:t>The information we used was scrubbed of all identifiable characteristics to protect to identity of survey respondents and released for public use.</a:t>
            </a:r>
            <a:endParaRPr/>
          </a:p>
        </p:txBody>
      </p:sp>
      <p:sp>
        <p:nvSpPr>
          <p:cNvPr id="357" name="Google Shape;35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f1376c1811_0_0"/>
          <p:cNvSpPr txBox="1"/>
          <p:nvPr>
            <p:ph type="title"/>
          </p:nvPr>
        </p:nvSpPr>
        <p:spPr>
          <a:xfrm>
            <a:off x="1767300" y="144189"/>
            <a:ext cx="5111700" cy="1204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Selection and Cleaning</a:t>
            </a:r>
            <a:endParaRPr/>
          </a:p>
        </p:txBody>
      </p:sp>
      <p:sp>
        <p:nvSpPr>
          <p:cNvPr id="364" name="Google Shape;364;g1f1376c1811_0_0"/>
          <p:cNvSpPr txBox="1"/>
          <p:nvPr>
            <p:ph idx="1" type="body"/>
          </p:nvPr>
        </p:nvSpPr>
        <p:spPr>
          <a:xfrm>
            <a:off x="1767300" y="1463075"/>
            <a:ext cx="5111700" cy="3742800"/>
          </a:xfrm>
          <a:prstGeom prst="rect">
            <a:avLst/>
          </a:prstGeom>
        </p:spPr>
        <p:txBody>
          <a:bodyPr anchorCtr="0" anchor="t" bIns="45700" lIns="91425" spcFirstLastPara="1" rIns="91425" wrap="square" tIns="45700">
            <a:noAutofit/>
          </a:bodyPr>
          <a:lstStyle/>
          <a:p>
            <a:pPr indent="-328295" lvl="0" marL="457200" rtl="0" algn="l">
              <a:lnSpc>
                <a:spcPct val="80000"/>
              </a:lnSpc>
              <a:spcBef>
                <a:spcPts val="1000"/>
              </a:spcBef>
              <a:spcAft>
                <a:spcPts val="0"/>
              </a:spcAft>
              <a:buSzPts val="1570"/>
              <a:buChar char="●"/>
            </a:pPr>
            <a:r>
              <a:rPr lang="en-US" sz="1570"/>
              <a:t>We reviewed survey data from December 29, 2021- January 4, 2023.</a:t>
            </a:r>
            <a:endParaRPr sz="1570"/>
          </a:p>
          <a:p>
            <a:pPr indent="0" lvl="0" marL="457200" rtl="0" algn="l">
              <a:lnSpc>
                <a:spcPct val="80000"/>
              </a:lnSpc>
              <a:spcBef>
                <a:spcPts val="1000"/>
              </a:spcBef>
              <a:spcAft>
                <a:spcPts val="0"/>
              </a:spcAft>
              <a:buClr>
                <a:schemeClr val="dk1"/>
              </a:buClr>
              <a:buSzPts val="605"/>
              <a:buFont typeface="Arial"/>
              <a:buNone/>
            </a:pPr>
            <a:r>
              <a:rPr lang="en-US" sz="1570"/>
              <a:t>Each survey has a 1-4 scale for frequency of anxiety, worry, depression and lack of interest; 4 being the highest. </a:t>
            </a:r>
            <a:endParaRPr sz="1570"/>
          </a:p>
          <a:p>
            <a:pPr indent="0" lvl="0" marL="457200" rtl="0" algn="l">
              <a:lnSpc>
                <a:spcPct val="80000"/>
              </a:lnSpc>
              <a:spcBef>
                <a:spcPts val="1000"/>
              </a:spcBef>
              <a:spcAft>
                <a:spcPts val="0"/>
              </a:spcAft>
              <a:buClr>
                <a:schemeClr val="dk1"/>
              </a:buClr>
              <a:buSzPts val="605"/>
              <a:buFont typeface="Arial"/>
              <a:buNone/>
            </a:pPr>
            <a:r>
              <a:rPr lang="en-US" sz="1570"/>
              <a:t>  1: Not at all</a:t>
            </a:r>
            <a:endParaRPr sz="1570"/>
          </a:p>
          <a:p>
            <a:pPr indent="0" lvl="0" marL="457200" rtl="0" algn="l">
              <a:lnSpc>
                <a:spcPct val="80000"/>
              </a:lnSpc>
              <a:spcBef>
                <a:spcPts val="1000"/>
              </a:spcBef>
              <a:spcAft>
                <a:spcPts val="0"/>
              </a:spcAft>
              <a:buClr>
                <a:schemeClr val="dk1"/>
              </a:buClr>
              <a:buSzPts val="605"/>
              <a:buFont typeface="Arial"/>
              <a:buNone/>
            </a:pPr>
            <a:r>
              <a:rPr lang="en-US" sz="1570"/>
              <a:t>  2: Several days</a:t>
            </a:r>
            <a:endParaRPr sz="1570"/>
          </a:p>
          <a:p>
            <a:pPr indent="0" lvl="0" marL="457200" rtl="0" algn="l">
              <a:lnSpc>
                <a:spcPct val="80000"/>
              </a:lnSpc>
              <a:spcBef>
                <a:spcPts val="1000"/>
              </a:spcBef>
              <a:spcAft>
                <a:spcPts val="0"/>
              </a:spcAft>
              <a:buClr>
                <a:schemeClr val="dk1"/>
              </a:buClr>
              <a:buSzPts val="605"/>
              <a:buFont typeface="Arial"/>
              <a:buNone/>
            </a:pPr>
            <a:r>
              <a:rPr lang="en-US" sz="1570"/>
              <a:t>  3: More than half of days</a:t>
            </a:r>
            <a:endParaRPr sz="1570"/>
          </a:p>
          <a:p>
            <a:pPr indent="0" lvl="0" marL="457200" rtl="0" algn="l">
              <a:lnSpc>
                <a:spcPct val="80000"/>
              </a:lnSpc>
              <a:spcBef>
                <a:spcPts val="1000"/>
              </a:spcBef>
              <a:spcAft>
                <a:spcPts val="0"/>
              </a:spcAft>
              <a:buClr>
                <a:schemeClr val="dk1"/>
              </a:buClr>
              <a:buSzPts val="605"/>
              <a:buFont typeface="Arial"/>
              <a:buNone/>
            </a:pPr>
            <a:r>
              <a:rPr lang="en-US" sz="1570"/>
              <a:t>  4: Nearly every day</a:t>
            </a:r>
            <a:endParaRPr sz="1570"/>
          </a:p>
          <a:p>
            <a:pPr indent="0" lvl="0" marL="0" rtl="0" algn="l">
              <a:lnSpc>
                <a:spcPct val="80000"/>
              </a:lnSpc>
              <a:spcBef>
                <a:spcPts val="1000"/>
              </a:spcBef>
              <a:spcAft>
                <a:spcPts val="0"/>
              </a:spcAft>
              <a:buNone/>
            </a:pPr>
            <a:r>
              <a:t/>
            </a:r>
            <a:endParaRPr sz="970"/>
          </a:p>
          <a:p>
            <a:pPr indent="-328295" lvl="0" marL="457200" rtl="0" algn="l">
              <a:lnSpc>
                <a:spcPct val="80000"/>
              </a:lnSpc>
              <a:spcBef>
                <a:spcPts val="1000"/>
              </a:spcBef>
              <a:spcAft>
                <a:spcPts val="0"/>
              </a:spcAft>
              <a:buSzPts val="1570"/>
              <a:buChar char="●"/>
            </a:pPr>
            <a:r>
              <a:rPr lang="en-US" sz="1570"/>
              <a:t>Anxiety was chosen as our primary variable for study.</a:t>
            </a:r>
            <a:endParaRPr sz="1570"/>
          </a:p>
          <a:p>
            <a:pPr indent="0" lvl="0" marL="0" rtl="0" algn="l">
              <a:lnSpc>
                <a:spcPct val="80000"/>
              </a:lnSpc>
              <a:spcBef>
                <a:spcPts val="1000"/>
              </a:spcBef>
              <a:spcAft>
                <a:spcPts val="0"/>
              </a:spcAft>
              <a:buNone/>
            </a:pPr>
            <a:r>
              <a:t/>
            </a:r>
            <a:endParaRPr sz="1570"/>
          </a:p>
          <a:p>
            <a:pPr indent="-328295" lvl="0" marL="457200" rtl="0" algn="l">
              <a:lnSpc>
                <a:spcPct val="80000"/>
              </a:lnSpc>
              <a:spcBef>
                <a:spcPts val="1000"/>
              </a:spcBef>
              <a:spcAft>
                <a:spcPts val="0"/>
              </a:spcAft>
              <a:buSzPts val="1570"/>
              <a:buChar char="●"/>
            </a:pPr>
            <a:r>
              <a:rPr lang="en-US" sz="1570"/>
              <a:t>Thirteen survey reports were selected that covered the year of 2022. </a:t>
            </a:r>
            <a:endParaRPr sz="1570"/>
          </a:p>
          <a:p>
            <a:pPr indent="0" lvl="0" marL="457200" rtl="0" algn="l">
              <a:lnSpc>
                <a:spcPct val="80000"/>
              </a:lnSpc>
              <a:spcBef>
                <a:spcPts val="1000"/>
              </a:spcBef>
              <a:spcAft>
                <a:spcPts val="0"/>
              </a:spcAft>
              <a:buNone/>
            </a:pPr>
            <a:r>
              <a:t/>
            </a:r>
            <a:endParaRPr sz="1570"/>
          </a:p>
          <a:p>
            <a:pPr indent="-328295" lvl="0" marL="457200" rtl="0" algn="l">
              <a:lnSpc>
                <a:spcPct val="80000"/>
              </a:lnSpc>
              <a:spcBef>
                <a:spcPts val="1000"/>
              </a:spcBef>
              <a:spcAft>
                <a:spcPts val="0"/>
              </a:spcAft>
              <a:buSzPts val="1570"/>
              <a:buChar char="●"/>
            </a:pPr>
            <a:r>
              <a:rPr lang="en-US" sz="1570"/>
              <a:t>The data, in the form of CSV’s was trimmed, concatenated, and cleaned prepare for analysis.</a:t>
            </a:r>
            <a:endParaRPr sz="1570"/>
          </a:p>
        </p:txBody>
      </p:sp>
      <p:sp>
        <p:nvSpPr>
          <p:cNvPr id="365" name="Google Shape;365;g1f1376c1811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3"/>
          <p:cNvPicPr preferRelativeResize="0"/>
          <p:nvPr/>
        </p:nvPicPr>
        <p:blipFill rotWithShape="1">
          <a:blip r:embed="rId3">
            <a:alphaModFix/>
          </a:blip>
          <a:srcRect b="0" l="0" r="0" t="0"/>
          <a:stretch/>
        </p:blipFill>
        <p:spPr>
          <a:xfrm>
            <a:off x="715328" y="973055"/>
            <a:ext cx="8430802" cy="5172797"/>
          </a:xfrm>
          <a:prstGeom prst="rect">
            <a:avLst/>
          </a:prstGeom>
          <a:noFill/>
          <a:ln>
            <a:noFill/>
          </a:ln>
        </p:spPr>
      </p:pic>
      <p:pic>
        <p:nvPicPr>
          <p:cNvPr id="371" name="Google Shape;371;p3"/>
          <p:cNvPicPr preferRelativeResize="0"/>
          <p:nvPr/>
        </p:nvPicPr>
        <p:blipFill rotWithShape="1">
          <a:blip r:embed="rId4">
            <a:alphaModFix/>
          </a:blip>
          <a:srcRect b="0" l="0" r="0" t="0"/>
          <a:stretch/>
        </p:blipFill>
        <p:spPr>
          <a:xfrm>
            <a:off x="9146130" y="973055"/>
            <a:ext cx="2086266" cy="5144218"/>
          </a:xfrm>
          <a:prstGeom prst="rect">
            <a:avLst/>
          </a:prstGeom>
          <a:noFill/>
          <a:ln>
            <a:noFill/>
          </a:ln>
        </p:spPr>
      </p:pic>
      <p:sp>
        <p:nvSpPr>
          <p:cNvPr id="372" name="Google Shape;372;p3"/>
          <p:cNvSpPr txBox="1"/>
          <p:nvPr>
            <p:ph type="title"/>
          </p:nvPr>
        </p:nvSpPr>
        <p:spPr>
          <a:xfrm>
            <a:off x="838200" y="365125"/>
            <a:ext cx="10515600" cy="4775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SURVEY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Chart, line chart&#10;&#10;Description automatically generated" id="378" name="Google Shape;378;p4"/>
          <p:cNvPicPr preferRelativeResize="0"/>
          <p:nvPr/>
        </p:nvPicPr>
        <p:blipFill rotWithShape="1">
          <a:blip r:embed="rId3">
            <a:alphaModFix/>
          </a:blip>
          <a:srcRect b="0" l="0" r="0" t="0"/>
          <a:stretch/>
        </p:blipFill>
        <p:spPr>
          <a:xfrm>
            <a:off x="5283627" y="1429319"/>
            <a:ext cx="5349251" cy="4745745"/>
          </a:xfrm>
          <a:prstGeom prst="rect">
            <a:avLst/>
          </a:prstGeom>
          <a:noFill/>
          <a:ln>
            <a:noFill/>
          </a:ln>
        </p:spPr>
      </p:pic>
      <p:sp>
        <p:nvSpPr>
          <p:cNvPr id="379" name="Google Shape;379;p4"/>
          <p:cNvSpPr txBox="1"/>
          <p:nvPr/>
        </p:nvSpPr>
        <p:spPr>
          <a:xfrm>
            <a:off x="334537" y="2615285"/>
            <a:ext cx="4404600" cy="2586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Data was aggregated from approx. 660,000 responses over 12 surveys.</a:t>
            </a:r>
            <a:endParaRPr b="0"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Respondents reported experiencing more anxiety between September and January than the rest of the year.</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p4"/>
          <p:cNvSpPr txBox="1"/>
          <p:nvPr>
            <p:ph type="title"/>
          </p:nvPr>
        </p:nvSpPr>
        <p:spPr>
          <a:xfrm>
            <a:off x="3067905" y="360626"/>
            <a:ext cx="5099825" cy="8548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ANXIETY OVER TIME</a:t>
            </a:r>
            <a:endParaRPr/>
          </a:p>
        </p:txBody>
      </p:sp>
      <p:sp>
        <p:nvSpPr>
          <p:cNvPr id="381" name="Google Shape;381;p4"/>
          <p:cNvSpPr txBox="1"/>
          <p:nvPr/>
        </p:nvSpPr>
        <p:spPr>
          <a:xfrm>
            <a:off x="183925" y="1656713"/>
            <a:ext cx="5099700" cy="769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a:ea typeface="Arial"/>
                <a:cs typeface="Arial"/>
                <a:sym typeface="Arial"/>
              </a:rPr>
              <a:t>Does reported anxiety increase during the winter?</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20XX</a:t>
            </a:r>
            <a:endParaRPr/>
          </a:p>
        </p:txBody>
      </p:sp>
      <p:sp>
        <p:nvSpPr>
          <p:cNvPr id="387" name="Google Shape;38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PRESENTATION TITLE</a:t>
            </a:r>
            <a:endParaRPr/>
          </a:p>
        </p:txBody>
      </p:sp>
      <p:sp>
        <p:nvSpPr>
          <p:cNvPr id="388" name="Google Shape;38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Chart, line chart&#10;&#10;Description automatically generated" id="389" name="Google Shape;389;p5"/>
          <p:cNvPicPr preferRelativeResize="0"/>
          <p:nvPr/>
        </p:nvPicPr>
        <p:blipFill rotWithShape="1">
          <a:blip r:embed="rId3">
            <a:alphaModFix/>
          </a:blip>
          <a:srcRect b="0" l="0" r="0" t="0"/>
          <a:stretch/>
        </p:blipFill>
        <p:spPr>
          <a:xfrm>
            <a:off x="6055251" y="1357880"/>
            <a:ext cx="5266954" cy="4142240"/>
          </a:xfrm>
          <a:prstGeom prst="rect">
            <a:avLst/>
          </a:prstGeom>
          <a:noFill/>
          <a:ln>
            <a:noFill/>
          </a:ln>
        </p:spPr>
      </p:pic>
      <p:sp>
        <p:nvSpPr>
          <p:cNvPr id="390" name="Google Shape;390;p5"/>
          <p:cNvSpPr txBox="1"/>
          <p:nvPr/>
        </p:nvSpPr>
        <p:spPr>
          <a:xfrm>
            <a:off x="1035027" y="2096763"/>
            <a:ext cx="4716900" cy="3417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Means of survey reports were calculated after splitting data by region and time survey was taken.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West region of the United States reported higher feelings of anxiety!</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Midwest reported the least.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Northeast, interestingly, experienced higher lows and lower highs.</a:t>
            </a:r>
            <a:endParaRPr b="0" i="0" sz="1800" u="none" cap="none" strike="noStrike">
              <a:solidFill>
                <a:schemeClr val="dk1"/>
              </a:solidFill>
              <a:latin typeface="Arial"/>
              <a:ea typeface="Arial"/>
              <a:cs typeface="Arial"/>
              <a:sym typeface="Arial"/>
            </a:endParaRPr>
          </a:p>
        </p:txBody>
      </p:sp>
      <p:sp>
        <p:nvSpPr>
          <p:cNvPr id="391" name="Google Shape;391;p5"/>
          <p:cNvSpPr txBox="1"/>
          <p:nvPr>
            <p:ph type="title"/>
          </p:nvPr>
        </p:nvSpPr>
        <p:spPr>
          <a:xfrm>
            <a:off x="3067905" y="360626"/>
            <a:ext cx="5099825" cy="8548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ANXIETY BY REGION</a:t>
            </a:r>
            <a:endParaRPr/>
          </a:p>
        </p:txBody>
      </p:sp>
      <p:sp>
        <p:nvSpPr>
          <p:cNvPr id="392" name="Google Shape;392;p5"/>
          <p:cNvSpPr txBox="1"/>
          <p:nvPr/>
        </p:nvSpPr>
        <p:spPr>
          <a:xfrm>
            <a:off x="1278100" y="1357875"/>
            <a:ext cx="4395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Does the “West is the Best” hold true in regards to experienced anxiety?</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
          <p:cNvSpPr txBox="1"/>
          <p:nvPr>
            <p:ph type="title"/>
          </p:nvPr>
        </p:nvSpPr>
        <p:spPr>
          <a:xfrm>
            <a:off x="838200" y="365126"/>
            <a:ext cx="10515600" cy="5313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ANXIETY BY KIDS</a:t>
            </a:r>
            <a:endParaRPr/>
          </a:p>
        </p:txBody>
      </p:sp>
      <p:sp>
        <p:nvSpPr>
          <p:cNvPr id="398" name="Google Shape;39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20XX</a:t>
            </a:r>
            <a:endParaRPr/>
          </a:p>
        </p:txBody>
      </p:sp>
      <p:sp>
        <p:nvSpPr>
          <p:cNvPr id="399" name="Google Shape;39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PRESENTATION TITLE</a:t>
            </a:r>
            <a:endParaRPr/>
          </a:p>
        </p:txBody>
      </p:sp>
      <p:sp>
        <p:nvSpPr>
          <p:cNvPr id="400" name="Google Shape;40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401" name="Google Shape;401;p6"/>
          <p:cNvSpPr txBox="1"/>
          <p:nvPr/>
        </p:nvSpPr>
        <p:spPr>
          <a:xfrm>
            <a:off x="3411644" y="1372710"/>
            <a:ext cx="568712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Do people with kids have higher levels of anxiety?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Chart, bar chart&#10;&#10;Description automatically generated" id="402" name="Google Shape;402;p6"/>
          <p:cNvPicPr preferRelativeResize="0"/>
          <p:nvPr/>
        </p:nvPicPr>
        <p:blipFill rotWithShape="1">
          <a:blip r:embed="rId3">
            <a:alphaModFix/>
          </a:blip>
          <a:srcRect b="0" l="0" r="0" t="0"/>
          <a:stretch/>
        </p:blipFill>
        <p:spPr>
          <a:xfrm>
            <a:off x="1610722" y="2238005"/>
            <a:ext cx="4119775" cy="2776809"/>
          </a:xfrm>
          <a:prstGeom prst="rect">
            <a:avLst/>
          </a:prstGeom>
          <a:noFill/>
          <a:ln>
            <a:noFill/>
          </a:ln>
        </p:spPr>
      </p:pic>
      <p:pic>
        <p:nvPicPr>
          <p:cNvPr descr="Chart, bar chart&#10;&#10;Description automatically generated" id="403" name="Google Shape;403;p6"/>
          <p:cNvPicPr preferRelativeResize="0"/>
          <p:nvPr/>
        </p:nvPicPr>
        <p:blipFill rotWithShape="1">
          <a:blip r:embed="rId4">
            <a:alphaModFix/>
          </a:blip>
          <a:srcRect b="0" l="0" r="0" t="0"/>
          <a:stretch/>
        </p:blipFill>
        <p:spPr>
          <a:xfrm>
            <a:off x="6550084" y="2238006"/>
            <a:ext cx="4119775" cy="27768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
          <p:cNvSpPr txBox="1"/>
          <p:nvPr>
            <p:ph type="title"/>
          </p:nvPr>
        </p:nvSpPr>
        <p:spPr>
          <a:xfrm>
            <a:off x="838200" y="365125"/>
            <a:ext cx="10515600" cy="4935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ANXIETY BY KIDS</a:t>
            </a:r>
            <a:endParaRPr/>
          </a:p>
        </p:txBody>
      </p:sp>
      <p:pic>
        <p:nvPicPr>
          <p:cNvPr descr="Chart, pie chart&#10;&#10;Description automatically generated" id="409" name="Google Shape;409;p7"/>
          <p:cNvPicPr preferRelativeResize="0"/>
          <p:nvPr/>
        </p:nvPicPr>
        <p:blipFill rotWithShape="1">
          <a:blip r:embed="rId3">
            <a:alphaModFix/>
          </a:blip>
          <a:srcRect b="0" l="0" r="0" t="0"/>
          <a:stretch/>
        </p:blipFill>
        <p:spPr>
          <a:xfrm>
            <a:off x="6843806" y="2153535"/>
            <a:ext cx="3533588" cy="3331669"/>
          </a:xfrm>
          <a:prstGeom prst="rect">
            <a:avLst/>
          </a:prstGeom>
          <a:noFill/>
          <a:ln>
            <a:noFill/>
          </a:ln>
        </p:spPr>
      </p:pic>
      <p:sp>
        <p:nvSpPr>
          <p:cNvPr id="410" name="Google Shape;410;p7"/>
          <p:cNvSpPr txBox="1"/>
          <p:nvPr/>
        </p:nvSpPr>
        <p:spPr>
          <a:xfrm>
            <a:off x="670342" y="1941662"/>
            <a:ext cx="6077415" cy="175432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There was a total of 509,655(70.91%) surveys reported no kids in the household and 209,098(29.09%) kids living at home between the ages of 0-17</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We found that 65% people reported feeling anxious nearly everyday did not have any kids.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f1376c1811_4_168"/>
          <p:cNvSpPr txBox="1"/>
          <p:nvPr>
            <p:ph type="title"/>
          </p:nvPr>
        </p:nvSpPr>
        <p:spPr>
          <a:xfrm>
            <a:off x="3067905" y="360626"/>
            <a:ext cx="5099825" cy="8548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HOMEOWNERSHIP</a:t>
            </a:r>
            <a:endParaRPr/>
          </a:p>
        </p:txBody>
      </p:sp>
      <p:sp>
        <p:nvSpPr>
          <p:cNvPr id="416" name="Google Shape;416;g1f1376c1811_4_168"/>
          <p:cNvSpPr txBox="1"/>
          <p:nvPr/>
        </p:nvSpPr>
        <p:spPr>
          <a:xfrm>
            <a:off x="234175" y="2136338"/>
            <a:ext cx="5099700" cy="258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Does homeowner status impact anxiety?</a:t>
            </a:r>
            <a:endParaRPr b="1"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majority of survey respondents owned a home with a mortgage (46.9%), and the fewest live without paying rent (1.3%).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"Rent free" is specified that no one in the home is paying rent, including people experiencing homelessness.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17" name="Google Shape;417;g1f1376c1811_4_168"/>
          <p:cNvPicPr preferRelativeResize="0"/>
          <p:nvPr/>
        </p:nvPicPr>
        <p:blipFill rotWithShape="1">
          <a:blip r:embed="rId3">
            <a:alphaModFix/>
          </a:blip>
          <a:srcRect b="0" l="0" r="0" t="0"/>
          <a:stretch/>
        </p:blipFill>
        <p:spPr>
          <a:xfrm>
            <a:off x="5333875" y="1348223"/>
            <a:ext cx="6466175" cy="454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2023-02-07T04:24:07Z</dcterms:created>
  <dc:creator>Krista Munoz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