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ENICE NARES ZAVALA" initials="BNZ" lastIdx="1" clrIdx="0">
    <p:extLst>
      <p:ext uri="{19B8F6BF-5375-455C-9EA6-DF929625EA0E}">
        <p15:presenceInfo xmlns:p15="http://schemas.microsoft.com/office/powerpoint/2012/main" userId="S::bnaresza@itam.mx::b3a80e1a-fef7-4b25-9576-d06d488bdd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937"/>
    <a:srgbClr val="FFFFFF"/>
    <a:srgbClr val="FC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85BF5-7A14-4857-A1DE-23EAF8DCE672}" v="1" dt="2020-12-11T03:50:2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0" d="100"/>
          <a:sy n="100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i Romo" userId="10b78df49610666b" providerId="LiveId" clId="{D7A85BF5-7A14-4857-A1DE-23EAF8DCE672}"/>
    <pc:docChg chg="modSld">
      <pc:chgData name="Danii Romo" userId="10b78df49610666b" providerId="LiveId" clId="{D7A85BF5-7A14-4857-A1DE-23EAF8DCE672}" dt="2020-12-11T03:52:50.007" v="37" actId="1076"/>
      <pc:docMkLst>
        <pc:docMk/>
      </pc:docMkLst>
      <pc:sldChg chg="addSp modSp mod">
        <pc:chgData name="Danii Romo" userId="10b78df49610666b" providerId="LiveId" clId="{D7A85BF5-7A14-4857-A1DE-23EAF8DCE672}" dt="2020-12-11T03:52:50.007" v="37" actId="1076"/>
        <pc:sldMkLst>
          <pc:docMk/>
          <pc:sldMk cId="4104205626" sldId="256"/>
        </pc:sldMkLst>
        <pc:spChg chg="add mod">
          <ac:chgData name="Danii Romo" userId="10b78df49610666b" providerId="LiveId" clId="{D7A85BF5-7A14-4857-A1DE-23EAF8DCE672}" dt="2020-12-11T03:52:50.007" v="37" actId="1076"/>
          <ac:spMkLst>
            <pc:docMk/>
            <pc:sldMk cId="4104205626" sldId="256"/>
            <ac:spMk id="2" creationId="{B990A43B-68B1-4A3A-BB80-3CF180B43D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9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6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1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ancia e Italia solicitan plantar más viñedo">
            <a:extLst>
              <a:ext uri="{FF2B5EF4-FFF2-40B4-BE49-F238E27FC236}">
                <a16:creationId xmlns:a16="http://schemas.microsoft.com/office/drawing/2014/main" id="{5D70D5FE-97BB-E449-8A4A-AA262F2B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F0BEA9-2A00-E846-A561-D350A13EB14D}"/>
              </a:ext>
            </a:extLst>
          </p:cNvPr>
          <p:cNvSpPr txBox="1"/>
          <p:nvPr/>
        </p:nvSpPr>
        <p:spPr>
          <a:xfrm>
            <a:off x="214312" y="301852"/>
            <a:ext cx="985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sz="66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rPr>
              <a:t>Wine regions and reviews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0A43B-68B1-4A3A-BB80-3CF180B43DE5}"/>
              </a:ext>
            </a:extLst>
          </p:cNvPr>
          <p:cNvSpPr txBox="1"/>
          <p:nvPr/>
        </p:nvSpPr>
        <p:spPr>
          <a:xfrm>
            <a:off x="5876924" y="4094092"/>
            <a:ext cx="6200775" cy="2031325"/>
          </a:xfrm>
          <a:prstGeom prst="rect">
            <a:avLst/>
          </a:prstGeom>
          <a:solidFill>
            <a:srgbClr val="961937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Bootcamp Sep-2020 - March 2021</a:t>
            </a:r>
          </a:p>
          <a:p>
            <a:pPr algn="r"/>
            <a:b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Team Members:</a:t>
            </a:r>
          </a:p>
          <a:p>
            <a:pPr algn="r"/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Georgina Guzman 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Rasillo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Berenice Nares</a:t>
            </a:r>
          </a:p>
          <a:p>
            <a:pPr algn="r"/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Celina Barrera</a:t>
            </a:r>
          </a:p>
          <a:p>
            <a:pPr algn="r"/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Jesús Daniel Sánchez 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Rómo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0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4875-22DF-0744-8C1B-BD507CBF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87" y="3429000"/>
            <a:ext cx="3273099" cy="224711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MX" sz="4400" dirty="0">
                <a:solidFill>
                  <a:srgbClr val="961937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E2DF-7E00-1E47-B2C5-20B0BD49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X" sz="2800" dirty="0">
                <a:latin typeface="Century Gothic" panose="020B0502020202020204" pitchFamily="34" charset="0"/>
              </a:rPr>
              <a:t>7 main producer countries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64 Provinces 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1,203 wine regions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11,469 wineries around the world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36,338 vineyards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504 different types of wine.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Rated between 86 to 100 points</a:t>
            </a:r>
          </a:p>
          <a:p>
            <a:r>
              <a:rPr lang="en-MX" sz="2800" dirty="0">
                <a:latin typeface="Century Gothic" panose="020B0502020202020204" pitchFamily="34" charset="0"/>
              </a:rPr>
              <a:t>Min price 8 USD – Max price 478 USD</a:t>
            </a:r>
          </a:p>
        </p:txBody>
      </p:sp>
      <p:pic>
        <p:nvPicPr>
          <p:cNvPr id="2056" name="Picture 8" descr="The world wine map is changing - Telegraph">
            <a:extLst>
              <a:ext uri="{FF2B5EF4-FFF2-40B4-BE49-F238E27FC236}">
                <a16:creationId xmlns:a16="http://schemas.microsoft.com/office/drawing/2014/main" id="{09107D3F-AD19-6744-A90B-904F70F50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r="17077"/>
          <a:stretch/>
        </p:blipFill>
        <p:spPr bwMode="auto">
          <a:xfrm>
            <a:off x="-1" y="-1"/>
            <a:ext cx="4772025" cy="39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842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{612F4B0A-6F02-1E45-BEA7-9C1EDB32FA76}tf10001119</Template>
  <TotalTime>22</TotalTime>
  <Words>62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Consolas</vt:lpstr>
      <vt:lpstr>Gill Sans MT</vt:lpstr>
      <vt:lpstr>Gallery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BERENICE NARES ZAVALA</dc:creator>
  <cp:lastModifiedBy>Familia Romo</cp:lastModifiedBy>
  <cp:revision>4</cp:revision>
  <dcterms:created xsi:type="dcterms:W3CDTF">2020-12-11T01:35:39Z</dcterms:created>
  <dcterms:modified xsi:type="dcterms:W3CDTF">2020-12-11T03:52:50Z</dcterms:modified>
</cp:coreProperties>
</file>